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197"/>
  </p:normalViewPr>
  <p:slideViewPr>
    <p:cSldViewPr snapToGrid="0">
      <p:cViewPr varScale="1">
        <p:scale>
          <a:sx n="121" d="100"/>
          <a:sy n="121" d="100"/>
        </p:scale>
        <p:origin x="20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6F7B5-C257-B9EF-55B0-2A49765FA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41421-E5A6-53A4-74CF-9CD6D5834D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1222E-84A9-E3EB-5AFC-E92D8DCCC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7DF9-6873-B840-9C93-6434B5BB0F9B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1531-BC30-400D-4E1F-3A00B6DFC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3FC97-1214-1F4A-63A1-865C4B366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DA1B2-E5C3-CD4B-9661-6A437EDC4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55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50EC2-D8F8-4E27-569F-74DBEDB27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1F2BA-6D4F-4F79-5839-693750B24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6E5533-E59D-8806-89E6-19BFF7E7D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7DF9-6873-B840-9C93-6434B5BB0F9B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808AB-5B7F-A178-9169-2BF4521A3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3F00D-814B-A83D-1407-190A4A9E1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DA1B2-E5C3-CD4B-9661-6A437EDC4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909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83792-2FB5-FAAA-34DA-F4CD2AC45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D98BC9-A6CD-7FFF-4C86-266288A42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10E6B-78BB-4ABF-499F-E910484C0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7DF9-6873-B840-9C93-6434B5BB0F9B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4ACBE-B8D7-7045-5B30-47756A1E3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CF881-AF21-1663-CB2B-11CD92612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DA1B2-E5C3-CD4B-9661-6A437EDC4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169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30E9B-2235-E00B-0D4A-7F5931BE0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8DF37-4663-91AD-87B0-E06C5DE3E0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8F84B4-7FEB-E5F8-CBC7-DCD61684E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A395F7-A8C4-8443-23CD-10368AC9D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7DF9-6873-B840-9C93-6434B5BB0F9B}" type="datetimeFigureOut">
              <a:rPr lang="en-US" smtClean="0"/>
              <a:t>12/5/22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76A5A0-C033-0E02-28FB-30796C8D6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973E62-EC26-5DC4-9CB7-DD2AB3C16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DA1B2-E5C3-CD4B-9661-6A437EDC4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03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17415-ED9D-EC09-44E7-716DB22CD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379DE-7F52-924A-4DA5-2EC028D52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EA70EF-FAB5-0C5C-4F11-A2317862AD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DFFE26-B431-7B55-A3A7-E4A671F63E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EEC055-4E57-4F9F-B5D4-5B10591CBD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A54AF7-1FC5-8973-CCB0-86C470D44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7DF9-6873-B840-9C93-6434B5BB0F9B}" type="datetimeFigureOut">
              <a:rPr lang="en-US" smtClean="0"/>
              <a:t>12/5/22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D9E956-7FC1-2F1A-26CF-58D9CAF8F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38F852-B89C-571F-543A-BB633A56D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DA1B2-E5C3-CD4B-9661-6A437EDC4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559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61A30-2D58-0D57-3847-778F8761A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335731-07A6-49C3-7994-954A24AF1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7DF9-6873-B840-9C93-6434B5BB0F9B}" type="datetimeFigureOut">
              <a:rPr lang="en-US" smtClean="0"/>
              <a:t>12/5/22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2F5DC2-C59E-C812-5EC2-79DD9020F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82D035-4756-B190-9726-FECA09A98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DA1B2-E5C3-CD4B-9661-6A437EDC4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787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DC0094-03ED-7EA3-F180-8E9EC9C1C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7DF9-6873-B840-9C93-6434B5BB0F9B}" type="datetimeFigureOut">
              <a:rPr lang="en-US" smtClean="0"/>
              <a:t>12/5/22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1A28FB-D38B-C9B9-C879-EE66F2607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D43726-365F-CD77-EEA5-E4A360865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DA1B2-E5C3-CD4B-9661-6A437EDC4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746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AB52C-C655-9A8C-C318-A32194706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7E048-E2CD-A890-F28A-4BD4C7FE7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B93AA-00D8-E1C7-C668-7402E1B59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7E8ACC-F9D5-5694-4664-EFF704BFB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7DF9-6873-B840-9C93-6434B5BB0F9B}" type="datetimeFigureOut">
              <a:rPr lang="en-US" smtClean="0"/>
              <a:t>12/5/22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718B6E-3CF9-9C0B-B16F-C8BDE1C98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551207-B137-6520-7C61-8BF871662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DA1B2-E5C3-CD4B-9661-6A437EDC4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808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4256A-BCB2-A5C9-F5C2-260EF1C05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5EFB55-F24B-00CA-E7A3-D93C2B6C5F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727AF-1853-3F3B-AE5F-D5F78E1836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390CBD-A026-4F23-C617-AAE14726E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7DF9-6873-B840-9C93-6434B5BB0F9B}" type="datetimeFigureOut">
              <a:rPr lang="en-US" smtClean="0"/>
              <a:t>12/5/22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26EA42-EA33-8A0E-B0E8-892B812C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3DBC86-CD12-8F2F-A19F-DFBD6E259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DA1B2-E5C3-CD4B-9661-6A437EDC4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0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117CA-4FE8-014C-906A-F5E1E013B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3E7D48-6D37-6746-55B6-8DACA555C9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F3ECF-2AC6-5A23-5697-6CEE0AE01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7DF9-6873-B840-9C93-6434B5BB0F9B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13BFB-E387-7D37-17FE-BF152D8E3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992D4-B22D-D15B-339E-9DDDB0675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DA1B2-E5C3-CD4B-9661-6A437EDC4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862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134CD9-4FDF-5566-47F3-CCE81E5A6C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18E3DC-01B4-F600-CB09-71EB7D1D6E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D3CB1-5D6D-8A7B-3684-96B5F81D5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7DF9-6873-B840-9C93-6434B5BB0F9B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5464A-E367-73F5-8BCD-177B02E4B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53604-E677-04C1-5C9A-94A19DDC9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DA1B2-E5C3-CD4B-9661-6A437EDC4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48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C913F7-7798-E790-5B32-2942CBA49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2A8A21-E272-15AC-9F19-F480FC3C1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68B30-B6A0-4829-941A-D6BB463658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57DF9-6873-B840-9C93-6434B5BB0F9B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46AC3-3FE5-5F8D-B3D7-3E89E0569C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A2284-467F-C4AA-4E18-E0E619993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DA1B2-E5C3-CD4B-9661-6A437EDC4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52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DEBE3-057A-79C3-F883-D6B5604193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 7150 Expo Day!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35F657-2E30-3620-BD83-F547D46A75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532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CBF73-0F51-F014-62CB-419958F81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105ED-38E4-8315-504D-590323B6F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 the schedule, grab a bite to eat while seeing all the presentations</a:t>
            </a:r>
          </a:p>
          <a:p>
            <a:r>
              <a:rPr lang="en-US" dirty="0"/>
              <a:t>Each presentation is limited to </a:t>
            </a:r>
            <a:r>
              <a:rPr lang="en-US" u="sng" dirty="0"/>
              <a:t>4 minutes</a:t>
            </a:r>
          </a:p>
          <a:p>
            <a:r>
              <a:rPr lang="en-US" dirty="0"/>
              <a:t>Will warn you when you have </a:t>
            </a:r>
            <a:r>
              <a:rPr lang="en-US" u="sng" dirty="0"/>
              <a:t>30 seconds left</a:t>
            </a:r>
          </a:p>
          <a:p>
            <a:r>
              <a:rPr lang="en-US" dirty="0"/>
              <a:t>One minute of Q/A while the next group sets up.</a:t>
            </a:r>
          </a:p>
          <a:p>
            <a:r>
              <a:rPr lang="en-US" dirty="0"/>
              <a:t>At 1:00pm, set up for a virtual poster session.</a:t>
            </a:r>
          </a:p>
          <a:p>
            <a:pPr lvl="1"/>
            <a:r>
              <a:rPr lang="en-US" dirty="0"/>
              <a:t>One team member answers questions while the other team members look.</a:t>
            </a:r>
          </a:p>
          <a:p>
            <a:pPr lvl="1"/>
            <a:r>
              <a:rPr lang="en-US" dirty="0"/>
              <a:t>Switch after 10 minutes.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765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A2972CE-6F16-2B55-38A0-81BE5EF653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039872"/>
              </p:ext>
            </p:extLst>
          </p:nvPr>
        </p:nvGraphicFramePr>
        <p:xfrm>
          <a:off x="356144" y="157654"/>
          <a:ext cx="5655771" cy="6505907"/>
        </p:xfrm>
        <a:graphic>
          <a:graphicData uri="http://schemas.openxmlformats.org/drawingml/2006/table">
            <a:tbl>
              <a:tblPr/>
              <a:tblGrid>
                <a:gridCol w="569334">
                  <a:extLst>
                    <a:ext uri="{9D8B030D-6E8A-4147-A177-3AD203B41FA5}">
                      <a16:colId xmlns:a16="http://schemas.microsoft.com/office/drawing/2014/main" val="1199423914"/>
                    </a:ext>
                  </a:extLst>
                </a:gridCol>
                <a:gridCol w="1807211">
                  <a:extLst>
                    <a:ext uri="{9D8B030D-6E8A-4147-A177-3AD203B41FA5}">
                      <a16:colId xmlns:a16="http://schemas.microsoft.com/office/drawing/2014/main" val="622772419"/>
                    </a:ext>
                  </a:extLst>
                </a:gridCol>
                <a:gridCol w="840828">
                  <a:extLst>
                    <a:ext uri="{9D8B030D-6E8A-4147-A177-3AD203B41FA5}">
                      <a16:colId xmlns:a16="http://schemas.microsoft.com/office/drawing/2014/main" val="3476582914"/>
                    </a:ext>
                  </a:extLst>
                </a:gridCol>
                <a:gridCol w="854710">
                  <a:extLst>
                    <a:ext uri="{9D8B030D-6E8A-4147-A177-3AD203B41FA5}">
                      <a16:colId xmlns:a16="http://schemas.microsoft.com/office/drawing/2014/main" val="1267525716"/>
                    </a:ext>
                  </a:extLst>
                </a:gridCol>
                <a:gridCol w="1583688">
                  <a:extLst>
                    <a:ext uri="{9D8B030D-6E8A-4147-A177-3AD203B41FA5}">
                      <a16:colId xmlns:a16="http://schemas.microsoft.com/office/drawing/2014/main" val="3888147823"/>
                    </a:ext>
                  </a:extLst>
                </a:gridCol>
              </a:tblGrid>
              <a:tr h="341773"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 b="1" dirty="0">
                          <a:effectLst/>
                        </a:rPr>
                        <a:t>Group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 b="1">
                          <a:effectLst/>
                        </a:rPr>
                        <a:t>Group Name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 b="1" dirty="0">
                          <a:effectLst/>
                        </a:rPr>
                        <a:t>Start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 b="1" dirty="0">
                          <a:effectLst/>
                        </a:rPr>
                        <a:t>End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 b="1">
                          <a:effectLst/>
                        </a:rPr>
                        <a:t>Students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3269598"/>
                  </a:ext>
                </a:extLst>
              </a:tr>
              <a:tr h="31896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600" b="1" dirty="0">
                          <a:effectLst/>
                        </a:rPr>
                        <a:t>1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rtl="0" fontAlgn="ctr"/>
                      <a:r>
                        <a:rPr lang="en-US" sz="1600" dirty="0">
                          <a:effectLst/>
                        </a:rPr>
                        <a:t>Improving Neural Image Caption generation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11:55 AM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12:00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Mary Dao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309882"/>
                  </a:ext>
                </a:extLst>
              </a:tr>
              <a:tr h="3417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Kevin Russell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7975391"/>
                  </a:ext>
                </a:extLst>
              </a:tr>
              <a:tr h="401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Tarandeep Singh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2067936"/>
                  </a:ext>
                </a:extLst>
              </a:tr>
              <a:tr h="62010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>
                          <a:effectLst/>
                        </a:rPr>
                        <a:t>2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rowSpan="2"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The Song Search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12:00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12:05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Praveen Kumar Sridhar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291643"/>
                  </a:ext>
                </a:extLst>
              </a:tr>
              <a:tr h="5077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Isha Hemant Arora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935735"/>
                  </a:ext>
                </a:extLst>
              </a:tr>
              <a:tr h="34177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>
                          <a:effectLst/>
                        </a:rPr>
                        <a:t>3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Graph Convolutions and Drug Discovery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12:05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12:10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Afsar Equebal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313794"/>
                  </a:ext>
                </a:extLst>
              </a:tr>
              <a:tr h="4079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Hendrik Ombach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0497401"/>
                  </a:ext>
                </a:extLst>
              </a:tr>
              <a:tr h="40195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>
                          <a:effectLst/>
                        </a:rPr>
                        <a:t>4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rowSpan="2"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Image Classification for CT Scans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12:10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12:15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Aniket Lachyankar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815797"/>
                  </a:ext>
                </a:extLst>
              </a:tr>
              <a:tr h="401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Satwik Kamarthi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848"/>
                  </a:ext>
                </a:extLst>
              </a:tr>
              <a:tr h="34177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>
                          <a:effectLst/>
                        </a:rPr>
                        <a:t>5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Visualizating Stable Diffusion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12:15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12:20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Lakshyana Kc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2767924"/>
                  </a:ext>
                </a:extLst>
              </a:tr>
              <a:tr h="401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Andrew Lemke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6060279"/>
                  </a:ext>
                </a:extLst>
              </a:tr>
              <a:tr h="341773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600" b="1">
                          <a:effectLst/>
                        </a:rPr>
                        <a:t>6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rowSpan="3"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Virtual Try-on (VTON) Progress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12:20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12:25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Jivesh Poddar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459879"/>
                  </a:ext>
                </a:extLst>
              </a:tr>
              <a:tr h="3417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Neha Cholera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945917"/>
                  </a:ext>
                </a:extLst>
              </a:tr>
              <a:tr h="3417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Dhruvi Gajjar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807829"/>
                  </a:ext>
                </a:extLst>
              </a:tr>
              <a:tr h="31896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>
                          <a:effectLst/>
                        </a:rPr>
                        <a:t>7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Hierarchical Time Series Forecasting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 dirty="0">
                          <a:effectLst/>
                        </a:rPr>
                        <a:t>12:25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12:30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Levi Kaplan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8686085"/>
                  </a:ext>
                </a:extLst>
              </a:tr>
              <a:tr h="3319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 dirty="0">
                          <a:effectLst/>
                        </a:rPr>
                        <a:t>Ming Luo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181745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E7FE549-A15C-D613-49EC-927D2103B1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883312"/>
              </p:ext>
            </p:extLst>
          </p:nvPr>
        </p:nvGraphicFramePr>
        <p:xfrm>
          <a:off x="6180087" y="157653"/>
          <a:ext cx="5655771" cy="6505905"/>
        </p:xfrm>
        <a:graphic>
          <a:graphicData uri="http://schemas.openxmlformats.org/drawingml/2006/table">
            <a:tbl>
              <a:tblPr/>
              <a:tblGrid>
                <a:gridCol w="569334">
                  <a:extLst>
                    <a:ext uri="{9D8B030D-6E8A-4147-A177-3AD203B41FA5}">
                      <a16:colId xmlns:a16="http://schemas.microsoft.com/office/drawing/2014/main" val="1199423914"/>
                    </a:ext>
                  </a:extLst>
                </a:gridCol>
                <a:gridCol w="1807211">
                  <a:extLst>
                    <a:ext uri="{9D8B030D-6E8A-4147-A177-3AD203B41FA5}">
                      <a16:colId xmlns:a16="http://schemas.microsoft.com/office/drawing/2014/main" val="622772419"/>
                    </a:ext>
                  </a:extLst>
                </a:gridCol>
                <a:gridCol w="840828">
                  <a:extLst>
                    <a:ext uri="{9D8B030D-6E8A-4147-A177-3AD203B41FA5}">
                      <a16:colId xmlns:a16="http://schemas.microsoft.com/office/drawing/2014/main" val="3476582914"/>
                    </a:ext>
                  </a:extLst>
                </a:gridCol>
                <a:gridCol w="854710">
                  <a:extLst>
                    <a:ext uri="{9D8B030D-6E8A-4147-A177-3AD203B41FA5}">
                      <a16:colId xmlns:a16="http://schemas.microsoft.com/office/drawing/2014/main" val="1267525716"/>
                    </a:ext>
                  </a:extLst>
                </a:gridCol>
                <a:gridCol w="1583688">
                  <a:extLst>
                    <a:ext uri="{9D8B030D-6E8A-4147-A177-3AD203B41FA5}">
                      <a16:colId xmlns:a16="http://schemas.microsoft.com/office/drawing/2014/main" val="3888147823"/>
                    </a:ext>
                  </a:extLst>
                </a:gridCol>
              </a:tblGrid>
              <a:tr h="363771"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 b="1" dirty="0">
                          <a:effectLst/>
                        </a:rPr>
                        <a:t>Group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 b="1">
                          <a:effectLst/>
                        </a:rPr>
                        <a:t>Group Name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 b="1" dirty="0">
                          <a:effectLst/>
                        </a:rPr>
                        <a:t>Start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 b="1" dirty="0">
                          <a:effectLst/>
                        </a:rPr>
                        <a:t>End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 b="1">
                          <a:effectLst/>
                        </a:rPr>
                        <a:t>Students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3269598"/>
                  </a:ext>
                </a:extLst>
              </a:tr>
              <a:tr h="42782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>
                          <a:effectLst/>
                        </a:rPr>
                        <a:t>8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rowSpan="2"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Music Genre Classification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12:30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12:35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 dirty="0" err="1">
                          <a:effectLst/>
                        </a:rPr>
                        <a:t>Aayushi</a:t>
                      </a:r>
                      <a:r>
                        <a:rPr lang="en-US" sz="1600" dirty="0">
                          <a:effectLst/>
                        </a:rPr>
                        <a:t> Gautam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663362"/>
                  </a:ext>
                </a:extLst>
              </a:tr>
              <a:tr h="4278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Visheshank Mishra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641535"/>
                  </a:ext>
                </a:extLst>
              </a:tr>
              <a:tr h="42782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>
                          <a:effectLst/>
                        </a:rPr>
                        <a:t>9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Automating Key Phrases identification in Patient Notes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12:35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12:40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Sai Vineeth Kaza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1720085"/>
                  </a:ext>
                </a:extLst>
              </a:tr>
              <a:tr h="6600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Rajesh Karumanchi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6279474"/>
                  </a:ext>
                </a:extLst>
              </a:tr>
              <a:tr h="42782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>
                          <a:effectLst/>
                        </a:rPr>
                        <a:t>10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rowSpan="2"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Automated Essay Scoring (AES)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12:40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12:45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Tanmay Khokle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950930"/>
                  </a:ext>
                </a:extLst>
              </a:tr>
              <a:tr h="3637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Neha Yadav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29750"/>
                  </a:ext>
                </a:extLst>
              </a:tr>
              <a:tr h="66001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>
                          <a:effectLst/>
                        </a:rPr>
                        <a:t>11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Monocular Depth Estimation using Vision Transformers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 dirty="0">
                          <a:effectLst/>
                        </a:rPr>
                        <a:t>12:45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12:50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Tharini Padmagirisan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929433"/>
                  </a:ext>
                </a:extLst>
              </a:tr>
              <a:tr h="6600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Ashwin Unnikrishnan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918893"/>
                  </a:ext>
                </a:extLst>
              </a:tr>
              <a:tr h="42782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>
                          <a:effectLst/>
                        </a:rPr>
                        <a:t>12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rowSpan="2"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Deep Color Transfer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12:50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12:55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Weipeng Zhang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583869"/>
                  </a:ext>
                </a:extLst>
              </a:tr>
              <a:tr h="3394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Yubing Gou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9753314"/>
                  </a:ext>
                </a:extLst>
              </a:tr>
              <a:tr h="42782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dirty="0">
                          <a:effectLst/>
                        </a:rPr>
                        <a:t>13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ctr"/>
                      <a:r>
                        <a:rPr lang="en-US" sz="1600" dirty="0">
                          <a:effectLst/>
                        </a:rPr>
                        <a:t>Evaluation metrics for open-ended text generation: A Review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12:55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600">
                          <a:effectLst/>
                        </a:rPr>
                        <a:t>1:00 PM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>
                          <a:effectLst/>
                        </a:rPr>
                        <a:t>Shreyas Prasad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908695"/>
                  </a:ext>
                </a:extLst>
              </a:tr>
              <a:tr h="891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600" dirty="0">
                          <a:effectLst/>
                        </a:rPr>
                        <a:t>Gaurav Singh</a:t>
                      </a:r>
                    </a:p>
                  </a:txBody>
                  <a:tcPr marL="10821" marR="10821" marT="7214" marB="721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4896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418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279</Words>
  <Application>Microsoft Macintosh PowerPoint</Application>
  <PresentationFormat>Widescreen</PresentationFormat>
  <Paragraphs>99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CS 7150 Expo Day!</vt:lpstr>
      <vt:lpstr>Presentation Schedule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7150 Expo Day!</dc:title>
  <dc:creator>David Bau</dc:creator>
  <cp:lastModifiedBy>David Bau</cp:lastModifiedBy>
  <cp:revision>1</cp:revision>
  <dcterms:created xsi:type="dcterms:W3CDTF">2022-12-05T06:34:41Z</dcterms:created>
  <dcterms:modified xsi:type="dcterms:W3CDTF">2022-12-05T06:48:06Z</dcterms:modified>
</cp:coreProperties>
</file>