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1.xml" ContentType="application/vnd.openxmlformats-officedocument.presentationml.tags+xml"/>
  <Override PartName="/ppt/notesSlides/notesSlide46.xml" ContentType="application/vnd.openxmlformats-officedocument.presentationml.notesSlide+xml"/>
  <Override PartName="/ppt/tags/tag2.xml" ContentType="application/vnd.openxmlformats-officedocument.presentationml.tags+xml"/>
  <Override PartName="/ppt/notesSlides/notesSlide47.xml" ContentType="application/vnd.openxmlformats-officedocument.presentationml.notesSlide+xml"/>
  <Override PartName="/ppt/tags/tag3.xml" ContentType="application/vnd.openxmlformats-officedocument.presentationml.tags+xml"/>
  <Override PartName="/ppt/notesSlides/notesSlide48.xml" ContentType="application/vnd.openxmlformats-officedocument.presentationml.notesSlide+xml"/>
  <Override PartName="/ppt/tags/tag4.xml" ContentType="application/vnd.openxmlformats-officedocument.presentationml.tags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tags/tag5.xml" ContentType="application/vnd.openxmlformats-officedocument.presentationml.tags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6" r:id="rId1"/>
  </p:sldMasterIdLst>
  <p:notesMasterIdLst>
    <p:notesMasterId r:id="rId92"/>
  </p:notesMasterIdLst>
  <p:sldIdLst>
    <p:sldId id="350" r:id="rId2"/>
    <p:sldId id="351" r:id="rId3"/>
    <p:sldId id="1324" r:id="rId4"/>
    <p:sldId id="1325" r:id="rId5"/>
    <p:sldId id="1326" r:id="rId6"/>
    <p:sldId id="893" r:id="rId7"/>
    <p:sldId id="895" r:id="rId8"/>
    <p:sldId id="896" r:id="rId9"/>
    <p:sldId id="897" r:id="rId10"/>
    <p:sldId id="898" r:id="rId11"/>
    <p:sldId id="1319" r:id="rId12"/>
    <p:sldId id="271" r:id="rId13"/>
    <p:sldId id="1320" r:id="rId14"/>
    <p:sldId id="1321" r:id="rId15"/>
    <p:sldId id="1322" r:id="rId16"/>
    <p:sldId id="275" r:id="rId17"/>
    <p:sldId id="1323" r:id="rId18"/>
    <p:sldId id="277" r:id="rId19"/>
    <p:sldId id="892" r:id="rId20"/>
    <p:sldId id="279" r:id="rId21"/>
    <p:sldId id="1328" r:id="rId22"/>
    <p:sldId id="1329" r:id="rId23"/>
    <p:sldId id="308" r:id="rId24"/>
    <p:sldId id="278" r:id="rId25"/>
    <p:sldId id="276" r:id="rId26"/>
    <p:sldId id="268" r:id="rId27"/>
    <p:sldId id="267" r:id="rId28"/>
    <p:sldId id="272" r:id="rId29"/>
    <p:sldId id="273" r:id="rId30"/>
    <p:sldId id="2228" r:id="rId31"/>
    <p:sldId id="2229" r:id="rId32"/>
    <p:sldId id="2246" r:id="rId33"/>
    <p:sldId id="2247" r:id="rId34"/>
    <p:sldId id="2248" r:id="rId35"/>
    <p:sldId id="283" r:id="rId36"/>
    <p:sldId id="2249" r:id="rId37"/>
    <p:sldId id="280" r:id="rId38"/>
    <p:sldId id="284" r:id="rId39"/>
    <p:sldId id="282" r:id="rId40"/>
    <p:sldId id="2252" r:id="rId41"/>
    <p:sldId id="288" r:id="rId42"/>
    <p:sldId id="2244" r:id="rId43"/>
    <p:sldId id="2245" r:id="rId44"/>
    <p:sldId id="289" r:id="rId45"/>
    <p:sldId id="2253" r:id="rId46"/>
    <p:sldId id="290" r:id="rId47"/>
    <p:sldId id="2254" r:id="rId48"/>
    <p:sldId id="2255" r:id="rId49"/>
    <p:sldId id="286" r:id="rId50"/>
    <p:sldId id="2217" r:id="rId51"/>
    <p:sldId id="2203" r:id="rId52"/>
    <p:sldId id="2211" r:id="rId53"/>
    <p:sldId id="2205" r:id="rId54"/>
    <p:sldId id="2202" r:id="rId55"/>
    <p:sldId id="2258" r:id="rId56"/>
    <p:sldId id="2261" r:id="rId57"/>
    <p:sldId id="2263" r:id="rId58"/>
    <p:sldId id="2264" r:id="rId59"/>
    <p:sldId id="2257" r:id="rId60"/>
    <p:sldId id="2262" r:id="rId61"/>
    <p:sldId id="2207" r:id="rId62"/>
    <p:sldId id="2251" r:id="rId63"/>
    <p:sldId id="2259" r:id="rId64"/>
    <p:sldId id="2260" r:id="rId65"/>
    <p:sldId id="2208" r:id="rId66"/>
    <p:sldId id="2210" r:id="rId67"/>
    <p:sldId id="2221" r:id="rId68"/>
    <p:sldId id="2215" r:id="rId69"/>
    <p:sldId id="2219" r:id="rId70"/>
    <p:sldId id="2214" r:id="rId71"/>
    <p:sldId id="2216" r:id="rId72"/>
    <p:sldId id="2222" r:id="rId73"/>
    <p:sldId id="2392" r:id="rId74"/>
    <p:sldId id="2230" r:id="rId75"/>
    <p:sldId id="2223" r:id="rId76"/>
    <p:sldId id="281" r:id="rId77"/>
    <p:sldId id="2243" r:id="rId78"/>
    <p:sldId id="2233" r:id="rId79"/>
    <p:sldId id="2235" r:id="rId80"/>
    <p:sldId id="2234" r:id="rId81"/>
    <p:sldId id="2237" r:id="rId82"/>
    <p:sldId id="2236" r:id="rId83"/>
    <p:sldId id="2239" r:id="rId84"/>
    <p:sldId id="2226" r:id="rId85"/>
    <p:sldId id="2241" r:id="rId86"/>
    <p:sldId id="2394" r:id="rId87"/>
    <p:sldId id="2393" r:id="rId88"/>
    <p:sldId id="2227" r:id="rId89"/>
    <p:sldId id="2385" r:id="rId90"/>
    <p:sldId id="2382" r:id="rId9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872"/>
    <p:restoredTop sz="96197"/>
  </p:normalViewPr>
  <p:slideViewPr>
    <p:cSldViewPr snapToGrid="0">
      <p:cViewPr varScale="1">
        <p:scale>
          <a:sx n="106" d="100"/>
          <a:sy n="106" d="100"/>
        </p:scale>
        <p:origin x="208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88E7B-8FF6-E84E-AEBE-FB79F22A90E9}" type="datetimeFigureOut">
              <a:rPr lang="en-US" smtClean="0"/>
              <a:t>11/10/22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179B8-9666-C948-98B8-1AE9690BC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5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ae41a9c80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ae41a9c80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1785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ae41a9c80a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ae41a9c80a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7666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ae41a9c80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ae41a9c80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1231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ae41a9c80a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ae41a9c80a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6424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ae3485f207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ae3485f207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2163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ae3485f207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ae3485f207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7110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ae41a9c80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ae41a9c80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0318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ae3485f207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ae3485f207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0158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ae3485f207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ae3485f207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ae3485f20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ae3485f207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ae3485f207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ae3485f207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ae3485f207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ae3485f207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ae3485f207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ae3485f207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b7e1fb82c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b7e1fb82c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b7e1fb82c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b7e1fb82c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b7e1fb82c7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b7e1fb82c7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b7e1fb82c7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b7e1fb82c7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b67272be3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b67272be3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3bf7aca97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3bf7aca97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8613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DESITE the size, GPT is is CONCEPTUALLY SIMPLE.  It’s JUST a FUNCTION.</a:t>
            </a:r>
          </a:p>
          <a:p>
            <a:r>
              <a:rPr lang="en-US" dirty="0"/>
              <a:t>&lt;&gt;As INPUT, you GIVE it a SERIES of WORDS.  It DOES a bunch of ARITHMETIC.</a:t>
            </a:r>
          </a:p>
          <a:p>
            <a:r>
              <a:rPr lang="en-US" dirty="0"/>
              <a:t>&lt;&gt;And as OUTPUT, it produces a PREDICTION.  A GUESS of what the NEXT word will be.</a:t>
            </a:r>
          </a:p>
          <a:p>
            <a:r>
              <a:rPr lang="en-US" dirty="0"/>
              <a:t>HERE, the INPUT is “EDMUND NEUPERT, performing on the...”</a:t>
            </a:r>
          </a:p>
          <a:p>
            <a:r>
              <a:rPr lang="en-US" dirty="0"/>
              <a:t>And the OUTPUT is the WORD that GPT thinks should come NEXT.  Which is the word “PIANO”</a:t>
            </a:r>
          </a:p>
          <a:p>
            <a:r>
              <a:rPr lang="en-US" dirty="0"/>
              <a:t>ACTUALLY, Edmund </a:t>
            </a:r>
            <a:r>
              <a:rPr lang="en-US" dirty="0" err="1"/>
              <a:t>Neurpert</a:t>
            </a:r>
            <a:r>
              <a:rPr lang="en-US" dirty="0"/>
              <a:t> was a FAMOUS 19</a:t>
            </a:r>
            <a:r>
              <a:rPr lang="en-US" baseline="30000" dirty="0"/>
              <a:t>th</a:t>
            </a:r>
            <a:r>
              <a:rPr lang="en-US" dirty="0"/>
              <a:t> century PIANIST and COMPOSER.</a:t>
            </a:r>
          </a:p>
          <a:p>
            <a:r>
              <a:rPr lang="en-US" dirty="0"/>
              <a:t>&lt;&gt;GPT-2 is RIGHT!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032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GPT SEEMS to know a LOT of things.  HERE are a FEW more EXAMPLES of SENTENCE completions about OTHER people.</a:t>
            </a:r>
          </a:p>
          <a:p>
            <a:r>
              <a:rPr lang="en-US" dirty="0"/>
              <a:t>MILES DAVIS, JIMI HENDRIX, NICCOLO PAGANINI...</a:t>
            </a:r>
          </a:p>
          <a:p>
            <a:r>
              <a:rPr lang="en-US" dirty="0"/>
              <a:t>You MIGHT not know how NICCOLO PAGANINI is.  But GPT-2 is RIGHT.  He was a FAMOUS 19</a:t>
            </a:r>
            <a:r>
              <a:rPr lang="en-US" baseline="30000" dirty="0"/>
              <a:t>th</a:t>
            </a:r>
            <a:r>
              <a:rPr lang="en-US" dirty="0"/>
              <a:t> century VIOLINIST.</a:t>
            </a:r>
          </a:p>
          <a:p>
            <a:r>
              <a:rPr lang="en-US" dirty="0"/>
              <a:t>&lt;&gt;What is INTERESTING here is that NORMALLY we think of FACTS as ABSTRACT relations about THINGs in the REAL world, like SUBJECT-OBJECT-RELATIONs, like you would find in a KNOLWEDGE GRAPH.  But HERE GPT is expressing facts as LANGUAGE predictions about WORDs.</a:t>
            </a:r>
          </a:p>
          <a:p>
            <a:r>
              <a:rPr lang="en-US" dirty="0"/>
              <a:t>This IDEA of extracting FACTS from LANGUAGE models was studied by a BUNCH of labs.</a:t>
            </a:r>
          </a:p>
          <a:p>
            <a:r>
              <a:rPr lang="en-US" dirty="0"/>
              <a:t>PETRONI has been looking at this.</a:t>
            </a:r>
          </a:p>
          <a:p>
            <a:r>
              <a:rPr lang="en-US" dirty="0"/>
              <a:t>&lt;&gt;There a LOT ways to say the SAME fact, JIANG noticed that there SOME work a lot better than OTHERS.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431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SOMETIMES if you PROBE a model with LOTS of rewordings, you GET the feeling that GPT DOES NOT really KNOW what it is TALKING about.</a:t>
            </a:r>
          </a:p>
          <a:p>
            <a:r>
              <a:rPr lang="en-US" dirty="0"/>
              <a:t>&lt;&gt;For EXAMPLE, LOOK at the PREDICTIONS about EDMUND NEUPERT with DIFFERENT wordings.</a:t>
            </a:r>
          </a:p>
          <a:p>
            <a:r>
              <a:rPr lang="en-US" dirty="0"/>
              <a:t>&lt;&gt;In PURPLE are GPT-2 PREDICTIONS in each case. When we CHANGE the wording, he becomes a VIOLINIST</a:t>
            </a:r>
          </a:p>
          <a:p>
            <a:r>
              <a:rPr lang="en-US" dirty="0"/>
              <a:t>&lt;&gt;or an ARTIST maybe an AUTHOR.</a:t>
            </a:r>
          </a:p>
          <a:p>
            <a:r>
              <a:rPr lang="en-US" dirty="0"/>
              <a:t>&lt;X&gt;ALL these are INCORRECT.  He was a PIANIST.</a:t>
            </a:r>
          </a:p>
          <a:p>
            <a:r>
              <a:rPr lang="en-US" dirty="0"/>
              <a:t>But THIS INCONSISTENCY is NOT always there.  For EXAMPLE, do the SAME exercise with</a:t>
            </a:r>
          </a:p>
          <a:p>
            <a:r>
              <a:rPr lang="en-US" dirty="0"/>
              <a:t>&lt;&gt;NICCOLO PAGANINI.  He is ALWAYS a violinist.</a:t>
            </a:r>
          </a:p>
          <a:p>
            <a:r>
              <a:rPr lang="en-US" dirty="0"/>
              <a:t>&lt;V&gt;EVEN if the model doesn't EXPLICITLY mention the VIOLIN, the SYMPHONY idea is CONSISTENT.	</a:t>
            </a:r>
          </a:p>
          <a:p>
            <a:r>
              <a:rPr lang="en-US" dirty="0"/>
              <a:t>STUDIES of Paraphrases like this were done by ELAZAR in a VERY interesting paper last year.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690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 COME to the REALIZATION that there is a DIFFERENCE between KNOWING and SAYING.</a:t>
            </a:r>
          </a:p>
          <a:p>
            <a:endParaRPr lang="en-US" dirty="0"/>
          </a:p>
          <a:p>
            <a:r>
              <a:rPr lang="en-US" dirty="0"/>
              <a:t>&lt;B&gt;You can SAY something true without actually KNOWING the fact.  Like when GPT talks about NEUPERT.</a:t>
            </a:r>
          </a:p>
          <a:p>
            <a:endParaRPr lang="en-US" dirty="0"/>
          </a:p>
          <a:p>
            <a:r>
              <a:rPr lang="en-US" dirty="0"/>
              <a:t>&lt;B&gt;Or you can do the OPPOSITE and KNOW something even if you do not explicitly SAY it.  &lt;&gt;Like when GPT KNOWS that PAGANINI is a VIOLINIST.  IT is CONSISTENT about this even when it is not EXPLICITLY talking about VIOLINS.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389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THIS leads us to ask,</a:t>
            </a:r>
          </a:p>
          <a:p>
            <a:endParaRPr lang="en-US" dirty="0"/>
          </a:p>
          <a:p>
            <a:r>
              <a:rPr lang="en-US" dirty="0"/>
              <a:t>What is KNOWLEDGE inside a network?</a:t>
            </a:r>
          </a:p>
          <a:p>
            <a:endParaRPr lang="en-US" dirty="0"/>
          </a:p>
          <a:p>
            <a:r>
              <a:rPr lang="en-US" dirty="0"/>
              <a:t>&lt;&gt;Is it something that we can PHYSICALY FIND?  WHERE is it?</a:t>
            </a:r>
          </a:p>
          <a:p>
            <a:r>
              <a:rPr lang="en-US" dirty="0"/>
              <a:t>&lt;&gt;If we can FIND it, can we CHANGE it?</a:t>
            </a:r>
          </a:p>
          <a:p>
            <a:r>
              <a:rPr lang="en-US" dirty="0"/>
              <a:t>&lt;&gt;And if we can CHANGE it, how do MEASURE whether it is really CHANGED?</a:t>
            </a:r>
          </a:p>
          <a:p>
            <a:endParaRPr lang="en-US" dirty="0"/>
          </a:p>
          <a:p>
            <a:r>
              <a:rPr lang="en-US" dirty="0"/>
              <a:t>So THATs what the work is about.</a:t>
            </a:r>
          </a:p>
          <a:p>
            <a:endParaRPr lang="en-US" dirty="0"/>
          </a:p>
          <a:p>
            <a:r>
              <a:rPr lang="en-US" dirty="0"/>
              <a:t>We're on a HUNT for the ELEMENTARY units of FACTUAL KNOLWEDGE</a:t>
            </a:r>
          </a:p>
          <a:p>
            <a:r>
              <a:rPr lang="en-US" dirty="0"/>
              <a:t>in a TRANSFORMER.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101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Let's START with LOCATING the knowledge.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1438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first </a:t>
            </a:r>
            <a:r>
              <a:rPr lang="en-US" dirty="0" err="1"/>
              <a:t>quesiton</a:t>
            </a:r>
            <a:r>
              <a:rPr lang="en-US" dirty="0"/>
              <a:t>.  Is there a PHYSCIAL REALITY to KNOLWEDGE?</a:t>
            </a:r>
          </a:p>
          <a:p>
            <a:endParaRPr lang="en-US" dirty="0"/>
          </a:p>
          <a:p>
            <a:r>
              <a:rPr lang="en-US" dirty="0"/>
              <a:t>&lt;Q&gt;Can we FIND knowledge in a SPECIFIC PLACE in the NETWORK?</a:t>
            </a:r>
          </a:p>
          <a:p>
            <a:endParaRPr lang="en-US" dirty="0"/>
          </a:p>
          <a:p>
            <a:r>
              <a:rPr lang="en-US" dirty="0"/>
              <a:t>&lt;A&gt;When the network PREDICTs that MILES DAVIS plays TRUMPET</a:t>
            </a:r>
          </a:p>
          <a:p>
            <a:r>
              <a:rPr lang="en-US" dirty="0"/>
              <a:t>there MUST be SOME computation that LEADS to that DECISION.</a:t>
            </a:r>
          </a:p>
          <a:p>
            <a:endParaRPr lang="en-US" dirty="0"/>
          </a:p>
          <a:p>
            <a:r>
              <a:rPr lang="en-US" dirty="0"/>
              <a:t>&lt;I&gt;So our IDEA is, LET’s COPY data AROUND until we can IDENTIFY WHICH computation is DECISIVE.</a:t>
            </a:r>
          </a:p>
          <a:p>
            <a:r>
              <a:rPr lang="en-US" dirty="0"/>
              <a:t>like DEBUGGING the NETWORK.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007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what we DO.</a:t>
            </a:r>
          </a:p>
          <a:p>
            <a:endParaRPr lang="en-US" dirty="0"/>
          </a:p>
          <a:p>
            <a:r>
              <a:rPr lang="en-US" dirty="0"/>
              <a:t>We RUN the network TWICE.</a:t>
            </a:r>
          </a:p>
          <a:p>
            <a:endParaRPr lang="en-US" dirty="0"/>
          </a:p>
          <a:p>
            <a:r>
              <a:rPr lang="en-US" dirty="0"/>
              <a:t>The SECOND time, we CORRUPT the INPUT to FRUSTRATE the computation. </a:t>
            </a:r>
          </a:p>
          <a:p>
            <a:r>
              <a:rPr lang="en-US" dirty="0"/>
              <a:t>&lt;*&gt;For example, if we add NOISE to the subject name,</a:t>
            </a:r>
          </a:p>
          <a:p>
            <a:r>
              <a:rPr lang="en-US" dirty="0"/>
              <a:t>&lt;T&gt;the network will be UNABLE to guess the right instrument.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9576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made the ORIGINAL run predict TRUMPET?  Was there SOME decisive STATE?</a:t>
            </a:r>
          </a:p>
          <a:p>
            <a:endParaRPr lang="en-US" dirty="0"/>
          </a:p>
          <a:p>
            <a:r>
              <a:rPr lang="en-US" dirty="0"/>
              <a:t>&lt;C&gt;We can SEARCH for decisive STATES by COPYING a SINGLE state from the ORIGINAL run to the SECOND run.</a:t>
            </a:r>
          </a:p>
          <a:p>
            <a:endParaRPr lang="en-US" dirty="0"/>
          </a:p>
          <a:p>
            <a:r>
              <a:rPr lang="en-US" dirty="0"/>
              <a:t>Then the DOWNSTREAM computations can PROCEED as USUAL with the NEW data.</a:t>
            </a:r>
          </a:p>
          <a:p>
            <a:endParaRPr lang="en-US" dirty="0"/>
          </a:p>
          <a:p>
            <a:r>
              <a:rPr lang="en-US" dirty="0"/>
              <a:t>&lt;?&gt;USUALLY  this has NO effect.  The second run is STILL corrupted.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200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ONCE in a WHILE, when we TEST all the STATES,</a:t>
            </a:r>
          </a:p>
          <a:p>
            <a:r>
              <a:rPr lang="en-US" dirty="0"/>
              <a:t>we FIND a state which CAUSES the PREDICTION to CHANGE.</a:t>
            </a:r>
          </a:p>
          <a:p>
            <a:endParaRPr lang="en-US" dirty="0"/>
          </a:p>
          <a:p>
            <a:r>
              <a:rPr lang="en-US" dirty="0"/>
              <a:t>&lt;C&gt;HERE if I copy THIS state, the INFORMATION flows</a:t>
            </a:r>
          </a:p>
          <a:p>
            <a:r>
              <a:rPr lang="en-US" dirty="0"/>
              <a:t>&lt;F&gt;ALL the way THROUGH the network to the END,</a:t>
            </a:r>
          </a:p>
          <a:p>
            <a:r>
              <a:rPr lang="en-US" dirty="0"/>
              <a:t>&lt;T&gt;and it MAKES the prediction become TRUMPET, the RIGHT answer.</a:t>
            </a:r>
          </a:p>
          <a:p>
            <a:endParaRPr lang="en-US" dirty="0"/>
          </a:p>
          <a:p>
            <a:r>
              <a:rPr lang="en-US" dirty="0"/>
              <a:t>ALL I did was copy a SINGLE hidden state VECTOR.</a:t>
            </a:r>
          </a:p>
          <a:p>
            <a:endParaRPr lang="en-US" dirty="0"/>
          </a:p>
          <a:p>
            <a:r>
              <a:rPr lang="en-US" dirty="0"/>
              <a:t>This SUGGESTS that this VECTOR contains some DECISIVE</a:t>
            </a:r>
          </a:p>
          <a:p>
            <a:r>
              <a:rPr lang="en-US" dirty="0"/>
              <a:t>INFORMATION needed for the PREDICTION about MILES DAVIS instrument.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948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 PLOT this EFFECT at EVERY hidden STATE of the network,</a:t>
            </a:r>
          </a:p>
          <a:p>
            <a:r>
              <a:rPr lang="en-US" dirty="0"/>
              <a:t>and we get a picture like THIS.</a:t>
            </a:r>
          </a:p>
          <a:p>
            <a:endParaRPr lang="en-US" dirty="0"/>
          </a:p>
          <a:p>
            <a:r>
              <a:rPr lang="en-US" dirty="0"/>
              <a:t>THIS is a SENTENCE about BRIAN de PALMA, who is a FILM MAKER.</a:t>
            </a:r>
          </a:p>
          <a:p>
            <a:r>
              <a:rPr lang="en-US" dirty="0"/>
              <a:t>HERE, the PURPLE regions are the LOCATIONS of hidden states that CAUSE network to be able to PREDICT FILM correctly.  The DARKNESS of the COLOR is the CHANGE in PREDICTED probability.</a:t>
            </a:r>
          </a:p>
          <a:p>
            <a:endParaRPr lang="en-US" dirty="0"/>
          </a:p>
          <a:p>
            <a:r>
              <a:rPr lang="en-US" dirty="0"/>
              <a:t>The INTERESTING thing is, when we DO this, we find TWO DISCRETE decisive sites:</a:t>
            </a:r>
          </a:p>
          <a:p>
            <a:r>
              <a:rPr lang="en-US" dirty="0"/>
              <a:t>at (A) is the EARLY site, at MIDDLE-EARLY layers, at an EARLY token.</a:t>
            </a:r>
          </a:p>
          <a:p>
            <a:r>
              <a:rPr lang="en-US" dirty="0"/>
              <a:t>at (B) is the LATE site, at the LAST layers at the LAST token.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476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effect is strong enough that instead of working with a CORRPUTED second run,</a:t>
            </a:r>
          </a:p>
          <a:p>
            <a:r>
              <a:rPr lang="en-US" dirty="0"/>
              <a:t>We can actually override a run about a DIFFERENT subject.  Here is Jimi Hendriks, who plays the GUITAR.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946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ONCE in and when I patch a SINGLE state, if I patch the RIGHT state, I can SWITCH </a:t>
            </a:r>
            <a:r>
              <a:rPr lang="en-US" dirty="0" err="1"/>
              <a:t>jimi</a:t>
            </a:r>
            <a:r>
              <a:rPr lang="en-US" dirty="0"/>
              <a:t> Hendriks to be a TRUMPET player.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5624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ANOTHER example, about the FACT of where the company ZILLOW is headquartered.</a:t>
            </a:r>
          </a:p>
          <a:p>
            <a:endParaRPr lang="en-US" dirty="0"/>
          </a:p>
          <a:p>
            <a:r>
              <a:rPr lang="en-US" dirty="0"/>
              <a:t>GPT KNOWS it is in SEATTLE.</a:t>
            </a:r>
          </a:p>
          <a:p>
            <a:r>
              <a:rPr lang="en-US" dirty="0"/>
              <a:t>If we CORRUPT the company name, it </a:t>
            </a:r>
            <a:r>
              <a:rPr lang="en-US" dirty="0" err="1"/>
              <a:t>DOESN’t</a:t>
            </a:r>
            <a:r>
              <a:rPr lang="en-US" dirty="0"/>
              <a:t> KNOW it.</a:t>
            </a:r>
          </a:p>
          <a:p>
            <a:r>
              <a:rPr lang="en-US" dirty="0"/>
              <a:t>But if we RESTORE a HIDDEN state at either the EARLY site or the LATE site, it DOES.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0939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NOT just about CORRUPTION in the NETWORK.</a:t>
            </a:r>
          </a:p>
          <a:p>
            <a:endParaRPr lang="en-US" dirty="0"/>
          </a:p>
          <a:p>
            <a:r>
              <a:rPr lang="en-US" dirty="0"/>
              <a:t>We can ALSO take two UNCORRPUTED RUNS of the network, and</a:t>
            </a:r>
          </a:p>
          <a:p>
            <a:r>
              <a:rPr lang="en-US" dirty="0"/>
              <a:t>TRANSPLANT a SINGLE hidden STATE from ONE sentence to ANOTHER.</a:t>
            </a:r>
          </a:p>
          <a:p>
            <a:endParaRPr lang="en-US" dirty="0"/>
          </a:p>
          <a:p>
            <a:r>
              <a:rPr lang="en-US" dirty="0"/>
              <a:t>By TRANSPLANTING one VECTOR from a SENTENCE about MEGAN RAPINOE to a SENTENCE</a:t>
            </a:r>
          </a:p>
          <a:p>
            <a:r>
              <a:rPr lang="en-US" dirty="0"/>
              <a:t>about SHAQUILLE ONEIL, we can make</a:t>
            </a:r>
          </a:p>
          <a:p>
            <a:r>
              <a:rPr lang="en-US" dirty="0"/>
              <a:t>SHAQ play BASKETBALL.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254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ALL the cases, we see this CLEAN separation between TWO sites, where there were DECISIVE hidden VECTORs.</a:t>
            </a:r>
          </a:p>
          <a:p>
            <a:endParaRPr lang="en-US" dirty="0"/>
          </a:p>
          <a:p>
            <a:r>
              <a:rPr lang="en-US" dirty="0"/>
              <a:t>So the LATE site really NOT </a:t>
            </a:r>
            <a:r>
              <a:rPr lang="en-US" dirty="0" err="1"/>
              <a:t>suprising</a:t>
            </a:r>
            <a:r>
              <a:rPr lang="en-US" dirty="0"/>
              <a:t>, because THESE are the states RIGHT before the transformer OUTPUTs its DECISION.</a:t>
            </a:r>
          </a:p>
          <a:p>
            <a:endParaRPr lang="en-US" dirty="0"/>
          </a:p>
          <a:p>
            <a:r>
              <a:rPr lang="en-US" dirty="0"/>
              <a:t>It’s the EARLY site that is SURPRISING.  We could think: WHY ARENT ALL the hidden states at ALL layers and ALL tokens important?</a:t>
            </a:r>
          </a:p>
          <a:p>
            <a:r>
              <a:rPr lang="en-US" dirty="0"/>
              <a:t>But it TURNS out, there is this SECOND concentration of DECISIVE information.</a:t>
            </a:r>
          </a:p>
          <a:p>
            <a:endParaRPr lang="en-US" dirty="0"/>
          </a:p>
          <a:p>
            <a:r>
              <a:rPr lang="en-US" dirty="0"/>
              <a:t>It is ALWAYS at the LAST token of the SUBJECT name.  Right after GPT-2 has seen the FULL name of the SUBJECT.</a:t>
            </a:r>
          </a:p>
          <a:p>
            <a:r>
              <a:rPr lang="en-US" dirty="0"/>
              <a:t>This is the PERFECT moment to LOOK at the WHOLE name, and, maybe, LOOK it up in a DICTIONARY.</a:t>
            </a:r>
          </a:p>
          <a:p>
            <a:r>
              <a:rPr lang="en-US" dirty="0"/>
              <a:t>BEFORE that is too EARLY.  AFTER that might be TOO late.</a:t>
            </a:r>
          </a:p>
          <a:p>
            <a:endParaRPr lang="en-US" dirty="0"/>
          </a:p>
          <a:p>
            <a:r>
              <a:rPr lang="en-US" dirty="0"/>
              <a:t>So we HYPOTHESIZE that this EARLY site is how FACTUAL KNOWLEDGE works.  That the EARLY site is about KNOWING who SHAQ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71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 ALSO learn more by patching specific KINDS of states.</a:t>
            </a:r>
          </a:p>
          <a:p>
            <a:endParaRPr lang="en-US" dirty="0"/>
          </a:p>
          <a:p>
            <a:r>
              <a:rPr lang="en-US" dirty="0"/>
              <a:t>REMEMBER that a TRANSFORMER computes hidden state by ADDING attention and ADDING MLP module outputs.  So there are TWO terms.</a:t>
            </a:r>
          </a:p>
          <a:p>
            <a:r>
              <a:rPr lang="en-US" dirty="0"/>
              <a:t>WHICH term is IMPORTANT?   We can TEST it by PATCHING just ONE set of TERMS or the OTHER.</a:t>
            </a:r>
          </a:p>
          <a:p>
            <a:endParaRPr lang="en-US" dirty="0"/>
          </a:p>
          <a:p>
            <a:r>
              <a:rPr lang="en-US" dirty="0"/>
              <a:t>If we PATCH over just MLP terms, we get TRACES like THIS. </a:t>
            </a:r>
          </a:p>
          <a:p>
            <a:r>
              <a:rPr lang="en-US" dirty="0"/>
              <a:t>If we PATCH over just ATTENTION terms, we get TRACES like THIS.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55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NOTICE.  In THIS case, you can se STRONGER effects contributed by MLP at the EARLY site, and WEAKER at the LATE site.</a:t>
            </a:r>
          </a:p>
          <a:p>
            <a:endParaRPr lang="en-US" dirty="0"/>
          </a:p>
          <a:p>
            <a:r>
              <a:rPr lang="en-US" dirty="0"/>
              <a:t>And for ATTENTION it is REVERSED.  It is STRONGER at the LATE site, and WEAKER at the EARLY site.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514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suggests that at the EARLY site, the MLP does SOME important computation.</a:t>
            </a:r>
          </a:p>
          <a:p>
            <a:endParaRPr lang="en-US" dirty="0"/>
          </a:p>
          <a:p>
            <a:r>
              <a:rPr lang="en-US" dirty="0"/>
              <a:t>And then at the LATE site, the COMPUTED information is MOVED down from that EARLY token to the LAST token, where it HELPS with the PREDICTION.</a:t>
            </a:r>
          </a:p>
          <a:p>
            <a:endParaRPr lang="en-US" dirty="0"/>
          </a:p>
          <a:p>
            <a:r>
              <a:rPr lang="en-US" dirty="0"/>
              <a:t>This INFORMATION-MOVING role of ATTENTION was MEASURED by a study by ANTHROPIC, and THIS picture is CONSISTENT.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838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 to NOW we have looked at INDIVIDUAL cases.  But if you AVERAGE the effects over 1000 factual statements, you can SEE that the traces show this SYSTEMATIC pattern.</a:t>
            </a:r>
          </a:p>
          <a:p>
            <a:endParaRPr lang="en-US" dirty="0"/>
          </a:p>
          <a:p>
            <a:r>
              <a:rPr lang="en-US" dirty="0"/>
              <a:t>There are THREE systematic effects.  FIRST, we see TWO decisive sites, including an EARLY site that is SEPARATE from the </a:t>
            </a:r>
            <a:r>
              <a:rPr lang="en-US" dirty="0" err="1"/>
              <a:t>expeted</a:t>
            </a:r>
            <a:r>
              <a:rPr lang="en-US" dirty="0"/>
              <a:t> LATE site.</a:t>
            </a:r>
          </a:p>
          <a:p>
            <a:r>
              <a:rPr lang="en-US" dirty="0"/>
              <a:t>SECOND, the EARLY site is USUALLY at the LAST token of the SUBJECT name.</a:t>
            </a:r>
          </a:p>
          <a:p>
            <a:r>
              <a:rPr lang="en-US" dirty="0"/>
              <a:t>THIRD, the EARLY site seems to be DOMINATED by MLP contributions while the LATE site is all about ATTENTION.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0041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3246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EARLY site is really INTERESTING.  It’s TOTALLY unexpected and something NEW.</a:t>
            </a:r>
          </a:p>
          <a:p>
            <a:endParaRPr lang="en-US" dirty="0"/>
          </a:p>
          <a:p>
            <a:r>
              <a:rPr lang="en-US" dirty="0"/>
              <a:t>To UNDERSTAND the role of MLP at the EARLY site, you can do the SAME causal trace experiment and toggle the MLP modules ON and OFF.</a:t>
            </a:r>
          </a:p>
          <a:p>
            <a:r>
              <a:rPr lang="en-US" dirty="0"/>
              <a:t>When you DISABLE the MLP modules, you find ANOTHER interesting effect.</a:t>
            </a:r>
          </a:p>
          <a:p>
            <a:endParaRPr lang="en-US" dirty="0"/>
          </a:p>
          <a:p>
            <a:r>
              <a:rPr lang="en-US" dirty="0"/>
              <a:t>LOW later states LOSE almost ALL their causal impact. at (A).  But HIGH states at (B) PRESERVE their causal impact EVEN when MLP is NOT active.</a:t>
            </a:r>
            <a:br>
              <a:rPr lang="en-US" dirty="0"/>
            </a:br>
            <a:r>
              <a:rPr lang="en-US" dirty="0"/>
              <a:t>That STRONGLY suggests that the MIDDLE layers at (C) are DOING a DECISIVE computation.</a:t>
            </a:r>
          </a:p>
          <a:p>
            <a:br>
              <a:rPr lang="en-US" dirty="0"/>
            </a:br>
            <a:r>
              <a:rPr lang="en-US" dirty="0"/>
              <a:t>This is the LOCALIZED KNOWLEDGE HYPOTHESIS.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228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LOCALIZED KNOLWEDGE HYPOTHESIS is that the FACTUAL KNOWLEDGE is stored in MIDLAYER MLP modules at the EARLY site.</a:t>
            </a:r>
          </a:p>
          <a:p>
            <a:endParaRPr lang="en-US" dirty="0"/>
          </a:p>
          <a:p>
            <a:r>
              <a:rPr lang="en-US" dirty="0"/>
              <a:t>ALL the CAUSAL tracing experiments are CONSISTENT with this hypothesis.  It is ALSO consistent with the OBSERVATIONS made by GEVA in their PAPER.</a:t>
            </a:r>
          </a:p>
          <a:p>
            <a:br>
              <a:rPr lang="en-US" dirty="0"/>
            </a:br>
            <a:r>
              <a:rPr lang="en-US" dirty="0"/>
              <a:t>But these OBSERVATIONS are CIRCUMSTANTIAL.  To SHOW that the MLP modules STORE knowledge, we need a DIFFERENT type of EXPERIMENT.</a:t>
            </a:r>
          </a:p>
          <a:p>
            <a:r>
              <a:rPr lang="en-US" dirty="0"/>
              <a:t>We need to show that CHANGING those MLP modules can CHANGE knowledge.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655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THAT brings us to the SECOND part of the talk.</a:t>
            </a:r>
          </a:p>
          <a:p>
            <a:endParaRPr lang="en-US" dirty="0"/>
          </a:p>
          <a:p>
            <a:r>
              <a:rPr lang="en-US" dirty="0"/>
              <a:t>How to CHANGE knowledge by CHANGING </a:t>
            </a:r>
            <a:r>
              <a:rPr lang="en-US" dirty="0" err="1"/>
              <a:t>midlayer</a:t>
            </a:r>
            <a:r>
              <a:rPr lang="en-US" dirty="0"/>
              <a:t> MLP modules.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663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SENTENCE that predicts that the EIFFEL TOWER is located in the city of PARIS.</a:t>
            </a:r>
          </a:p>
          <a:p>
            <a:r>
              <a:rPr lang="en-US" dirty="0"/>
              <a:t>&lt;&gt;So we have SEEN that there is some DECISIVE information that FLOWs in a SENTENCE like this</a:t>
            </a:r>
          </a:p>
          <a:p>
            <a:r>
              <a:rPr lang="en-US" dirty="0"/>
              <a:t>from the HIDDEN states of the SUBJECT to the PREDICTION of the ANSWER.</a:t>
            </a:r>
          </a:p>
          <a:p>
            <a:r>
              <a:rPr lang="en-US" dirty="0"/>
              <a:t>&lt;&gt;And we have SEEN evidence that the MIDLAYER MLP modules seem to MEDIATE this KNOWLEDGE.</a:t>
            </a:r>
          </a:p>
          <a:p>
            <a:r>
              <a:rPr lang="en-US" dirty="0"/>
              <a:t>So we WISH to </a:t>
            </a:r>
            <a:r>
              <a:rPr lang="en-US" dirty="0" err="1"/>
              <a:t>undestand</a:t>
            </a:r>
            <a:r>
              <a:rPr lang="en-US" dirty="0"/>
              <a:t>, can we CHANGE the knowledge?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0080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THINK The MLP module is acting like a DICTIONARY lookup.</a:t>
            </a:r>
          </a:p>
          <a:p>
            <a:r>
              <a:rPr lang="en-US" dirty="0"/>
              <a:t>&lt;&gt;When it NOTICES that the INPUT is bout the EIFFEL TOWER</a:t>
            </a:r>
          </a:p>
          <a:p>
            <a:r>
              <a:rPr lang="en-US" dirty="0"/>
              <a:t>&lt;&gt;Then it DOES some computation</a:t>
            </a:r>
          </a:p>
          <a:p>
            <a:r>
              <a:rPr lang="en-US" dirty="0"/>
              <a:t>&lt;&gt;And then it produces some OUPUT that tells the REST of the model, IT’s in PARIS.</a:t>
            </a:r>
          </a:p>
          <a:p>
            <a:r>
              <a:rPr lang="en-US" dirty="0"/>
              <a:t>To TEST this, we want to see if we can CHANGE the LOOKUP.</a:t>
            </a:r>
          </a:p>
          <a:p>
            <a:r>
              <a:rPr lang="en-US" dirty="0"/>
              <a:t>We want it to say ROME instead of PARIS.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800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to DO this we are going to ADOPT a very SIMPLE view of WHAT 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SINGLE layer of a neural NETWORK does.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is that it ACTS like a MEMORY.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Suppose we have N vector KEYS - think of them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ADDRESSES, and N vector VALUES - data to store for each key.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&lt;&gt;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we can STORE all the VALUES in a MATRIX W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FINDING the W that solve V = W K for all PAIRS. 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&lt;&gt;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whenever we want to LOOK UP a VALUE, we can just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MULTIPLY by K, and we will get the stored VALUE back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882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SAME layer can store a LOT of facts, at least ONE fact for each column.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288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ONE WAY to THINK about what a SINGLE-LAYER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neural network DOES.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each KEY encodes a meaningful QUESTION,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 “WHERE is the EIFFEL TOWER”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stored VALUE can encode an ANSWER like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“It is LOCATED in PARIS”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VIEW of a SINGLE-LAYER NETWORK as a MEMORY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goes BACK to KOHONEN 1972.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IIt’s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called an OPTIMAL LINEAR-ASSOCIATIVE MEMORY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680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OPTIMAL W Solves this ERROR-MINIMAZTION problem.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 given for each K should be as CLOSE 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 to the STORED 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MAY look FAMILIAR.  It is an ordinary LEAST-SQUARES problem.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612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LEAST-SQUARES has a well-understood SOLUTION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OPTIMAL solution to LEAST SQUARES can be written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the NORMAL equations, in THIS FORM.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have GATHERED all the stored KEYS into a matrix BIG K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all the stored VALUES into a matrix BIG V.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VIEW is very HANDY, but one thing KOHONEN did not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about is how to make local CHANGES to the MEMORY.</a:t>
            </a:r>
            <a:b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079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LEAST-SQUARES has a well-understood SOLUTION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OPTIMAL solution to LEAST SQUARES can be written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the NORMAL equations, in THIS FORM.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have GATHERED all the stored KEYS into a matrix BIG K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all the stored VALUES into a matrix BIG V.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VIEW is very HANDY, but one thing KOHONEN did not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about is how to make local CHANGES to the MEMORY.</a:t>
            </a:r>
            <a:b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2867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LEAST-SQUARES has a well-understood SOLUTION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OPTIMAL solution to LEAST SQUARES can be written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the NORMAL equations, in THIS FORM.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have GATHERED all the stored KEYS into a matrix BIG K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all the stored VALUES into a matrix BIG V.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VIEW is very HANDY, but one thing KOHONEN did not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about is how to make local CHANGES to the MEMORY.</a:t>
            </a:r>
            <a:b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7545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LEAST-SQUARES has a well-understood SOLUTION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OPTIMAL solution to LEAST SQUARES can be written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the NORMAL equations, in THIS FORM.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have GATHERED all the stored KEYS into a matrix BIG K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all the stored VALUES into a matrix BIG V.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VIEW is very HANDY, but one thing KOHONEN did not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about is how to make local CHANGES to the MEMORY.</a:t>
            </a:r>
            <a:b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1453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LEAST-SQUARES has a well-understood SOLUTION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OPTIMAL solution to LEAST SQUARES can be written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the NORMAL equations, in THIS FORM.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have GATHERED all the stored KEYS into a matrix BIG K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all the stored VALUES into a matrix BIG V.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VIEW is very HANDY, but one thing KOHONEN did not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about is how to make local CHANGES to the MEMORY.</a:t>
            </a:r>
            <a:b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7188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LEAST-SQUARES has a well-understood SOLUTION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OPTIMAL solution to LEAST SQUARES can be written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the NORMAL equations, in THIS FORM.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have GATHERED all the stored KEYS into a matrix BIG K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all the stored VALUES into a matrix BIG V.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VIEW is very HANDY, but one thing KOHONEN did not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about is how to make local CHANGES to the MEMORY.</a:t>
            </a:r>
            <a:b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614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UPDATE problem can ALSO be written in a WELL-STUDIED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form.  The IDEA is that we want the memory to CONTINUE to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minimize ERROR in ALL the PREVIOUSLY stored MEMORIES,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we want to ADD a NEW MEMORY.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have written the NEW memory as K STAR and V STAR.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&lt;click&gt;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PROBLEM may ALSO look FAMILIAR. 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CONSTRAINED LEAST SQUARES,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ITS solution can be written in THIS form. 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6140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UPDATE problem can ALSO be written in a WELL-STUDIED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form.  The IDEA is that we want the memory to CONTINUE to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minimize ERROR in ALL the PREVIOUSLY stored MEMORIES,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we want to ADD a NEW MEMORY.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have written the NEW memory as K STAR and V STAR.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&lt;click&gt;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PROBLEM may ALSO look FAMILIAR. 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CONSTRAINED LEAST SQUARES,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ITS solution can be written in THIS form. 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0987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LEAST-SQUARES has a well-understood SOLUTION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OPTIMAL solution to LEAST SQUARES can be written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the NORMAL equations, in THIS FORM.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have GATHERED all the stored KEYS into a matrix BIG K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all the stored VALUES into a matrix BIG V.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VIEW is very HANDY, but one thing KOHONEN did not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about is how to make local CHANGES to the MEMORY.</a:t>
            </a:r>
            <a:b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7345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UPDATE problem can ALSO be written in a WELL-STUDIED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form.  The IDEA is that we want the memory to CONTINUE to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minimize ERROR in ALL the PREVIOUSLY stored MEMORIES,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we want to ADD a NEW MEMORY.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have written the NEW memory as K STAR and V STAR.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&lt;click&gt;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PROBLEM may ALSO look FAMILIAR. 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CONSTRAINED LEAST SQUARES,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ITS solution can be written in THIS form. 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8588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COMBINING the SOLUITON to the INITIAL  memory, with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SOLUTION to the UPDATED memory, reveals that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terms CANCEL.</a:t>
            </a:r>
          </a:p>
          <a:p>
            <a:pPr rtl="0"/>
            <a:r>
              <a:rPr lang="en-US" b="0" dirty="0">
                <a:effectLst/>
              </a:rPr>
              <a:t>&lt;&gt;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 NEW matrix is EQUAL to the OLD one, with a SMALL update.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IDEAL update has a VERY simple form.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&lt;&gt;The CHANGE is a RANK-ONE update in the WEIGHTs.</a:t>
            </a:r>
            <a:endParaRPr lang="en-US" b="0" dirty="0">
              <a:effectLst/>
            </a:endParaRPr>
          </a:p>
          <a:p>
            <a:pPr rtl="0"/>
            <a:r>
              <a:rPr lang="en-US" b="0" dirty="0">
                <a:effectLst/>
              </a:rPr>
              <a:t>&lt;&gt;</a:t>
            </a:r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UPDATE is the product of TWO vectors.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RIGHT is a VECTOR is that determines the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DIRECTION of each ROW of the UPDATE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RIGHT-SIDE is INTERESTING because it is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FULLY determined by the KEY, NOT the value.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 is the C inverse little K, Where C is the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COVARIANCE STATISTICs over KEYS.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LEFT, the the LAMBDA is DETERMINE by the VALUE,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gives the MAGNITUDE each ROW of the UPDATE.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7069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the UPDATE always SLIDES along the same DIRECTION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 inverse little K, no matter WHAT value we WRITE.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DIRECTION acts like a MEMORY SLOT for the KEY.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matter WHAT value we WRITE for this KEY, we will can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ALWAYS update weights by CHANGING them in this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specific DIRECTION.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&lt;&gt;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matter HOW BIG the CHANGE we make, if we UPDATE in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MATRIX in this SPECIFIC direction, we will MINIMIZE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interference with ALL the OLD memories.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can ALMOST be thought of like WRITING to a line of 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38D50-D941-274B-9125-23A4AE5C350E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6575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to RELATE this SINGLE-layer VIEW with what we have DONE in a TRANSFORMER, we need to look CLOSELY at the MLP layer.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995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MLP layer is ACTUALLY made of TWO layers that work TOGETHER as a sort of IF-THEN logic.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&lt;&gt;Let’s look inside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7306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7114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layer EXPANDS the dimensionality of the input vector.</a:t>
            </a:r>
          </a:p>
          <a:p>
            <a:r>
              <a:rPr lang="en-US" dirty="0"/>
              <a:t>And then the SECOND layer PROJECTs it back down to the HIDDEN STATE size.</a:t>
            </a:r>
          </a:p>
          <a:p>
            <a:endParaRPr lang="en-US" dirty="0"/>
          </a:p>
          <a:p>
            <a:r>
              <a:rPr lang="en-US" dirty="0"/>
              <a:t>This is REALLY similar to an OLD two-layer network architecture called EXTERME VALUE MACHINES.  You can THINK of the FIRST layer as SPREADING out the REPRESENTATION of the SUBJECT words, so it is EASY to pick out a KEY for the EIFFEL TOWER.  GEVA and DAI have been LOOKING at this, and they THINK there is </a:t>
            </a:r>
            <a:r>
              <a:rPr lang="en-US" dirty="0" err="1"/>
              <a:t>soem</a:t>
            </a:r>
            <a:r>
              <a:rPr lang="en-US" dirty="0"/>
              <a:t> SPARSE structure here.  </a:t>
            </a:r>
          </a:p>
          <a:p>
            <a:r>
              <a:rPr lang="en-US" dirty="0"/>
              <a:t>Then the SECOND matrix acts like the DICTIONARY that MAPS this expanded KEY into a VALUES</a:t>
            </a:r>
          </a:p>
          <a:p>
            <a:endParaRPr lang="en-US" dirty="0"/>
          </a:p>
          <a:p>
            <a:r>
              <a:rPr lang="en-US" dirty="0"/>
              <a:t>So the IDEA is, ALL we need to do, to INSERT a new FACT is DECIDE on the KEY-VALUE pair that we want to ASSOCIATE.</a:t>
            </a:r>
          </a:p>
          <a:p>
            <a:r>
              <a:rPr lang="en-US" dirty="0"/>
              <a:t>&lt;&gt;The KEYS can be found by LOOKING at the values of K here when the INPUT is the EIFFEL TOWER</a:t>
            </a:r>
          </a:p>
          <a:p>
            <a:r>
              <a:rPr lang="en-US" dirty="0"/>
              <a:t>&lt;&gt;VALUE can be found by finding WHAT causes the model to say ROME when the VALUE is set 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2431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we have a KEY and a VALUE to ASSOCIATE,</a:t>
            </a:r>
          </a:p>
          <a:p>
            <a:r>
              <a:rPr lang="en-US" dirty="0"/>
              <a:t>&lt;&gt;We can use our LINEAR ALGEBRA FACT to DIRECTLY INSERT the new ASSOCIATION into the MATRIX</a:t>
            </a:r>
          </a:p>
          <a:p>
            <a:r>
              <a:rPr lang="en-US" dirty="0"/>
              <a:t>to ALTER the KNOWLDGE.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7393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ALL we need it to find a PAIR of vectors </a:t>
            </a:r>
            <a:r>
              <a:rPr lang="en-US" dirty="0" err="1"/>
              <a:t>Kstar</a:t>
            </a:r>
            <a:r>
              <a:rPr lang="en-US" dirty="0"/>
              <a:t> and </a:t>
            </a:r>
            <a:r>
              <a:rPr lang="en-US" dirty="0" err="1"/>
              <a:t>Vstar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44997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ALL we need it to find a PAIR of vectors </a:t>
            </a:r>
            <a:r>
              <a:rPr lang="en-US" dirty="0" err="1"/>
              <a:t>Kstar</a:t>
            </a:r>
            <a:r>
              <a:rPr lang="en-US" dirty="0"/>
              <a:t> and </a:t>
            </a:r>
            <a:r>
              <a:rPr lang="en-US" dirty="0" err="1"/>
              <a:t>Vstar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1051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OK.  So t hat’s the METHOD.</a:t>
            </a:r>
          </a:p>
          <a:p>
            <a:endParaRPr lang="en-US" dirty="0"/>
          </a:p>
          <a:p>
            <a:r>
              <a:rPr lang="en-US" dirty="0"/>
              <a:t>I’m going to QUICKLY run through some FURTHER experimental RESULTS we have that SHWO HOW we EVALUATE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0027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FIRST of all,</a:t>
            </a:r>
          </a:p>
          <a:p>
            <a:r>
              <a:rPr lang="en-US" dirty="0"/>
              <a:t>the method is basically 100% effective.</a:t>
            </a:r>
          </a:p>
          <a:p>
            <a:endParaRPr lang="en-US" dirty="0"/>
          </a:p>
          <a:p>
            <a:r>
              <a:rPr lang="en-US" dirty="0"/>
              <a:t>If we INSERT a FACT, it will PARROT it back.</a:t>
            </a:r>
          </a:p>
          <a:p>
            <a:r>
              <a:rPr lang="en-US" dirty="0"/>
              <a:t>But does it KNOW 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940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really TWO hallmarks of actual KNOWLEDGE</a:t>
            </a:r>
          </a:p>
          <a:p>
            <a:r>
              <a:rPr lang="en-US" dirty="0"/>
              <a:t>that differ from SAYING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3275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TEST it we create a DATASET.</a:t>
            </a:r>
          </a:p>
          <a:p>
            <a:endParaRPr lang="en-US" dirty="0"/>
          </a:p>
          <a:p>
            <a:r>
              <a:rPr lang="en-US" dirty="0"/>
              <a:t>It contains five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3346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COMPARE the EARLY site to t he LATE site insertion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48200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ATTN is REALLY specific but doesn’t GENERALIZE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1008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Quantitative backup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26713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MLP is effective, </a:t>
            </a:r>
            <a:r>
              <a:rPr lang="en-US" dirty="0" err="1"/>
              <a:t>sep</a:t>
            </a:r>
            <a:r>
              <a:rPr lang="en-US" dirty="0"/>
              <a:t> </a:t>
            </a:r>
            <a:r>
              <a:rPr lang="en-US" dirty="0" err="1"/>
              <a:t>ific</a:t>
            </a:r>
            <a:r>
              <a:rPr lang="en-US" dirty="0"/>
              <a:t> AND generalizes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2972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quantitative verification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7066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5122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9580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441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6702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76C47-3864-6F47-914B-0B605143BEBA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5421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We can SEE that DIRECT MODEL EDITING works the SAME way,</a:t>
            </a:r>
          </a:p>
          <a:p>
            <a:r>
              <a:rPr lang="en-US" dirty="0"/>
              <a:t>EVEN though GPT is a MUCH LARGER NETWORK.</a:t>
            </a:r>
          </a:p>
          <a:p>
            <a:endParaRPr lang="en-US" dirty="0"/>
          </a:p>
          <a:p>
            <a:r>
              <a:rPr lang="en-US" dirty="0"/>
              <a:t>FIRST, we STARTED by SPECIFYING a CHANGE.</a:t>
            </a:r>
          </a:p>
          <a:p>
            <a:endParaRPr lang="en-US" dirty="0"/>
          </a:p>
          <a:p>
            <a:r>
              <a:rPr lang="en-US" dirty="0"/>
              <a:t>THEN, we SEARCHED the COMPUTATION of the network to FIND CAUSAL COMPUTATIONS</a:t>
            </a:r>
          </a:p>
          <a:p>
            <a:endParaRPr lang="en-US" dirty="0"/>
          </a:p>
          <a:p>
            <a:r>
              <a:rPr lang="en-US" dirty="0"/>
              <a:t>Then FINALLY, We ALTERED those COMPUTATIONS to CHANGE the FACT.</a:t>
            </a:r>
          </a:p>
          <a:p>
            <a:r>
              <a:rPr lang="en-US" dirty="0"/>
              <a:t>By DIRECTLY EDITING the MODEL’s COMPUTATIONS, we found that the RESULTS GENERALIZE very well.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40446-DB8B-FC4C-B0FD-F539E08BA524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7330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my TAKEAWAYS are:</a:t>
            </a:r>
          </a:p>
          <a:p>
            <a:endParaRPr lang="en-US" dirty="0"/>
          </a:p>
          <a:p>
            <a:r>
              <a:rPr lang="en-US" dirty="0"/>
              <a:t>1. Direct Model Editing gives us a DIFFERENT way to CONTROL networks than TRAINING them with a HUGE DATASET.</a:t>
            </a:r>
          </a:p>
          <a:p>
            <a:r>
              <a:rPr lang="en-US" dirty="0"/>
              <a:t>You can MANIPULATE their INTERNALS directly.</a:t>
            </a:r>
          </a:p>
          <a:p>
            <a:r>
              <a:rPr lang="en-US" dirty="0"/>
              <a:t>2. The WAY to FIND relevant NEURONS is to TRACE CAUSAL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40446-DB8B-FC4C-B0FD-F539E08BA524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85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2550-E544-C4C1-5FC5-6C8CE7749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E0960-93DB-4758-9AA2-91E78FB72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DF8DC-DA72-43DF-DECC-2134CB7A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8AF1C-4E65-6530-4671-9E98F714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1CD6-56C4-7121-FE51-EC50E188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7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31127-9E15-A445-AD8D-C387316B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2E2B-F9BF-62F4-7059-E250882AA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2940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677-D3CE-55C2-2C83-26E0E98D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7F0FE-6A21-41A1-99DD-07CF5EEE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DE35-0251-72C1-B5A9-52CF0498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0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C184-1113-E3CB-6698-AE6B64AE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CE6A-B41E-1E3F-8247-E454D32D7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8E0A8-EE8C-5BB0-5609-DA487864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4267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42A6-A709-A5D1-160E-F932FF3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4267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55955-04DC-82E8-AAAE-EED31E44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4267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3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3AAF-6391-7040-2263-BF68C96D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517F-2220-509E-7312-10D5DC459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3871B-734E-1442-D40E-652276967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94864-78BB-A1C6-E916-CF91AB50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4D58-6C3A-2F4B-C6B7-E5BAF2509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18FBE-FB37-20F4-DA80-1FB5F055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064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08AF-F2BA-3E3D-6B58-FEE82481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2192000" cy="109710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FB0BA-CE4D-4FDE-9F9E-171E0DF10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97405-D98E-D99F-6DE2-315D6F145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CA83A-5ACB-F097-BB93-1E47D5FAC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FAFDD-D093-24FB-61D7-F4FE269048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C8139-FFDB-469D-90BA-E4498476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spc="5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86573-A6B0-1127-6838-2D25A9F78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30504-5C68-A03D-7E11-BC775F16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62668-3D8C-2EE9-4AE9-54407704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4B263-9F32-7328-F41B-39B4379B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B3EF2-8FA0-4DDD-FD31-71860E5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B27B7-A705-6709-3F35-77286BD2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3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82A62D-9C23-A8CE-57F1-CB207298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73FBA-0C0A-D13F-927A-A349671A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BE2E4-F4A2-F6AE-1C91-803AD099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7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E85A-9674-535B-0C2E-8B41B7E6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853F-03D7-E335-16CB-4F04EF9DC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7758-B4C5-5EB0-8C65-266E3BD27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55628-FCF9-0648-6E6E-F5826FDD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F0B0-F0F1-150B-7C74-478CD1C7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CD0F4-37B4-1EA2-DEE6-BF7BE965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34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BD80-5E74-286D-A88A-B5001C28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1A3AF-CA86-8237-DBD8-C630A8B21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05A9B-1015-6176-54B5-A587E13A5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23F17-BA6A-5168-3B4B-3A442DEA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175C6-A770-589A-284B-886004CD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610A3-AD90-569D-B9E6-7033E619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4C43-76A7-5239-5744-F854AFB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9D718-E267-83B1-B7C8-E8665DCC8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38F8-0EF5-806D-946E-87B2DEC4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77F8C-F396-A4A5-8B89-D83C6946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A5D31-1877-131B-D287-0DA35F8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9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B4EFD-5F11-02A2-D17D-752AB34BF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E2DF1-ADCD-429E-881D-7C26DD67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D2F3-D8AA-01FA-3F65-F819E19B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6C3E-DC8E-C64A-308F-17C4ACC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FD9E-8CAD-B1CF-7C1B-5C2D9FF0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84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62433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70" lvl="0" indent="-457178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2"/>
          </p:nvPr>
        </p:nvSpPr>
        <p:spPr>
          <a:xfrm>
            <a:off x="124207" y="6261289"/>
            <a:ext cx="4206800" cy="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70" lvl="0" indent="-42331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40" lvl="1" indent="-389448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09" lvl="2" indent="-389448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278" lvl="3" indent="-389448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848" lvl="4" indent="-389448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418" lvl="5" indent="-389448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6987" lvl="6" indent="-389448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557" lvl="7" indent="-389448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126" lvl="8" indent="-389448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7430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3A4E1-0773-ADC5-080E-4F390042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F95F-8165-7ED2-8E01-2D73B745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3341"/>
            <a:ext cx="10515600" cy="532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2F3B3-0700-07AD-2545-BEBAEC384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11/10/22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FE4B2-9AED-B741-9160-02E502A9C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42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1CF50-2EC9-079F-9B5F-274765093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5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79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01EDA5-7436-4F2F-B35F-B242CACC3BC2}"/>
              </a:ext>
            </a:extLst>
          </p:cNvPr>
          <p:cNvGrpSpPr/>
          <p:nvPr/>
        </p:nvGrpSpPr>
        <p:grpSpPr>
          <a:xfrm>
            <a:off x="3523488" y="0"/>
            <a:ext cx="8668513" cy="6858000"/>
            <a:chOff x="3523488" y="0"/>
            <a:chExt cx="8668513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8EA485-F7E3-771F-D2AA-7017D5F4B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697" r="23298" b="1394"/>
            <a:stretch/>
          </p:blipFill>
          <p:spPr>
            <a:xfrm>
              <a:off x="3523488" y="10"/>
              <a:ext cx="8668512" cy="685799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45083"/>
                    <a:lumOff val="54917"/>
                  </a:schemeClr>
                </a:gs>
              </a:gsLst>
              <a:lin ang="10800000" scaled="1"/>
            </a:gradFill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AFA9A4-FA8B-799A-0480-FAA0B384B866}"/>
                </a:ext>
              </a:extLst>
            </p:cNvPr>
            <p:cNvSpPr/>
            <p:nvPr/>
          </p:nvSpPr>
          <p:spPr>
            <a:xfrm>
              <a:off x="3523488" y="0"/>
              <a:ext cx="8668513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134F6-7F25-885D-06A7-B9426E014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CS 7150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F45E0-C019-97D5-23A8-3C1D8C3A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Deep </a:t>
            </a:r>
            <a:r>
              <a:rPr lang="en-US" sz="2000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62793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13C7DF-62D6-B3F6-CB0C-F963B532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4232"/>
            <a:ext cx="12192000" cy="1931068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000" dirty="0"/>
              <a:t>Transformers, Zero-shot, In-context, and Causal Tracing</a:t>
            </a:r>
          </a:p>
        </p:txBody>
      </p:sp>
    </p:spTree>
    <p:extLst>
      <p:ext uri="{BB962C8B-B14F-4D97-AF65-F5344CB8AC3E}">
        <p14:creationId xmlns:p14="http://schemas.microsoft.com/office/powerpoint/2010/main" val="391316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>
            <a:spLocks noGrp="1"/>
          </p:cNvSpPr>
          <p:nvPr>
            <p:ph type="title"/>
          </p:nvPr>
        </p:nvSpPr>
        <p:spPr>
          <a:xfrm>
            <a:off x="0" y="340100"/>
            <a:ext cx="1219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 dirty="0"/>
              <a:t>Image GPT/Generative Pretraining from Pixels (Chen 2020)</a:t>
            </a:r>
            <a:endParaRPr dirty="0"/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1"/>
          </p:nvPr>
        </p:nvSpPr>
        <p:spPr>
          <a:xfrm>
            <a:off x="415600" y="4364175"/>
            <a:ext cx="11316800" cy="225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Two explored training objectives</a:t>
            </a:r>
            <a:endParaRPr/>
          </a:p>
          <a:p>
            <a:pPr indent="-287859">
              <a:buSzPts val="1600"/>
              <a:buAutoNum type="arabicPeriod"/>
            </a:pPr>
            <a:r>
              <a:rPr lang="en" sz="2133"/>
              <a:t>Autoregressive: predict next pixel value in raster order</a:t>
            </a:r>
            <a:endParaRPr sz="2133"/>
          </a:p>
          <a:p>
            <a:pPr indent="-287859">
              <a:buSzPts val="1600"/>
              <a:buAutoNum type="arabicPeriod"/>
            </a:pPr>
            <a:r>
              <a:rPr lang="en" sz="2133"/>
              <a:t>BERT-Style: predict values of masked pixels (15%)</a:t>
            </a:r>
            <a:endParaRPr sz="2133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267"/>
              <a:t>Key observation: </a:t>
            </a:r>
            <a:r>
              <a:rPr lang="en" sz="2267" b="1"/>
              <a:t>iGPT learns really good representations</a:t>
            </a:r>
            <a:r>
              <a:rPr lang="en" sz="2267"/>
              <a:t> via generative pretraining! Done </a:t>
            </a:r>
            <a:r>
              <a:rPr lang="en" sz="2267" i="1"/>
              <a:t>without</a:t>
            </a:r>
            <a:r>
              <a:rPr lang="en" sz="2267"/>
              <a:t> inductive bias in NN architecture (c.f. CNNs, where locality is enforced)</a:t>
            </a:r>
            <a:endParaRPr sz="2267"/>
          </a:p>
        </p:txBody>
      </p:sp>
      <p:pic>
        <p:nvPicPr>
          <p:cNvPr id="276" name="Google Shape;27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517" y="1619168"/>
            <a:ext cx="11272968" cy="284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1900" y="966268"/>
            <a:ext cx="2499333" cy="624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7"/>
          <p:cNvPicPr preferRelativeResize="0"/>
          <p:nvPr/>
        </p:nvPicPr>
        <p:blipFill rotWithShape="1">
          <a:blip r:embed="rId5">
            <a:alphaModFix/>
          </a:blip>
          <a:srcRect t="11902"/>
          <a:stretch/>
        </p:blipFill>
        <p:spPr>
          <a:xfrm>
            <a:off x="5745301" y="1032602"/>
            <a:ext cx="3075833" cy="492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249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8"/>
          <p:cNvSpPr txBox="1">
            <a:spLocks noGrp="1"/>
          </p:cNvSpPr>
          <p:nvPr>
            <p:ph type="title"/>
          </p:nvPr>
        </p:nvSpPr>
        <p:spPr>
          <a:xfrm>
            <a:off x="0" y="340100"/>
            <a:ext cx="1219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 dirty="0"/>
              <a:t>Image GPT/Generative Pretraining from Pixels (Chen 2020)</a:t>
            </a:r>
            <a:endParaRPr dirty="0"/>
          </a:p>
        </p:txBody>
      </p:sp>
      <p:grpSp>
        <p:nvGrpSpPr>
          <p:cNvPr id="284" name="Google Shape;284;p38"/>
          <p:cNvGrpSpPr/>
          <p:nvPr/>
        </p:nvGrpSpPr>
        <p:grpSpPr>
          <a:xfrm>
            <a:off x="1272218" y="1181626"/>
            <a:ext cx="9960367" cy="5347901"/>
            <a:chOff x="1169575" y="980175"/>
            <a:chExt cx="7470275" cy="4010926"/>
          </a:xfrm>
        </p:grpSpPr>
        <p:pic>
          <p:nvPicPr>
            <p:cNvPr id="285" name="Google Shape;285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69575" y="980175"/>
              <a:ext cx="2947253" cy="40109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382025" y="2128975"/>
              <a:ext cx="4257825" cy="286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38"/>
          <p:cNvSpPr txBox="1"/>
          <p:nvPr/>
        </p:nvSpPr>
        <p:spPr>
          <a:xfrm>
            <a:off x="5562400" y="1227434"/>
            <a:ext cx="56704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← Fill-in-the-blank</a:t>
            </a:r>
            <a:endParaRPr sz="2400"/>
          </a:p>
          <a:p>
            <a:endParaRPr sz="2400"/>
          </a:p>
          <a:p>
            <a:r>
              <a:rPr lang="en" sz="2400"/>
              <a:t>↓ Generations</a:t>
            </a: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31002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32960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"/>
              <a:t>Feature quality is examined via a linear probe.</a:t>
            </a:r>
            <a:endParaRPr/>
          </a:p>
          <a:p>
            <a:pPr marL="0" indent="0">
              <a:lnSpc>
                <a:spcPct val="100000"/>
              </a:lnSpc>
              <a:buNone/>
            </a:pPr>
            <a:endParaRPr/>
          </a:p>
          <a:p>
            <a:pPr marL="0" indent="0">
              <a:lnSpc>
                <a:spcPct val="100000"/>
              </a:lnSpc>
              <a:buNone/>
            </a:pPr>
            <a:r>
              <a:rPr lang="en"/>
              <a:t>Hypothesis: iGPT operates in 2 phases</a:t>
            </a:r>
            <a:endParaRPr/>
          </a:p>
          <a:p>
            <a:pPr marL="457189" indent="-211661">
              <a:lnSpc>
                <a:spcPct val="100000"/>
              </a:lnSpc>
              <a:spcBef>
                <a:spcPts val="1333"/>
              </a:spcBef>
              <a:buSzPts val="1600"/>
              <a:buAutoNum type="arabicPeriod"/>
            </a:pPr>
            <a:r>
              <a:rPr lang="en" sz="2133"/>
              <a:t>Gradually build a global representation</a:t>
            </a:r>
            <a:endParaRPr sz="2133"/>
          </a:p>
          <a:p>
            <a:pPr marL="457189" indent="-211661">
              <a:lnSpc>
                <a:spcPct val="100000"/>
              </a:lnSpc>
              <a:buSzPts val="1600"/>
              <a:buAutoNum type="arabicPeriod"/>
            </a:pPr>
            <a:r>
              <a:rPr lang="en" sz="2133"/>
              <a:t>Use it to solve a specific task</a:t>
            </a:r>
            <a:endParaRPr sz="2133"/>
          </a:p>
        </p:txBody>
      </p:sp>
      <p:sp>
        <p:nvSpPr>
          <p:cNvPr id="293" name="Google Shape;293;p39"/>
          <p:cNvSpPr txBox="1">
            <a:spLocks noGrp="1"/>
          </p:cNvSpPr>
          <p:nvPr>
            <p:ph type="title"/>
          </p:nvPr>
        </p:nvSpPr>
        <p:spPr>
          <a:xfrm>
            <a:off x="0" y="340100"/>
            <a:ext cx="1219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 dirty="0"/>
              <a:t>Image GPT/Generative Pretraining from Pixels (Chen 2020)</a:t>
            </a:r>
            <a:endParaRPr dirty="0"/>
          </a:p>
        </p:txBody>
      </p:sp>
      <p:pic>
        <p:nvPicPr>
          <p:cNvPr id="294" name="Google Shape;29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4067" y="1441769"/>
            <a:ext cx="7796299" cy="50184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8197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0"/>
          <p:cNvSpPr txBox="1">
            <a:spLocks noGrp="1"/>
          </p:cNvSpPr>
          <p:nvPr>
            <p:ph type="body" idx="1"/>
          </p:nvPr>
        </p:nvSpPr>
        <p:spPr>
          <a:xfrm>
            <a:off x="415600" y="4826200"/>
            <a:ext cx="11303200" cy="1734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(In)efficiency of attention is prohibitive!</a:t>
            </a:r>
            <a:endParaRPr/>
          </a:p>
          <a:p>
            <a:pPr indent="-287859">
              <a:buSzPts val="1600"/>
            </a:pPr>
            <a:r>
              <a:rPr lang="en" sz="2133"/>
              <a:t>Features work well on </a:t>
            </a:r>
            <a:r>
              <a:rPr lang="en" sz="2133" b="1"/>
              <a:t>32x32 datasets</a:t>
            </a:r>
            <a:endParaRPr sz="2133" b="1"/>
          </a:p>
          <a:p>
            <a:pPr indent="-287859">
              <a:buSzPts val="1600"/>
            </a:pPr>
            <a:r>
              <a:rPr lang="en" sz="2133"/>
              <a:t>Poor performance on ImageNet (~</a:t>
            </a:r>
            <a:r>
              <a:rPr lang="en" sz="2133" b="1"/>
              <a:t>500^2 pixels/image</a:t>
            </a:r>
            <a:r>
              <a:rPr lang="en" sz="2133"/>
              <a:t>). Hacks are required to remain competitive, e.g. concatenating features from multiple layers</a:t>
            </a:r>
            <a:endParaRPr sz="2133"/>
          </a:p>
        </p:txBody>
      </p:sp>
      <p:sp>
        <p:nvSpPr>
          <p:cNvPr id="300" name="Google Shape;300;p40"/>
          <p:cNvSpPr txBox="1">
            <a:spLocks noGrp="1"/>
          </p:cNvSpPr>
          <p:nvPr>
            <p:ph type="title"/>
          </p:nvPr>
        </p:nvSpPr>
        <p:spPr>
          <a:xfrm>
            <a:off x="0" y="340100"/>
            <a:ext cx="1219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 dirty="0"/>
              <a:t>Image GPT/Generative Pretraining from Pixels (Chen 2020)</a:t>
            </a:r>
            <a:endParaRPr dirty="0"/>
          </a:p>
        </p:txBody>
      </p:sp>
      <p:pic>
        <p:nvPicPr>
          <p:cNvPr id="301" name="Google Shape;30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385" y="1879367"/>
            <a:ext cx="3783433" cy="2725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9600" y="1982684"/>
            <a:ext cx="3947120" cy="2519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0884" y="1982676"/>
            <a:ext cx="4092632" cy="2519133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0"/>
          <p:cNvSpPr txBox="1"/>
          <p:nvPr/>
        </p:nvSpPr>
        <p:spPr>
          <a:xfrm>
            <a:off x="309884" y="1456551"/>
            <a:ext cx="35264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Linear Probe w/ ImageNet Pretraining</a:t>
            </a:r>
            <a:endParaRPr sz="1467"/>
          </a:p>
        </p:txBody>
      </p:sp>
      <p:sp>
        <p:nvSpPr>
          <p:cNvPr id="305" name="Google Shape;305;p40"/>
          <p:cNvSpPr txBox="1"/>
          <p:nvPr/>
        </p:nvSpPr>
        <p:spPr>
          <a:xfrm>
            <a:off x="4215201" y="1510667"/>
            <a:ext cx="37040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Full Fine-Tuning w/ ImageNet Pretraining</a:t>
            </a:r>
            <a:endParaRPr sz="1467"/>
          </a:p>
        </p:txBody>
      </p:sp>
      <p:sp>
        <p:nvSpPr>
          <p:cNvPr id="306" name="Google Shape;306;p40"/>
          <p:cNvSpPr txBox="1"/>
          <p:nvPr/>
        </p:nvSpPr>
        <p:spPr>
          <a:xfrm>
            <a:off x="8298101" y="1456567"/>
            <a:ext cx="37040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Linear Probe on ImageNet (High Res)</a:t>
            </a:r>
            <a:endParaRPr sz="1467"/>
          </a:p>
        </p:txBody>
      </p:sp>
      <p:sp>
        <p:nvSpPr>
          <p:cNvPr id="307" name="Google Shape;307;p40"/>
          <p:cNvSpPr txBox="1"/>
          <p:nvPr/>
        </p:nvSpPr>
        <p:spPr>
          <a:xfrm>
            <a:off x="3796168" y="960234"/>
            <a:ext cx="409263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i="1" dirty="0"/>
              <a:t>Results on autoregressive tasks</a:t>
            </a:r>
            <a:endParaRPr sz="2400" i="1" dirty="0"/>
          </a:p>
        </p:txBody>
      </p:sp>
    </p:spTree>
    <p:extLst>
      <p:ext uri="{BB962C8B-B14F-4D97-AF65-F5344CB8AC3E}">
        <p14:creationId xmlns:p14="http://schemas.microsoft.com/office/powerpoint/2010/main" val="842525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Vision Transformer (Dosovitskiy 2020)</a:t>
            </a:r>
            <a:endParaRPr/>
          </a:p>
        </p:txBody>
      </p:sp>
      <p:pic>
        <p:nvPicPr>
          <p:cNvPr id="322" name="Google Shape;32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8367" y="1172532"/>
            <a:ext cx="9272631" cy="491929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2742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lnSpcReduction="10000"/>
          </a:bodyPr>
          <a:lstStyle/>
          <a:p>
            <a:pPr marL="0" indent="0">
              <a:buNone/>
            </a:pPr>
            <a:r>
              <a:rPr lang="en"/>
              <a:t>Treat each 14x14 </a:t>
            </a:r>
            <a:r>
              <a:rPr lang="en" b="1"/>
              <a:t>patch</a:t>
            </a:r>
            <a:r>
              <a:rPr lang="en"/>
              <a:t> as a word, embedded to 64-dim feature.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Train supervised, to classify.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Unlike BERT, reconstruction pretraining does not do as well.</a:t>
            </a:r>
            <a:endParaRPr/>
          </a:p>
        </p:txBody>
      </p:sp>
      <p:sp>
        <p:nvSpPr>
          <p:cNvPr id="324" name="Google Shape;324;p42"/>
          <p:cNvSpPr txBox="1"/>
          <p:nvPr/>
        </p:nvSpPr>
        <p:spPr>
          <a:xfrm>
            <a:off x="4354433" y="5971534"/>
            <a:ext cx="4666000" cy="697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* Pixels can also be replaced with CNN feature maps</a:t>
            </a:r>
            <a:endParaRPr sz="1467"/>
          </a:p>
          <a:p>
            <a:pPr algn="ctr"/>
            <a:r>
              <a:rPr lang="en" sz="1467" b="1"/>
              <a:t>“Hybrid Model”</a:t>
            </a:r>
            <a:endParaRPr sz="1467" b="1"/>
          </a:p>
        </p:txBody>
      </p:sp>
      <p:cxnSp>
        <p:nvCxnSpPr>
          <p:cNvPr id="325" name="Google Shape;325;p42"/>
          <p:cNvCxnSpPr>
            <a:stCxn id="324" idx="1"/>
          </p:cNvCxnSpPr>
          <p:nvPr/>
        </p:nvCxnSpPr>
        <p:spPr>
          <a:xfrm flipH="1" flipV="1">
            <a:off x="4042833" y="6064734"/>
            <a:ext cx="311600" cy="255658"/>
          </a:xfrm>
          <a:prstGeom prst="straightConnector1">
            <a:avLst/>
          </a:prstGeom>
          <a:noFill/>
          <a:ln w="952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4125763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Vision Transformer</a:t>
            </a:r>
            <a:endParaRPr/>
          </a:p>
        </p:txBody>
      </p:sp>
      <p:pic>
        <p:nvPicPr>
          <p:cNvPr id="331" name="Google Shape;33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139" y="213434"/>
            <a:ext cx="6933263" cy="3556933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42604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A huge model with a huge dataset wins out (though ViT-H is still smaller than BiT-L: 600M vs. 900M)</a:t>
            </a: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ViT scales better with training set size, eventually winning, but starts w/ a disadvantage</a:t>
            </a:r>
            <a:endParaRPr/>
          </a:p>
        </p:txBody>
      </p:sp>
      <p:pic>
        <p:nvPicPr>
          <p:cNvPr id="333" name="Google Shape;33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5259" y="213433"/>
            <a:ext cx="5369023" cy="13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3"/>
          <p:cNvPicPr preferRelativeResize="0"/>
          <p:nvPr/>
        </p:nvPicPr>
        <p:blipFill rotWithShape="1">
          <a:blip r:embed="rId5">
            <a:alphaModFix/>
          </a:blip>
          <a:srcRect t="11253"/>
          <a:stretch/>
        </p:blipFill>
        <p:spPr>
          <a:xfrm>
            <a:off x="4929117" y="4189751"/>
            <a:ext cx="6761299" cy="22919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0465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Vision Transformer (Dosovitskiy 2020)</a:t>
            </a:r>
            <a:endParaRPr/>
          </a:p>
        </p:txBody>
      </p:sp>
      <p:pic>
        <p:nvPicPr>
          <p:cNvPr id="340" name="Google Shape;34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6001" y="1536622"/>
            <a:ext cx="6985665" cy="366044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42604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ViT yields better performance per exaFLOP, compared to ResNets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8308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What’s next?  Patch Generative Transformers.</a:t>
            </a:r>
            <a:endParaRPr/>
          </a:p>
        </p:txBody>
      </p:sp>
      <p:sp>
        <p:nvSpPr>
          <p:cNvPr id="347" name="Google Shape;347;p45"/>
          <p:cNvSpPr txBox="1">
            <a:spLocks noGrp="1"/>
          </p:cNvSpPr>
          <p:nvPr>
            <p:ph type="body" idx="1"/>
          </p:nvPr>
        </p:nvSpPr>
        <p:spPr>
          <a:xfrm>
            <a:off x="415600" y="1182833"/>
            <a:ext cx="11360800" cy="224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/>
          </a:bodyPr>
          <a:lstStyle/>
          <a:p>
            <a:pPr marL="0" indent="0">
              <a:buNone/>
            </a:pPr>
            <a:r>
              <a:rPr lang="en" dirty="0"/>
              <a:t>Patch representation seems better than pixels, but Vision Transformer is not generative.  VQ-VAE (van den Oord 2017) shows how to fit a generative patch representation with discrete words: quantize to a finite vocabulary of embeddings.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DALL-E 1 seems to use this technique.</a:t>
            </a:r>
            <a:endParaRPr dirty="0"/>
          </a:p>
        </p:txBody>
      </p:sp>
      <p:pic>
        <p:nvPicPr>
          <p:cNvPr id="348" name="Google Shape;34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967" y="3139602"/>
            <a:ext cx="10400996" cy="3244167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5"/>
          <p:cNvSpPr txBox="1"/>
          <p:nvPr/>
        </p:nvSpPr>
        <p:spPr>
          <a:xfrm>
            <a:off x="692100" y="6057239"/>
            <a:ext cx="11360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Transformer generates: “A chair shaped like an avocado.&lt;start-image&gt;0 0 0 1 0 3 0 0 2 0 53 0 0”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562728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>
            <a:spLocks noGrp="1"/>
          </p:cNvSpPr>
          <p:nvPr>
            <p:ph type="title"/>
          </p:nvPr>
        </p:nvSpPr>
        <p:spPr>
          <a:xfrm>
            <a:off x="415600" y="303933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A discussion of transformer efficiency… Or inefficiency</a:t>
            </a:r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body" idx="1"/>
          </p:nvPr>
        </p:nvSpPr>
        <p:spPr>
          <a:xfrm>
            <a:off x="692100" y="3611467"/>
            <a:ext cx="11084400" cy="269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 lnSpcReduction="10000"/>
          </a:bodyPr>
          <a:lstStyle/>
          <a:p>
            <a:pPr marL="0" indent="0">
              <a:buNone/>
            </a:pPr>
            <a:r>
              <a:rPr lang="en"/>
              <a:t>Looking at everything naively would be O(n</a:t>
            </a:r>
            <a:r>
              <a:rPr lang="en" baseline="30000"/>
              <a:t>2</a:t>
            </a:r>
            <a:r>
              <a:rPr lang="en"/>
              <a:t>d</a:t>
            </a:r>
            <a:r>
              <a:rPr lang="en" baseline="30000"/>
              <a:t>2</a:t>
            </a:r>
            <a:r>
              <a:rPr lang="en"/>
              <a:t>).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Attention gets us to n</a:t>
            </a:r>
            <a:r>
              <a:rPr lang="en" baseline="30000"/>
              <a:t>2</a:t>
            </a:r>
            <a:r>
              <a:rPr lang="en"/>
              <a:t>d ; paper argues that is pretty good, but it is not great.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The n</a:t>
            </a:r>
            <a:r>
              <a:rPr lang="en" baseline="30000"/>
              <a:t>2</a:t>
            </a:r>
            <a:r>
              <a:rPr lang="en"/>
              <a:t> makes scaling up the size of input+output </a:t>
            </a:r>
            <a:r>
              <a:rPr lang="en" b="1"/>
              <a:t>very</a:t>
            </a:r>
            <a:r>
              <a:rPr lang="en"/>
              <a:t> expensive.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One approach is to factorize attention operation to reduce complexity:</a:t>
            </a:r>
            <a:br>
              <a:rPr lang="en"/>
            </a:br>
            <a:r>
              <a:rPr lang="en"/>
              <a:t>“Sparse Attention” - O(n</a:t>
            </a:r>
            <a:r>
              <a:rPr lang="en" baseline="30000"/>
              <a:t>1.5</a:t>
            </a:r>
            <a:r>
              <a:rPr lang="en"/>
              <a:t>) - used by GPT-3 to make very massive models </a:t>
            </a:r>
            <a:endParaRPr/>
          </a:p>
        </p:txBody>
      </p:sp>
      <p:pic>
        <p:nvPicPr>
          <p:cNvPr id="196" name="Google Shape;19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0935" y="1328067"/>
            <a:ext cx="9215767" cy="2100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>
            <a:spLocks noGrp="1"/>
          </p:cNvSpPr>
          <p:nvPr>
            <p:ph type="title"/>
          </p:nvPr>
        </p:nvSpPr>
        <p:spPr>
          <a:xfrm>
            <a:off x="415600" y="140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Recent ideas on efficiency:  O(ndm) [linear time] attention</a:t>
            </a:r>
            <a:endParaRPr/>
          </a:p>
        </p:txBody>
      </p:sp>
      <p:pic>
        <p:nvPicPr>
          <p:cNvPr id="202" name="Google Shape;20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0300" y="881685"/>
            <a:ext cx="9106155" cy="509463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8"/>
          <p:cNvSpPr txBox="1"/>
          <p:nvPr/>
        </p:nvSpPr>
        <p:spPr>
          <a:xfrm>
            <a:off x="2035629" y="6329501"/>
            <a:ext cx="10156238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Shen 2020 “Efficient Attention”; </a:t>
            </a:r>
            <a:r>
              <a:rPr lang="en" sz="2400" dirty="0" err="1"/>
              <a:t>Katharopoulos</a:t>
            </a:r>
            <a:r>
              <a:rPr lang="en" sz="2400" dirty="0"/>
              <a:t> 2020 “Transformers are RNNs”</a:t>
            </a:r>
            <a:endParaRPr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>
            <a:spLocks noGrp="1"/>
          </p:cNvSpPr>
          <p:nvPr>
            <p:ph type="title"/>
          </p:nvPr>
        </p:nvSpPr>
        <p:spPr>
          <a:xfrm>
            <a:off x="415600" y="266494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 dirty="0"/>
              <a:t>Efficiency survey (Tay 2020)</a:t>
            </a:r>
            <a:endParaRPr dirty="0"/>
          </a:p>
        </p:txBody>
      </p:sp>
      <p:pic>
        <p:nvPicPr>
          <p:cNvPr id="209" name="Google Shape;20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8501" y="1466818"/>
            <a:ext cx="5235001" cy="420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9"/>
          <p:cNvSpPr txBox="1"/>
          <p:nvPr/>
        </p:nvSpPr>
        <p:spPr>
          <a:xfrm>
            <a:off x="441000" y="5783367"/>
            <a:ext cx="113100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LRA, or Long Range Arena, is a benchmark for transformer performance on tasks w/ long-range dependencies (to test the n^2 blowup). Models with high LRA are large &amp; slow.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"/>
          <p:cNvSpPr txBox="1">
            <a:spLocks noGrp="1"/>
          </p:cNvSpPr>
          <p:nvPr>
            <p:ph type="title"/>
          </p:nvPr>
        </p:nvSpPr>
        <p:spPr>
          <a:xfrm>
            <a:off x="300400" y="131418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 dirty="0"/>
              <a:t>More observations on efficiency (</a:t>
            </a:r>
            <a:r>
              <a:rPr lang="en" dirty="0" err="1"/>
              <a:t>Fedus</a:t>
            </a:r>
            <a:r>
              <a:rPr lang="en" dirty="0"/>
              <a:t> 2021)</a:t>
            </a:r>
            <a:endParaRPr dirty="0"/>
          </a:p>
        </p:txBody>
      </p:sp>
      <p:pic>
        <p:nvPicPr>
          <p:cNvPr id="216" name="Google Shape;21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1134" y="1553784"/>
            <a:ext cx="4968601" cy="3750432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0"/>
          <p:cNvSpPr txBox="1"/>
          <p:nvPr/>
        </p:nvSpPr>
        <p:spPr>
          <a:xfrm>
            <a:off x="108856" y="5448634"/>
            <a:ext cx="11891599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Under a </a:t>
            </a:r>
            <a:r>
              <a:rPr lang="en" sz="2400" b="1" dirty="0"/>
              <a:t>fixed compute budget</a:t>
            </a:r>
            <a:r>
              <a:rPr lang="en" sz="2400" dirty="0"/>
              <a:t>, it is better to have a (much) bigger model and stop earlier.</a:t>
            </a:r>
            <a:endParaRPr sz="2400" dirty="0"/>
          </a:p>
        </p:txBody>
      </p:sp>
      <p:pic>
        <p:nvPicPr>
          <p:cNvPr id="218" name="Google Shape;21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3368" y="1560167"/>
            <a:ext cx="4862976" cy="368526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0"/>
          <p:cNvSpPr/>
          <p:nvPr/>
        </p:nvSpPr>
        <p:spPr>
          <a:xfrm>
            <a:off x="7613000" y="2780967"/>
            <a:ext cx="440400" cy="4280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0" name="Google Shape;220;p30"/>
          <p:cNvSpPr txBox="1"/>
          <p:nvPr/>
        </p:nvSpPr>
        <p:spPr>
          <a:xfrm>
            <a:off x="7257200" y="1950468"/>
            <a:ext cx="1152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cheap!</a:t>
            </a:r>
            <a:endParaRPr sz="2400"/>
          </a:p>
        </p:txBody>
      </p:sp>
      <p:sp>
        <p:nvSpPr>
          <p:cNvPr id="221" name="Google Shape;221;p30"/>
          <p:cNvSpPr txBox="1"/>
          <p:nvPr/>
        </p:nvSpPr>
        <p:spPr>
          <a:xfrm>
            <a:off x="191545" y="5982234"/>
            <a:ext cx="11848287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Early-stopping of huge models, strategy inspired by Kaplan 2020 “Scaling laws for neural language models”</a:t>
            </a:r>
            <a:endParaRPr sz="2400" dirty="0"/>
          </a:p>
        </p:txBody>
      </p:sp>
      <p:sp>
        <p:nvSpPr>
          <p:cNvPr id="222" name="Google Shape;222;p30"/>
          <p:cNvSpPr txBox="1"/>
          <p:nvPr/>
        </p:nvSpPr>
        <p:spPr>
          <a:xfrm>
            <a:off x="9143433" y="708368"/>
            <a:ext cx="28964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“Switched Transformers”</a:t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 txBox="1">
            <a:spLocks noGrp="1"/>
          </p:cNvSpPr>
          <p:nvPr>
            <p:ph type="title"/>
          </p:nvPr>
        </p:nvSpPr>
        <p:spPr>
          <a:xfrm>
            <a:off x="415600" y="253633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 dirty="0"/>
              <a:t>Switch Transformers: enlarge parameters (</a:t>
            </a:r>
            <a:r>
              <a:rPr lang="en" dirty="0" err="1"/>
              <a:t>Fedus</a:t>
            </a:r>
            <a:r>
              <a:rPr lang="en" dirty="0"/>
              <a:t> 2021)</a:t>
            </a:r>
            <a:endParaRPr dirty="0"/>
          </a:p>
        </p:txBody>
      </p:sp>
      <p:sp>
        <p:nvSpPr>
          <p:cNvPr id="228" name="Google Shape;228;p31"/>
          <p:cNvSpPr txBox="1">
            <a:spLocks noGrp="1"/>
          </p:cNvSpPr>
          <p:nvPr>
            <p:ph type="body" idx="1"/>
          </p:nvPr>
        </p:nvSpPr>
        <p:spPr>
          <a:xfrm>
            <a:off x="415600" y="1017233"/>
            <a:ext cx="11438000" cy="143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Make the FF layer much larger by using a Mixture of Experts architecture.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Ideas: (1) don’t mix.  Just one expert.  (2) Only router loss is to load-balance.</a:t>
            </a:r>
            <a:endParaRPr/>
          </a:p>
        </p:txBody>
      </p:sp>
      <p:pic>
        <p:nvPicPr>
          <p:cNvPr id="229" name="Google Shape;22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7233" y="2253334"/>
            <a:ext cx="8254736" cy="4387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 txBox="1">
            <a:spLocks noGrp="1"/>
          </p:cNvSpPr>
          <p:nvPr>
            <p:ph type="title"/>
          </p:nvPr>
        </p:nvSpPr>
        <p:spPr>
          <a:xfrm>
            <a:off x="415600" y="3901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What is so great about scaling up: Amazing GPT tricks</a:t>
            </a:r>
            <a:endParaRPr/>
          </a:p>
        </p:txBody>
      </p:sp>
      <p:sp>
        <p:nvSpPr>
          <p:cNvPr id="235" name="Google Shape;235;p32"/>
          <p:cNvSpPr txBox="1">
            <a:spLocks noGrp="1"/>
          </p:cNvSpPr>
          <p:nvPr>
            <p:ph type="body" idx="1"/>
          </p:nvPr>
        </p:nvSpPr>
        <p:spPr>
          <a:xfrm>
            <a:off x="415600" y="1251333"/>
            <a:ext cx="11360800" cy="9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85000" lnSpcReduction="20000"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Priming is basically few-shot learning! Show GPT a few example inputs/outputs, and it figures out how to respond to future queries.</a:t>
            </a:r>
            <a:endParaRPr/>
          </a:p>
        </p:txBody>
      </p:sp>
      <p:pic>
        <p:nvPicPr>
          <p:cNvPr id="236" name="Google Shape;236;p32"/>
          <p:cNvPicPr preferRelativeResize="0"/>
          <p:nvPr/>
        </p:nvPicPr>
        <p:blipFill rotWithShape="1">
          <a:blip r:embed="rId3">
            <a:alphaModFix/>
          </a:blip>
          <a:srcRect l="3128" t="2461" r="29294" b="48001"/>
          <a:stretch/>
        </p:blipFill>
        <p:spPr>
          <a:xfrm>
            <a:off x="3680116" y="2446501"/>
            <a:ext cx="4831765" cy="3753367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2"/>
          <p:cNvSpPr/>
          <p:nvPr/>
        </p:nvSpPr>
        <p:spPr>
          <a:xfrm>
            <a:off x="3680100" y="2491000"/>
            <a:ext cx="4831600" cy="2844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38" name="Google Shape;238;p32"/>
          <p:cNvSpPr txBox="1"/>
          <p:nvPr/>
        </p:nvSpPr>
        <p:spPr>
          <a:xfrm>
            <a:off x="7082033" y="2111101"/>
            <a:ext cx="18412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The “primer”</a:t>
            </a:r>
            <a:endParaRPr sz="1467"/>
          </a:p>
        </p:txBody>
      </p:sp>
      <p:cxnSp>
        <p:nvCxnSpPr>
          <p:cNvPr id="239" name="Google Shape;239;p32"/>
          <p:cNvCxnSpPr/>
          <p:nvPr/>
        </p:nvCxnSpPr>
        <p:spPr>
          <a:xfrm rot="10800000">
            <a:off x="5883800" y="5712533"/>
            <a:ext cx="740400" cy="21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0" name="Google Shape;240;p32"/>
          <p:cNvSpPr txBox="1"/>
          <p:nvPr/>
        </p:nvSpPr>
        <p:spPr>
          <a:xfrm>
            <a:off x="6624200" y="5712534"/>
            <a:ext cx="4880400" cy="697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Without any pre-training, it “learns” to write MC questions with quality distractors &amp; the correct answer!</a:t>
            </a:r>
            <a:endParaRPr sz="1467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What is so great about scaling up: Amazing GPT tricks</a:t>
            </a:r>
            <a:endParaRPr/>
          </a:p>
        </p:txBody>
      </p:sp>
      <p:pic>
        <p:nvPicPr>
          <p:cNvPr id="246" name="Google Shape;24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133" y="1663149"/>
            <a:ext cx="45720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0150" y="1548267"/>
            <a:ext cx="6629052" cy="4801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682" y="2036967"/>
            <a:ext cx="6345433" cy="356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4"/>
          <p:cNvPicPr preferRelativeResize="0"/>
          <p:nvPr/>
        </p:nvPicPr>
        <p:blipFill rotWithShape="1">
          <a:blip r:embed="rId4">
            <a:alphaModFix/>
          </a:blip>
          <a:srcRect l="13746" t="20473" r="19751" b="22717"/>
          <a:stretch/>
        </p:blipFill>
        <p:spPr>
          <a:xfrm>
            <a:off x="6928051" y="2597384"/>
            <a:ext cx="5077267" cy="2448467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4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What is so great about scaling up: Amazing GPT tricks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5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A Library for Priming GPT3: Example with Latex</a:t>
            </a:r>
            <a:endParaRPr/>
          </a:p>
        </p:txBody>
      </p:sp>
      <p:sp>
        <p:nvSpPr>
          <p:cNvPr id="260" name="Google Shape;260;p35"/>
          <p:cNvSpPr txBox="1"/>
          <p:nvPr/>
        </p:nvSpPr>
        <p:spPr>
          <a:xfrm>
            <a:off x="938400" y="1896534"/>
            <a:ext cx="10315200" cy="495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" sz="1200" b="1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# Construct GPT object and show some examples</a:t>
            </a:r>
            <a:endParaRPr sz="1200" b="1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 = GPT(engine=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"davinci"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temperature=</a:t>
            </a:r>
            <a:r>
              <a:rPr lang="en" sz="1200" b="1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0.5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max_tokens=</a:t>
            </a:r>
            <a:r>
              <a:rPr lang="en" sz="1200" b="1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100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gpt.add_example(Example(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'Two plus two equals four'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'2 + 2 = 4'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gpt.add_example(Example(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'The integral from zero to infinity'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'\\int_0^{\\infty}'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gpt.add_example(Example(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'The gradient of x squared plus two times x with respect to x'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'\\nabla_x x^2 + 2x'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gpt.add_example(Example(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'The log of two times x'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'\\log{2x}'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gpt.add_example(Example(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'x squared plus y squared plus equals z squared'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'x^2 + y^2 = z^2'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# Define UI configuration</a:t>
            </a:r>
            <a:endParaRPr sz="1200" b="1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config = UIConfig(description=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"Text to equation"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 button_text=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"Translate"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 placeholder=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"x squared plus 2 times x"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demo_web_app(gpt, config)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61" name="Google Shape;261;p35"/>
          <p:cNvSpPr txBox="1"/>
          <p:nvPr/>
        </p:nvSpPr>
        <p:spPr>
          <a:xfrm>
            <a:off x="845200" y="1397533"/>
            <a:ext cx="10501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github.com/shreyashankar/gpt3-sandbox</a:t>
            </a:r>
            <a:endParaRPr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Some Interpretability Results</a:t>
            </a:r>
            <a:endParaRPr/>
          </a:p>
        </p:txBody>
      </p:sp>
      <p:sp>
        <p:nvSpPr>
          <p:cNvPr id="267" name="Google Shape;267;p3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1724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77500" lnSpcReduction="20000"/>
          </a:bodyPr>
          <a:lstStyle/>
          <a:p>
            <a:pPr marL="0" indent="0">
              <a:buNone/>
            </a:pPr>
            <a:r>
              <a:rPr lang="en"/>
              <a:t>Individual attention heads have specific purposes, e.g., inferring gender for pronouns. (Vig 2020, Causal Mediation).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In some networks, most heads can be pruned with little damage (Voita 2019, Analyzing Multi-Head).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b="1"/>
              <a:t>Maybe the community will use Linear-Time attention and Head-Pruning to make even more massive models with less computation.</a:t>
            </a:r>
            <a:endParaRPr/>
          </a:p>
        </p:txBody>
      </p:sp>
      <p:pic>
        <p:nvPicPr>
          <p:cNvPr id="268" name="Google Shape;2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4401" y="1264168"/>
            <a:ext cx="6273801" cy="289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6"/>
          <p:cNvPicPr preferRelativeResize="0"/>
          <p:nvPr/>
        </p:nvPicPr>
        <p:blipFill rotWithShape="1">
          <a:blip r:embed="rId4">
            <a:alphaModFix/>
          </a:blip>
          <a:srcRect b="63333"/>
          <a:stretch/>
        </p:blipFill>
        <p:spPr>
          <a:xfrm>
            <a:off x="6232534" y="4229101"/>
            <a:ext cx="4756133" cy="2514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90141-E37D-7115-01CE-E1BB08E320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Fine-tuning, meta-learning,</a:t>
            </a:r>
            <a:br>
              <a:rPr lang="en-US" dirty="0"/>
            </a:br>
            <a:r>
              <a:rPr lang="en-US" dirty="0"/>
              <a:t>zero-shot, in-context/few-shot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0F466-C73C-7910-01F4-C8D11277DC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Ways to use a huge model</a:t>
            </a:r>
          </a:p>
        </p:txBody>
      </p:sp>
    </p:spTree>
    <p:extLst>
      <p:ext uri="{BB962C8B-B14F-4D97-AF65-F5344CB8AC3E}">
        <p14:creationId xmlns:p14="http://schemas.microsoft.com/office/powerpoint/2010/main" val="2345774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CA253-58EC-24A0-207A-3A27A8ECA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create a text classifier from a pretrained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DC923-983A-D82D-4D51-B4050B0D9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/>
              <a:t>Fine-tuning.</a:t>
            </a:r>
          </a:p>
          <a:p>
            <a:pPr lvl="1"/>
            <a:r>
              <a:rPr lang="en-US" dirty="0"/>
              <a:t>Start with a pretrained BERT</a:t>
            </a:r>
          </a:p>
          <a:p>
            <a:pPr lvl="1"/>
            <a:r>
              <a:rPr lang="en-US" dirty="0"/>
              <a:t>Train a classifier to predict your text class</a:t>
            </a:r>
            <a:br>
              <a:rPr lang="en-US" dirty="0"/>
            </a:br>
            <a:r>
              <a:rPr lang="en-US" dirty="0"/>
              <a:t>based on the CLS token output.</a:t>
            </a:r>
          </a:p>
          <a:p>
            <a:pPr marL="514350" indent="-514350">
              <a:buAutoNum type="arabicPeriod"/>
            </a:pPr>
            <a:r>
              <a:rPr lang="en-US" dirty="0"/>
              <a:t>Zero-shot classification</a:t>
            </a:r>
          </a:p>
          <a:p>
            <a:pPr lvl="1"/>
            <a:r>
              <a:rPr lang="en-US" dirty="0"/>
              <a:t>Start with a pretrained GPT</a:t>
            </a:r>
          </a:p>
          <a:p>
            <a:pPr lvl="1"/>
            <a:r>
              <a:rPr lang="en-US" dirty="0"/>
              <a:t>Construct a sentence to complete that forces</a:t>
            </a:r>
            <a:br>
              <a:rPr lang="en-US" dirty="0"/>
            </a:br>
            <a:r>
              <a:rPr lang="en-US" dirty="0"/>
              <a:t>the model to classify, e.g.:</a:t>
            </a:r>
          </a:p>
          <a:p>
            <a:pPr marL="914400" lvl="2" indent="0">
              <a:buNone/>
            </a:pPr>
            <a:r>
              <a:rPr lang="en-US" dirty="0"/>
              <a:t>Choose A or B if following sentence is positive or negative.</a:t>
            </a:r>
            <a:br>
              <a:rPr lang="en-US" dirty="0"/>
            </a:br>
            <a:r>
              <a:rPr lang="en-US" dirty="0"/>
              <a:t>Sentence: This movie was a fantastic excess, a circus of pointlessness.</a:t>
            </a:r>
          </a:p>
          <a:p>
            <a:pPr marL="914400" lvl="2" indent="0">
              <a:buNone/>
            </a:pPr>
            <a:r>
              <a:rPr lang="en-US" dirty="0"/>
              <a:t>Was it: A. Positive or B. Negative?</a:t>
            </a:r>
          </a:p>
          <a:p>
            <a:pPr marL="914400" lvl="2" indent="0">
              <a:buNone/>
            </a:pPr>
            <a:r>
              <a:rPr lang="en-US" dirty="0"/>
              <a:t>Answer: </a:t>
            </a:r>
          </a:p>
          <a:p>
            <a:pPr marL="514350" indent="-514350">
              <a:buAutoNum type="arabicPeriod"/>
            </a:pPr>
            <a:r>
              <a:rPr lang="en-US" dirty="0"/>
              <a:t>Few-shot classification / in-context learning</a:t>
            </a:r>
          </a:p>
          <a:p>
            <a:pPr lvl="1"/>
            <a:r>
              <a:rPr lang="en-US" dirty="0"/>
              <a:t>Just like zero-shot, but with several priming examples.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6C0D1C-79AD-1312-A0F0-11B59929C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0" y="1183342"/>
            <a:ext cx="3327400" cy="32258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39F248A-547F-234A-43AA-7E856980C17C}"/>
              </a:ext>
            </a:extLst>
          </p:cNvPr>
          <p:cNvGrpSpPr/>
          <p:nvPr/>
        </p:nvGrpSpPr>
        <p:grpSpPr>
          <a:xfrm rot="5400000">
            <a:off x="7114323" y="1396536"/>
            <a:ext cx="948521" cy="902369"/>
            <a:chOff x="9362364" y="2442949"/>
            <a:chExt cx="1897040" cy="177061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81B9B9A-B01D-EA94-E168-C458F60DDA66}"/>
                </a:ext>
              </a:extLst>
            </p:cNvPr>
            <p:cNvSpPr/>
            <p:nvPr/>
          </p:nvSpPr>
          <p:spPr>
            <a:xfrm>
              <a:off x="9362364" y="2442949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506AB7E-85A3-F0FB-DD92-1D2CAAFF3D23}"/>
                </a:ext>
              </a:extLst>
            </p:cNvPr>
            <p:cNvSpPr/>
            <p:nvPr/>
          </p:nvSpPr>
          <p:spPr>
            <a:xfrm>
              <a:off x="9912824" y="2442949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15238FC-FB2D-BEA5-CB4F-7A563AD200B8}"/>
                </a:ext>
              </a:extLst>
            </p:cNvPr>
            <p:cNvSpPr/>
            <p:nvPr/>
          </p:nvSpPr>
          <p:spPr>
            <a:xfrm>
              <a:off x="10463284" y="2442949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7BB5211-703A-F9C4-845B-082D140D77EB}"/>
                </a:ext>
              </a:extLst>
            </p:cNvPr>
            <p:cNvSpPr/>
            <p:nvPr/>
          </p:nvSpPr>
          <p:spPr>
            <a:xfrm>
              <a:off x="11013744" y="2442949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C0F5C85-50B7-B205-7D3D-5D1E25CF65C8}"/>
                </a:ext>
              </a:extLst>
            </p:cNvPr>
            <p:cNvSpPr/>
            <p:nvPr/>
          </p:nvSpPr>
          <p:spPr>
            <a:xfrm>
              <a:off x="9667164" y="2951267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17C6121-2363-8E7D-0B8C-221CB153199E}"/>
                </a:ext>
              </a:extLst>
            </p:cNvPr>
            <p:cNvSpPr/>
            <p:nvPr/>
          </p:nvSpPr>
          <p:spPr>
            <a:xfrm>
              <a:off x="10217624" y="2951267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244C0D9-D85D-FA8B-497D-310BC0631F1F}"/>
                </a:ext>
              </a:extLst>
            </p:cNvPr>
            <p:cNvSpPr/>
            <p:nvPr/>
          </p:nvSpPr>
          <p:spPr>
            <a:xfrm>
              <a:off x="10768084" y="2951267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483D127-A872-652E-D57E-7C6994A6AC8B}"/>
                </a:ext>
              </a:extLst>
            </p:cNvPr>
            <p:cNvSpPr/>
            <p:nvPr/>
          </p:nvSpPr>
          <p:spPr>
            <a:xfrm>
              <a:off x="9971964" y="3459585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8191C00-352D-8ACE-1F19-5A43B4A10512}"/>
                </a:ext>
              </a:extLst>
            </p:cNvPr>
            <p:cNvSpPr/>
            <p:nvPr/>
          </p:nvSpPr>
          <p:spPr>
            <a:xfrm>
              <a:off x="10522424" y="3459585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A2EAE1D-EC17-740C-1307-851DC59A6ABC}"/>
                </a:ext>
              </a:extLst>
            </p:cNvPr>
            <p:cNvSpPr/>
            <p:nvPr/>
          </p:nvSpPr>
          <p:spPr>
            <a:xfrm>
              <a:off x="10217624" y="3967903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A42DC5E-6D78-6E8C-98F6-105469328720}"/>
                </a:ext>
              </a:extLst>
            </p:cNvPr>
            <p:cNvCxnSpPr>
              <a:cxnSpLocks/>
            </p:cNvCxnSpPr>
            <p:nvPr/>
          </p:nvCxnSpPr>
          <p:spPr>
            <a:xfrm>
              <a:off x="9544388" y="2678272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D237780-1418-A98F-4727-5E7F9B1213E1}"/>
                </a:ext>
              </a:extLst>
            </p:cNvPr>
            <p:cNvCxnSpPr>
              <a:cxnSpLocks/>
            </p:cNvCxnSpPr>
            <p:nvPr/>
          </p:nvCxnSpPr>
          <p:spPr>
            <a:xfrm>
              <a:off x="10097486" y="2668158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0E9E92B-BC19-D79D-DB5E-20D549AF19DA}"/>
                </a:ext>
              </a:extLst>
            </p:cNvPr>
            <p:cNvCxnSpPr>
              <a:cxnSpLocks/>
            </p:cNvCxnSpPr>
            <p:nvPr/>
          </p:nvCxnSpPr>
          <p:spPr>
            <a:xfrm>
              <a:off x="10667046" y="2664319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B73C305-B4AB-729D-4B62-A0AFA968333B}"/>
                </a:ext>
              </a:extLst>
            </p:cNvPr>
            <p:cNvCxnSpPr>
              <a:cxnSpLocks/>
            </p:cNvCxnSpPr>
            <p:nvPr/>
          </p:nvCxnSpPr>
          <p:spPr>
            <a:xfrm>
              <a:off x="9851813" y="3180694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730616A-9A37-56A0-7744-3EE9CD0F3DD3}"/>
                </a:ext>
              </a:extLst>
            </p:cNvPr>
            <p:cNvCxnSpPr>
              <a:cxnSpLocks/>
            </p:cNvCxnSpPr>
            <p:nvPr/>
          </p:nvCxnSpPr>
          <p:spPr>
            <a:xfrm>
              <a:off x="10414591" y="3178938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45592D9-C184-2793-E10E-57B06438A5B4}"/>
                </a:ext>
              </a:extLst>
            </p:cNvPr>
            <p:cNvCxnSpPr>
              <a:cxnSpLocks/>
            </p:cNvCxnSpPr>
            <p:nvPr/>
          </p:nvCxnSpPr>
          <p:spPr>
            <a:xfrm>
              <a:off x="10130131" y="3682332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8C974E7-A3A1-A3B5-D85D-48E16F2017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30742" y="2658226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7F7EAD0-FBE9-BFF9-189A-296057850E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94662" y="2669756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E31C752-D7F1-FD15-6748-229B4760B2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58811" y="2671328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DF125CD4-700F-97CA-396F-429159FD34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45394" y="3167408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552654D-A5A0-65FE-1AE3-2E4DE5C141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09314" y="3178938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BD0DC39C-9361-777A-7036-72EC5518C1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4591" y="3682332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1417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87780" y="1724596"/>
            <a:ext cx="7907655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pc="-4" dirty="0">
                <a:latin typeface="Calibri"/>
                <a:cs typeface="Calibri"/>
              </a:rPr>
              <a:t>Very </a:t>
            </a:r>
            <a:r>
              <a:rPr dirty="0">
                <a:latin typeface="Calibri"/>
                <a:cs typeface="Calibri"/>
              </a:rPr>
              <a:t>large language models </a:t>
            </a:r>
            <a:r>
              <a:rPr spc="-4" dirty="0">
                <a:latin typeface="Calibri"/>
                <a:cs typeface="Calibri"/>
              </a:rPr>
              <a:t>seem </a:t>
            </a:r>
            <a:r>
              <a:rPr dirty="0">
                <a:latin typeface="Calibri"/>
                <a:cs typeface="Calibri"/>
              </a:rPr>
              <a:t>to </a:t>
            </a:r>
            <a:r>
              <a:rPr spc="-4" dirty="0">
                <a:latin typeface="Calibri"/>
                <a:cs typeface="Calibri"/>
              </a:rPr>
              <a:t>perform some </a:t>
            </a:r>
            <a:r>
              <a:rPr dirty="0">
                <a:latin typeface="Calibri"/>
                <a:cs typeface="Calibri"/>
              </a:rPr>
              <a:t>kind </a:t>
            </a:r>
            <a:r>
              <a:rPr spc="-4" dirty="0">
                <a:latin typeface="Calibri"/>
                <a:cs typeface="Calibri"/>
              </a:rPr>
              <a:t>of </a:t>
            </a:r>
            <a:r>
              <a:rPr dirty="0">
                <a:latin typeface="Calibri"/>
                <a:cs typeface="Calibri"/>
              </a:rPr>
              <a:t>learning </a:t>
            </a:r>
            <a:r>
              <a:rPr b="1" spc="-4" dirty="0">
                <a:latin typeface="Calibri"/>
                <a:cs typeface="Calibri"/>
              </a:rPr>
              <a:t>without gradient  </a:t>
            </a:r>
            <a:r>
              <a:rPr b="1" dirty="0">
                <a:latin typeface="Calibri"/>
                <a:cs typeface="Calibri"/>
              </a:rPr>
              <a:t>steps </a:t>
            </a:r>
            <a:r>
              <a:rPr spc="-4" dirty="0">
                <a:latin typeface="Calibri"/>
                <a:cs typeface="Calibri"/>
              </a:rPr>
              <a:t>simply from </a:t>
            </a:r>
            <a:r>
              <a:rPr dirty="0">
                <a:latin typeface="Calibri"/>
                <a:cs typeface="Calibri"/>
              </a:rPr>
              <a:t>examples you </a:t>
            </a:r>
            <a:r>
              <a:rPr spc="-4" dirty="0">
                <a:latin typeface="Calibri"/>
                <a:cs typeface="Calibri"/>
              </a:rPr>
              <a:t>provide </a:t>
            </a:r>
            <a:r>
              <a:rPr dirty="0">
                <a:latin typeface="Calibri"/>
                <a:cs typeface="Calibri"/>
              </a:rPr>
              <a:t>within their</a:t>
            </a:r>
            <a:r>
              <a:rPr spc="-2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contexts.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22656" y="2439163"/>
            <a:ext cx="7315526" cy="3200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60D0B3-822A-4427-B8B8-96A32BBBE204}"/>
              </a:ext>
            </a:extLst>
          </p:cNvPr>
          <p:cNvSpPr txBox="1"/>
          <p:nvPr/>
        </p:nvSpPr>
        <p:spPr>
          <a:xfrm>
            <a:off x="1524001" y="6581002"/>
            <a:ext cx="9303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John Hewitt</a:t>
            </a:r>
          </a:p>
        </p:txBody>
      </p:sp>
      <p:sp>
        <p:nvSpPr>
          <p:cNvPr id="8" name="Google Shape;65;p14">
            <a:extLst>
              <a:ext uri="{FF2B5EF4-FFF2-40B4-BE49-F238E27FC236}">
                <a16:creationId xmlns:a16="http://schemas.microsoft.com/office/drawing/2014/main" id="{E65311DF-0C26-8DE1-22DD-B30D854FEE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9" y="336884"/>
            <a:ext cx="12192000" cy="1143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algn="ctr"/>
            <a:r>
              <a:rPr lang="en-US" dirty="0"/>
              <a:t>In-Context and Zero-Shot learning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415600" y="446223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en-US" dirty="0"/>
              <a:t>In-Context and Zero-Shot learning</a:t>
            </a:r>
            <a:endParaRPr dirty="0"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2"/>
          </p:nvPr>
        </p:nvSpPr>
        <p:spPr>
          <a:xfrm>
            <a:off x="124207" y="6261289"/>
            <a:ext cx="4206800" cy="60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77500" lnSpcReduction="20000"/>
          </a:bodyPr>
          <a:lstStyle/>
          <a:p>
            <a:pPr marL="0" indent="0">
              <a:spcAft>
                <a:spcPts val="1600"/>
              </a:spcAft>
              <a:buClr>
                <a:schemeClr val="dk1"/>
              </a:buClr>
              <a:buSzPts val="1100"/>
              <a:buNone/>
            </a:pPr>
            <a:r>
              <a:rPr lang="en"/>
              <a:t>✍️: Ammar and Karan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42715-D64A-932C-94F0-C40225ACB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several demonstrations, and then ask the model to do a new one.</a:t>
            </a:r>
          </a:p>
          <a:p>
            <a:r>
              <a:rPr lang="en-US" dirty="0"/>
              <a:t>Things to vary: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7CB527-8C1A-A778-2A9B-64A773F5EE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8" t="8566"/>
          <a:stretch/>
        </p:blipFill>
        <p:spPr>
          <a:xfrm>
            <a:off x="946318" y="2888374"/>
            <a:ext cx="4758855" cy="2834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B8126B-D8F5-6D39-3FBF-8B072864B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315" y="2695643"/>
            <a:ext cx="5486940" cy="33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986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802F971-7365-4842-B076-BAF4BCF4D98C}"/>
              </a:ext>
            </a:extLst>
          </p:cNvPr>
          <p:cNvGrpSpPr/>
          <p:nvPr/>
        </p:nvGrpSpPr>
        <p:grpSpPr>
          <a:xfrm>
            <a:off x="3767698" y="1727383"/>
            <a:ext cx="578460" cy="369091"/>
            <a:chOff x="3681747" y="309619"/>
            <a:chExt cx="650768" cy="415227"/>
          </a:xfrm>
        </p:grpSpPr>
        <p:cxnSp>
          <p:nvCxnSpPr>
            <p:cNvPr id="787" name="Elbow Connector 786">
              <a:extLst>
                <a:ext uri="{FF2B5EF4-FFF2-40B4-BE49-F238E27FC236}">
                  <a16:creationId xmlns:a16="http://schemas.microsoft.com/office/drawing/2014/main" id="{0EADCD0C-508C-9247-B8CD-CA8B009BE206}"/>
                </a:ext>
              </a:extLst>
            </p:cNvPr>
            <p:cNvCxnSpPr>
              <a:cxnSpLocks/>
              <a:stCxn id="2643" idx="0"/>
              <a:endCxn id="2566" idx="1"/>
            </p:cNvCxnSpPr>
            <p:nvPr/>
          </p:nvCxnSpPr>
          <p:spPr>
            <a:xfrm rot="16200000" flipH="1">
              <a:off x="3743813" y="385331"/>
              <a:ext cx="145852" cy="26998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6" name="Rectangle 2565">
              <a:extLst>
                <a:ext uri="{FF2B5EF4-FFF2-40B4-BE49-F238E27FC236}">
                  <a16:creationId xmlns:a16="http://schemas.microsoft.com/office/drawing/2014/main" id="{323364E7-03E6-2E49-974F-FE695D388315}"/>
                </a:ext>
              </a:extLst>
            </p:cNvPr>
            <p:cNvSpPr/>
            <p:nvPr/>
          </p:nvSpPr>
          <p:spPr>
            <a:xfrm flipV="1">
              <a:off x="3951732" y="46165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570" name="Elbow Connector 2569">
              <a:extLst>
                <a:ext uri="{FF2B5EF4-FFF2-40B4-BE49-F238E27FC236}">
                  <a16:creationId xmlns:a16="http://schemas.microsoft.com/office/drawing/2014/main" id="{640F0598-880E-5D41-8A85-2274D331591B}"/>
                </a:ext>
              </a:extLst>
            </p:cNvPr>
            <p:cNvCxnSpPr>
              <a:cxnSpLocks/>
              <a:stCxn id="2566" idx="3"/>
            </p:cNvCxnSpPr>
            <p:nvPr/>
          </p:nvCxnSpPr>
          <p:spPr>
            <a:xfrm flipV="1">
              <a:off x="4214926" y="309619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7CA800B-1EAF-DA45-B009-37D73C39D300}"/>
              </a:ext>
            </a:extLst>
          </p:cNvPr>
          <p:cNvGrpSpPr/>
          <p:nvPr/>
        </p:nvGrpSpPr>
        <p:grpSpPr>
          <a:xfrm>
            <a:off x="4446770" y="1727384"/>
            <a:ext cx="565695" cy="413566"/>
            <a:chOff x="4445702" y="309620"/>
            <a:chExt cx="636407" cy="465262"/>
          </a:xfrm>
        </p:grpSpPr>
        <p:sp>
          <p:nvSpPr>
            <p:cNvPr id="2567" name="Diamond 2566">
              <a:extLst>
                <a:ext uri="{FF2B5EF4-FFF2-40B4-BE49-F238E27FC236}">
                  <a16:creationId xmlns:a16="http://schemas.microsoft.com/office/drawing/2014/main" id="{55D456C4-5A08-7E45-887A-0FEDE12F955B}"/>
                </a:ext>
              </a:extLst>
            </p:cNvPr>
            <p:cNvSpPr/>
            <p:nvPr/>
          </p:nvSpPr>
          <p:spPr>
            <a:xfrm flipV="1">
              <a:off x="4617035" y="411616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571" name="Elbow Connector 2570">
              <a:extLst>
                <a:ext uri="{FF2B5EF4-FFF2-40B4-BE49-F238E27FC236}">
                  <a16:creationId xmlns:a16="http://schemas.microsoft.com/office/drawing/2014/main" id="{49A6F735-05C9-2347-9831-1C21C0F7F698}"/>
                </a:ext>
              </a:extLst>
            </p:cNvPr>
            <p:cNvCxnSpPr>
              <a:cxnSpLocks/>
              <a:stCxn id="2567" idx="3"/>
            </p:cNvCxnSpPr>
            <p:nvPr/>
          </p:nvCxnSpPr>
          <p:spPr>
            <a:xfrm flipV="1">
              <a:off x="4980301" y="309622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2" name="Elbow Connector 2571">
              <a:extLst>
                <a:ext uri="{FF2B5EF4-FFF2-40B4-BE49-F238E27FC236}">
                  <a16:creationId xmlns:a16="http://schemas.microsoft.com/office/drawing/2014/main" id="{C0C7B2ED-7871-9344-8488-393B0AE5A08A}"/>
                </a:ext>
              </a:extLst>
            </p:cNvPr>
            <p:cNvCxnSpPr>
              <a:cxnSpLocks/>
              <a:endCxn id="2567" idx="1"/>
            </p:cNvCxnSpPr>
            <p:nvPr/>
          </p:nvCxnSpPr>
          <p:spPr>
            <a:xfrm rot="16200000" flipH="1">
              <a:off x="4389554" y="365768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73" name="Straight Connector 2572">
            <a:extLst>
              <a:ext uri="{FF2B5EF4-FFF2-40B4-BE49-F238E27FC236}">
                <a16:creationId xmlns:a16="http://schemas.microsoft.com/office/drawing/2014/main" id="{4E5CFC9E-AE13-E54C-8DDB-1A4F6FB08669}"/>
              </a:ext>
            </a:extLst>
          </p:cNvPr>
          <p:cNvCxnSpPr>
            <a:cxnSpLocks/>
            <a:endCxn id="2574" idx="2"/>
          </p:cNvCxnSpPr>
          <p:nvPr/>
        </p:nvCxnSpPr>
        <p:spPr>
          <a:xfrm>
            <a:off x="3896235" y="1727384"/>
            <a:ext cx="1259013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4" name="Oval 2573">
            <a:extLst>
              <a:ext uri="{FF2B5EF4-FFF2-40B4-BE49-F238E27FC236}">
                <a16:creationId xmlns:a16="http://schemas.microsoft.com/office/drawing/2014/main" id="{BEE5AE06-8AF0-4546-A733-01546C8B8422}"/>
              </a:ext>
            </a:extLst>
          </p:cNvPr>
          <p:cNvSpPr/>
          <p:nvPr/>
        </p:nvSpPr>
        <p:spPr>
          <a:xfrm flipV="1">
            <a:off x="5155249" y="1604917"/>
            <a:ext cx="244935" cy="244935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E39BD5-60F2-3749-A3EF-E518E763843B}"/>
              </a:ext>
            </a:extLst>
          </p:cNvPr>
          <p:cNvGrpSpPr/>
          <p:nvPr/>
        </p:nvGrpSpPr>
        <p:grpSpPr>
          <a:xfrm>
            <a:off x="2263750" y="1727384"/>
            <a:ext cx="572391" cy="369091"/>
            <a:chOff x="1989805" y="309620"/>
            <a:chExt cx="643940" cy="415227"/>
          </a:xfrm>
        </p:grpSpPr>
        <p:cxnSp>
          <p:nvCxnSpPr>
            <p:cNvPr id="784" name="Elbow Connector 783">
              <a:extLst>
                <a:ext uri="{FF2B5EF4-FFF2-40B4-BE49-F238E27FC236}">
                  <a16:creationId xmlns:a16="http://schemas.microsoft.com/office/drawing/2014/main" id="{775BC5B5-04EB-E547-A627-7A2B100B5FAE}"/>
                </a:ext>
              </a:extLst>
            </p:cNvPr>
            <p:cNvCxnSpPr>
              <a:cxnSpLocks/>
              <a:stCxn id="2638" idx="0"/>
              <a:endCxn id="2634" idx="1"/>
            </p:cNvCxnSpPr>
            <p:nvPr/>
          </p:nvCxnSpPr>
          <p:spPr>
            <a:xfrm rot="16200000" flipH="1">
              <a:off x="2048456" y="388746"/>
              <a:ext cx="145854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4" name="Rectangle 2633">
              <a:extLst>
                <a:ext uri="{FF2B5EF4-FFF2-40B4-BE49-F238E27FC236}">
                  <a16:creationId xmlns:a16="http://schemas.microsoft.com/office/drawing/2014/main" id="{B1CB6D4B-A3E6-6F47-A2F1-655CF2106F5A}"/>
                </a:ext>
              </a:extLst>
            </p:cNvPr>
            <p:cNvSpPr/>
            <p:nvPr/>
          </p:nvSpPr>
          <p:spPr>
            <a:xfrm flipV="1">
              <a:off x="2252961" y="461653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639" name="Elbow Connector 2638">
              <a:extLst>
                <a:ext uri="{FF2B5EF4-FFF2-40B4-BE49-F238E27FC236}">
                  <a16:creationId xmlns:a16="http://schemas.microsoft.com/office/drawing/2014/main" id="{C42BDD3F-9756-884D-91E0-BC80A06BAD10}"/>
                </a:ext>
              </a:extLst>
            </p:cNvPr>
            <p:cNvCxnSpPr>
              <a:cxnSpLocks/>
              <a:stCxn id="2634" idx="3"/>
            </p:cNvCxnSpPr>
            <p:nvPr/>
          </p:nvCxnSpPr>
          <p:spPr>
            <a:xfrm flipV="1">
              <a:off x="2516156" y="30962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3B3BC96-5601-0F4C-AB09-D73C6937B887}"/>
              </a:ext>
            </a:extLst>
          </p:cNvPr>
          <p:cNvGrpSpPr/>
          <p:nvPr/>
        </p:nvGrpSpPr>
        <p:grpSpPr>
          <a:xfrm>
            <a:off x="2936751" y="1727385"/>
            <a:ext cx="565695" cy="413566"/>
            <a:chOff x="2746931" y="309621"/>
            <a:chExt cx="636407" cy="465262"/>
          </a:xfrm>
        </p:grpSpPr>
        <p:sp>
          <p:nvSpPr>
            <p:cNvPr id="2635" name="Diamond 2634">
              <a:extLst>
                <a:ext uri="{FF2B5EF4-FFF2-40B4-BE49-F238E27FC236}">
                  <a16:creationId xmlns:a16="http://schemas.microsoft.com/office/drawing/2014/main" id="{E128F510-96FF-E043-A016-44D33AC76A2F}"/>
                </a:ext>
              </a:extLst>
            </p:cNvPr>
            <p:cNvSpPr/>
            <p:nvPr/>
          </p:nvSpPr>
          <p:spPr>
            <a:xfrm flipV="1">
              <a:off x="2918264" y="411617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640" name="Elbow Connector 2639">
              <a:extLst>
                <a:ext uri="{FF2B5EF4-FFF2-40B4-BE49-F238E27FC236}">
                  <a16:creationId xmlns:a16="http://schemas.microsoft.com/office/drawing/2014/main" id="{8EB3AFA0-D84B-A348-9DC0-4BCDF598D8A4}"/>
                </a:ext>
              </a:extLst>
            </p:cNvPr>
            <p:cNvCxnSpPr>
              <a:cxnSpLocks/>
              <a:stCxn id="2635" idx="3"/>
            </p:cNvCxnSpPr>
            <p:nvPr/>
          </p:nvCxnSpPr>
          <p:spPr>
            <a:xfrm flipV="1">
              <a:off x="3281530" y="309623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1" name="Elbow Connector 2640">
              <a:extLst>
                <a:ext uri="{FF2B5EF4-FFF2-40B4-BE49-F238E27FC236}">
                  <a16:creationId xmlns:a16="http://schemas.microsoft.com/office/drawing/2014/main" id="{90648D0B-ED83-C346-BB6E-B21305379F6A}"/>
                </a:ext>
              </a:extLst>
            </p:cNvPr>
            <p:cNvCxnSpPr>
              <a:cxnSpLocks/>
              <a:endCxn id="2635" idx="1"/>
            </p:cNvCxnSpPr>
            <p:nvPr/>
          </p:nvCxnSpPr>
          <p:spPr>
            <a:xfrm rot="16200000" flipH="1">
              <a:off x="2690783" y="36576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42" name="Straight Connector 2641">
            <a:extLst>
              <a:ext uri="{FF2B5EF4-FFF2-40B4-BE49-F238E27FC236}">
                <a16:creationId xmlns:a16="http://schemas.microsoft.com/office/drawing/2014/main" id="{4DA4E4F1-FE0C-C045-B49B-83313530C249}"/>
              </a:ext>
            </a:extLst>
          </p:cNvPr>
          <p:cNvCxnSpPr>
            <a:cxnSpLocks/>
            <a:stCxn id="2638" idx="6"/>
            <a:endCxn id="2643" idx="2"/>
          </p:cNvCxnSpPr>
          <p:nvPr/>
        </p:nvCxnSpPr>
        <p:spPr>
          <a:xfrm>
            <a:off x="2386216" y="1727385"/>
            <a:ext cx="1259013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3" name="Oval 2642">
            <a:extLst>
              <a:ext uri="{FF2B5EF4-FFF2-40B4-BE49-F238E27FC236}">
                <a16:creationId xmlns:a16="http://schemas.microsoft.com/office/drawing/2014/main" id="{0C93B56E-9D25-3240-8171-F08E5283C9AD}"/>
              </a:ext>
            </a:extLst>
          </p:cNvPr>
          <p:cNvSpPr/>
          <p:nvPr/>
        </p:nvSpPr>
        <p:spPr>
          <a:xfrm flipV="1">
            <a:off x="3645230" y="1604918"/>
            <a:ext cx="244935" cy="244935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9AAD469-EC82-1748-972F-FE42159B9B83}"/>
              </a:ext>
            </a:extLst>
          </p:cNvPr>
          <p:cNvGrpSpPr/>
          <p:nvPr/>
        </p:nvGrpSpPr>
        <p:grpSpPr>
          <a:xfrm>
            <a:off x="5277717" y="1604917"/>
            <a:ext cx="4654612" cy="536033"/>
            <a:chOff x="5325620" y="171845"/>
            <a:chExt cx="5236436" cy="60303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A049CFD-62C7-934F-ADD6-D2EF3464C7BC}"/>
                </a:ext>
              </a:extLst>
            </p:cNvPr>
            <p:cNvGrpSpPr/>
            <p:nvPr/>
          </p:nvGrpSpPr>
          <p:grpSpPr>
            <a:xfrm>
              <a:off x="9489464" y="309620"/>
              <a:ext cx="636407" cy="465262"/>
              <a:chOff x="9489464" y="309620"/>
              <a:chExt cx="636407" cy="465262"/>
            </a:xfrm>
          </p:grpSpPr>
          <p:sp>
            <p:nvSpPr>
              <p:cNvPr id="2431" name="Diamond 2430">
                <a:extLst>
                  <a:ext uri="{FF2B5EF4-FFF2-40B4-BE49-F238E27FC236}">
                    <a16:creationId xmlns:a16="http://schemas.microsoft.com/office/drawing/2014/main" id="{EE328A82-22D1-014B-B186-00A066053B15}"/>
                  </a:ext>
                </a:extLst>
              </p:cNvPr>
              <p:cNvSpPr/>
              <p:nvPr/>
            </p:nvSpPr>
            <p:spPr>
              <a:xfrm flipV="1">
                <a:off x="9660797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435" name="Elbow Connector 2434">
                <a:extLst>
                  <a:ext uri="{FF2B5EF4-FFF2-40B4-BE49-F238E27FC236}">
                    <a16:creationId xmlns:a16="http://schemas.microsoft.com/office/drawing/2014/main" id="{60AE7FB5-30DB-F040-B9F1-264E4A34A6D9}"/>
                  </a:ext>
                </a:extLst>
              </p:cNvPr>
              <p:cNvCxnSpPr>
                <a:cxnSpLocks/>
                <a:stCxn id="2431" idx="3"/>
              </p:cNvCxnSpPr>
              <p:nvPr/>
            </p:nvCxnSpPr>
            <p:spPr>
              <a:xfrm flipV="1">
                <a:off x="10024063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6" name="Elbow Connector 2435">
                <a:extLst>
                  <a:ext uri="{FF2B5EF4-FFF2-40B4-BE49-F238E27FC236}">
                    <a16:creationId xmlns:a16="http://schemas.microsoft.com/office/drawing/2014/main" id="{D9EF71A4-4D97-D949-9F76-DFF3C24F646C}"/>
                  </a:ext>
                </a:extLst>
              </p:cNvPr>
              <p:cNvCxnSpPr>
                <a:cxnSpLocks/>
                <a:endCxn id="2431" idx="1"/>
              </p:cNvCxnSpPr>
              <p:nvPr/>
            </p:nvCxnSpPr>
            <p:spPr>
              <a:xfrm rot="16200000" flipH="1">
                <a:off x="9433316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37" name="Straight Connector 2436">
              <a:extLst>
                <a:ext uri="{FF2B5EF4-FFF2-40B4-BE49-F238E27FC236}">
                  <a16:creationId xmlns:a16="http://schemas.microsoft.com/office/drawing/2014/main" id="{1E7470AA-341C-FF41-B8A3-5FA882CAF961}"/>
                </a:ext>
              </a:extLst>
            </p:cNvPr>
            <p:cNvCxnSpPr>
              <a:cxnSpLocks/>
              <a:endCxn id="2438" idx="2"/>
            </p:cNvCxnSpPr>
            <p:nvPr/>
          </p:nvCxnSpPr>
          <p:spPr>
            <a:xfrm>
              <a:off x="8870114" y="309620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8" name="Oval 2437">
              <a:extLst>
                <a:ext uri="{FF2B5EF4-FFF2-40B4-BE49-F238E27FC236}">
                  <a16:creationId xmlns:a16="http://schemas.microsoft.com/office/drawing/2014/main" id="{46FF1856-C6A7-3042-81AA-2D3828C35714}"/>
                </a:ext>
              </a:extLst>
            </p:cNvPr>
            <p:cNvSpPr/>
            <p:nvPr/>
          </p:nvSpPr>
          <p:spPr>
            <a:xfrm flipV="1">
              <a:off x="10286504" y="17184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6BFAAE0-1AB6-2543-8289-2661270F64EC}"/>
                </a:ext>
              </a:extLst>
            </p:cNvPr>
            <p:cNvGrpSpPr/>
            <p:nvPr/>
          </p:nvGrpSpPr>
          <p:grpSpPr>
            <a:xfrm>
              <a:off x="5325620" y="309619"/>
              <a:ext cx="653115" cy="415227"/>
              <a:chOff x="5325620" y="309619"/>
              <a:chExt cx="653115" cy="415227"/>
            </a:xfrm>
          </p:grpSpPr>
          <p:cxnSp>
            <p:nvCxnSpPr>
              <p:cNvPr id="791" name="Elbow Connector 790">
                <a:extLst>
                  <a:ext uri="{FF2B5EF4-FFF2-40B4-BE49-F238E27FC236}">
                    <a16:creationId xmlns:a16="http://schemas.microsoft.com/office/drawing/2014/main" id="{D28B09B1-6935-4C44-A942-C9301FE98612}"/>
                  </a:ext>
                </a:extLst>
              </p:cNvPr>
              <p:cNvCxnSpPr>
                <a:cxnSpLocks/>
                <a:stCxn id="2574" idx="0"/>
                <a:endCxn id="2498" idx="1"/>
              </p:cNvCxnSpPr>
              <p:nvPr/>
            </p:nvCxnSpPr>
            <p:spPr>
              <a:xfrm rot="16200000" flipH="1">
                <a:off x="5382587" y="377884"/>
                <a:ext cx="158398" cy="272332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98" name="Rectangle 2497">
                <a:extLst>
                  <a:ext uri="{FF2B5EF4-FFF2-40B4-BE49-F238E27FC236}">
                    <a16:creationId xmlns:a16="http://schemas.microsoft.com/office/drawing/2014/main" id="{B65CA45A-E149-2E4F-986A-792C96ECCADD}"/>
                  </a:ext>
                </a:extLst>
              </p:cNvPr>
              <p:cNvSpPr/>
              <p:nvPr/>
            </p:nvSpPr>
            <p:spPr>
              <a:xfrm flipV="1">
                <a:off x="559795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02" name="Elbow Connector 2501">
                <a:extLst>
                  <a:ext uri="{FF2B5EF4-FFF2-40B4-BE49-F238E27FC236}">
                    <a16:creationId xmlns:a16="http://schemas.microsoft.com/office/drawing/2014/main" id="{15778A96-720D-BF4B-AE5A-A88A7CD76EBC}"/>
                  </a:ext>
                </a:extLst>
              </p:cNvPr>
              <p:cNvCxnSpPr>
                <a:cxnSpLocks/>
                <a:stCxn id="2498" idx="3"/>
              </p:cNvCxnSpPr>
              <p:nvPr/>
            </p:nvCxnSpPr>
            <p:spPr>
              <a:xfrm flipV="1">
                <a:off x="586114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271E305-B6B0-5448-A826-62BE7D06C14E}"/>
                </a:ext>
              </a:extLst>
            </p:cNvPr>
            <p:cNvGrpSpPr/>
            <p:nvPr/>
          </p:nvGrpSpPr>
          <p:grpSpPr>
            <a:xfrm>
              <a:off x="6091922" y="309620"/>
              <a:ext cx="636408" cy="465262"/>
              <a:chOff x="6091922" y="309620"/>
              <a:chExt cx="636408" cy="465262"/>
            </a:xfrm>
          </p:grpSpPr>
          <p:sp>
            <p:nvSpPr>
              <p:cNvPr id="2499" name="Diamond 2498">
                <a:extLst>
                  <a:ext uri="{FF2B5EF4-FFF2-40B4-BE49-F238E27FC236}">
                    <a16:creationId xmlns:a16="http://schemas.microsoft.com/office/drawing/2014/main" id="{5EDDC164-716E-EA4F-B6CB-8C5632D68F88}"/>
                  </a:ext>
                </a:extLst>
              </p:cNvPr>
              <p:cNvSpPr/>
              <p:nvPr/>
            </p:nvSpPr>
            <p:spPr>
              <a:xfrm flipV="1">
                <a:off x="626325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03" name="Elbow Connector 2502">
                <a:extLst>
                  <a:ext uri="{FF2B5EF4-FFF2-40B4-BE49-F238E27FC236}">
                    <a16:creationId xmlns:a16="http://schemas.microsoft.com/office/drawing/2014/main" id="{D97075EB-5478-D049-A78E-A0D5D3C5960E}"/>
                  </a:ext>
                </a:extLst>
              </p:cNvPr>
              <p:cNvCxnSpPr>
                <a:cxnSpLocks/>
                <a:stCxn id="2499" idx="3"/>
              </p:cNvCxnSpPr>
              <p:nvPr/>
            </p:nvCxnSpPr>
            <p:spPr>
              <a:xfrm flipV="1">
                <a:off x="6626522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4" name="Elbow Connector 2503">
                <a:extLst>
                  <a:ext uri="{FF2B5EF4-FFF2-40B4-BE49-F238E27FC236}">
                    <a16:creationId xmlns:a16="http://schemas.microsoft.com/office/drawing/2014/main" id="{CA15D127-84CC-1C47-A341-CA54E9E9435C}"/>
                  </a:ext>
                </a:extLst>
              </p:cNvPr>
              <p:cNvCxnSpPr>
                <a:cxnSpLocks/>
                <a:endCxn id="2499" idx="1"/>
              </p:cNvCxnSpPr>
              <p:nvPr/>
            </p:nvCxnSpPr>
            <p:spPr>
              <a:xfrm rot="16200000" flipH="1">
                <a:off x="603577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05" name="Straight Connector 2504">
              <a:extLst>
                <a:ext uri="{FF2B5EF4-FFF2-40B4-BE49-F238E27FC236}">
                  <a16:creationId xmlns:a16="http://schemas.microsoft.com/office/drawing/2014/main" id="{700AB41C-9F90-DC48-BE96-32C35B038F79}"/>
                </a:ext>
              </a:extLst>
            </p:cNvPr>
            <p:cNvCxnSpPr>
              <a:cxnSpLocks/>
              <a:endCxn id="2506" idx="2"/>
            </p:cNvCxnSpPr>
            <p:nvPr/>
          </p:nvCxnSpPr>
          <p:spPr>
            <a:xfrm>
              <a:off x="5472572" y="309620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6" name="Oval 2505">
              <a:extLst>
                <a:ext uri="{FF2B5EF4-FFF2-40B4-BE49-F238E27FC236}">
                  <a16:creationId xmlns:a16="http://schemas.microsoft.com/office/drawing/2014/main" id="{CBE1E400-DA1B-C24D-A6DB-DE8D128B77AE}"/>
                </a:ext>
              </a:extLst>
            </p:cNvPr>
            <p:cNvSpPr/>
            <p:nvPr/>
          </p:nvSpPr>
          <p:spPr>
            <a:xfrm flipV="1">
              <a:off x="6888963" y="17184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B2486C8-8A6F-304C-93F2-133231658E9C}"/>
                </a:ext>
              </a:extLst>
            </p:cNvPr>
            <p:cNvGrpSpPr/>
            <p:nvPr/>
          </p:nvGrpSpPr>
          <p:grpSpPr>
            <a:xfrm>
              <a:off x="7026738" y="309619"/>
              <a:ext cx="650769" cy="415227"/>
              <a:chOff x="7026738" y="309619"/>
              <a:chExt cx="650769" cy="415227"/>
            </a:xfrm>
          </p:grpSpPr>
          <p:cxnSp>
            <p:nvCxnSpPr>
              <p:cNvPr id="794" name="Elbow Connector 793">
                <a:extLst>
                  <a:ext uri="{FF2B5EF4-FFF2-40B4-BE49-F238E27FC236}">
                    <a16:creationId xmlns:a16="http://schemas.microsoft.com/office/drawing/2014/main" id="{65D0FD3C-0353-A244-B566-1E889E84D744}"/>
                  </a:ext>
                </a:extLst>
              </p:cNvPr>
              <p:cNvCxnSpPr>
                <a:cxnSpLocks/>
                <a:stCxn id="2506" idx="0"/>
                <a:endCxn id="2709" idx="1"/>
              </p:cNvCxnSpPr>
              <p:nvPr/>
            </p:nvCxnSpPr>
            <p:spPr>
              <a:xfrm rot="16200000" flipH="1">
                <a:off x="7088805" y="385330"/>
                <a:ext cx="145852" cy="269985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09" name="Rectangle 2708">
                <a:extLst>
                  <a:ext uri="{FF2B5EF4-FFF2-40B4-BE49-F238E27FC236}">
                    <a16:creationId xmlns:a16="http://schemas.microsoft.com/office/drawing/2014/main" id="{0CDB2ED0-B2BF-DD4E-9B34-48F796AF13EB}"/>
                  </a:ext>
                </a:extLst>
              </p:cNvPr>
              <p:cNvSpPr/>
              <p:nvPr/>
            </p:nvSpPr>
            <p:spPr>
              <a:xfrm flipV="1">
                <a:off x="7296724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711" name="Elbow Connector 2710">
                <a:extLst>
                  <a:ext uri="{FF2B5EF4-FFF2-40B4-BE49-F238E27FC236}">
                    <a16:creationId xmlns:a16="http://schemas.microsoft.com/office/drawing/2014/main" id="{65B62BA9-EB60-A342-AA0D-DD9760DB6D9C}"/>
                  </a:ext>
                </a:extLst>
              </p:cNvPr>
              <p:cNvCxnSpPr>
                <a:cxnSpLocks/>
                <a:stCxn id="2709" idx="3"/>
              </p:cNvCxnSpPr>
              <p:nvPr/>
            </p:nvCxnSpPr>
            <p:spPr>
              <a:xfrm flipV="1">
                <a:off x="7559918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12" name="Straight Connector 2711">
              <a:extLst>
                <a:ext uri="{FF2B5EF4-FFF2-40B4-BE49-F238E27FC236}">
                  <a16:creationId xmlns:a16="http://schemas.microsoft.com/office/drawing/2014/main" id="{C1768B2D-4E3F-084F-8DF0-71A9445E67AD}"/>
                </a:ext>
              </a:extLst>
            </p:cNvPr>
            <p:cNvCxnSpPr>
              <a:cxnSpLocks/>
            </p:cNvCxnSpPr>
            <p:nvPr/>
          </p:nvCxnSpPr>
          <p:spPr>
            <a:xfrm>
              <a:off x="7171344" y="309620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FAD6C31-0D6E-E740-A947-8D1BDAAE3426}"/>
                </a:ext>
              </a:extLst>
            </p:cNvPr>
            <p:cNvGrpSpPr/>
            <p:nvPr/>
          </p:nvGrpSpPr>
          <p:grpSpPr>
            <a:xfrm>
              <a:off x="8725510" y="309619"/>
              <a:ext cx="650767" cy="415227"/>
              <a:chOff x="8725510" y="309619"/>
              <a:chExt cx="650767" cy="415227"/>
            </a:xfrm>
          </p:grpSpPr>
          <p:cxnSp>
            <p:nvCxnSpPr>
              <p:cNvPr id="797" name="Elbow Connector 796">
                <a:extLst>
                  <a:ext uri="{FF2B5EF4-FFF2-40B4-BE49-F238E27FC236}">
                    <a16:creationId xmlns:a16="http://schemas.microsoft.com/office/drawing/2014/main" id="{71D93826-75E2-314A-BEFD-F27C26E63609}"/>
                  </a:ext>
                </a:extLst>
              </p:cNvPr>
              <p:cNvCxnSpPr>
                <a:cxnSpLocks/>
                <a:stCxn id="2713" idx="0"/>
                <a:endCxn id="2430" idx="1"/>
              </p:cNvCxnSpPr>
              <p:nvPr/>
            </p:nvCxnSpPr>
            <p:spPr>
              <a:xfrm rot="16200000" flipH="1">
                <a:off x="8787576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0" name="Rectangle 2429">
                <a:extLst>
                  <a:ext uri="{FF2B5EF4-FFF2-40B4-BE49-F238E27FC236}">
                    <a16:creationId xmlns:a16="http://schemas.microsoft.com/office/drawing/2014/main" id="{B2DAFAC7-464D-CA42-927D-BF2C135AE998}"/>
                  </a:ext>
                </a:extLst>
              </p:cNvPr>
              <p:cNvSpPr/>
              <p:nvPr/>
            </p:nvSpPr>
            <p:spPr>
              <a:xfrm flipV="1">
                <a:off x="8995494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434" name="Elbow Connector 2433">
                <a:extLst>
                  <a:ext uri="{FF2B5EF4-FFF2-40B4-BE49-F238E27FC236}">
                    <a16:creationId xmlns:a16="http://schemas.microsoft.com/office/drawing/2014/main" id="{43621DD4-5E96-7841-B531-1E3D5A07EDE6}"/>
                  </a:ext>
                </a:extLst>
              </p:cNvPr>
              <p:cNvCxnSpPr>
                <a:cxnSpLocks/>
                <a:stCxn id="2430" idx="3"/>
              </p:cNvCxnSpPr>
              <p:nvPr/>
            </p:nvCxnSpPr>
            <p:spPr>
              <a:xfrm flipV="1">
                <a:off x="9258688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13" name="Oval 2712">
              <a:extLst>
                <a:ext uri="{FF2B5EF4-FFF2-40B4-BE49-F238E27FC236}">
                  <a16:creationId xmlns:a16="http://schemas.microsoft.com/office/drawing/2014/main" id="{FFCA9093-1F93-DF4F-8A32-28A752F0432E}"/>
                </a:ext>
              </a:extLst>
            </p:cNvPr>
            <p:cNvSpPr/>
            <p:nvPr/>
          </p:nvSpPr>
          <p:spPr>
            <a:xfrm flipV="1">
              <a:off x="8587734" y="17184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8C3F0E2-035B-AE47-88A7-34F9C04CEE8C}"/>
                </a:ext>
              </a:extLst>
            </p:cNvPr>
            <p:cNvGrpSpPr/>
            <p:nvPr/>
          </p:nvGrpSpPr>
          <p:grpSpPr>
            <a:xfrm>
              <a:off x="7959493" y="275993"/>
              <a:ext cx="628241" cy="67256"/>
              <a:chOff x="7959493" y="275993"/>
              <a:chExt cx="628241" cy="67256"/>
            </a:xfrm>
          </p:grpSpPr>
          <p:cxnSp>
            <p:nvCxnSpPr>
              <p:cNvPr id="2714" name="Straight Connector 2713">
                <a:extLst>
                  <a:ext uri="{FF2B5EF4-FFF2-40B4-BE49-F238E27FC236}">
                    <a16:creationId xmlns:a16="http://schemas.microsoft.com/office/drawing/2014/main" id="{331366CF-672D-1A49-AE5B-9E0EEC829A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30009" y="309621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15" name="Oval 2714">
                <a:extLst>
                  <a:ext uri="{FF2B5EF4-FFF2-40B4-BE49-F238E27FC236}">
                    <a16:creationId xmlns:a16="http://schemas.microsoft.com/office/drawing/2014/main" id="{7103A916-8270-AC4A-8EF8-B935C5B44D4B}"/>
                  </a:ext>
                </a:extLst>
              </p:cNvPr>
              <p:cNvSpPr/>
              <p:nvPr/>
            </p:nvSpPr>
            <p:spPr>
              <a:xfrm>
                <a:off x="7959493" y="275993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2716" name="Oval 2715">
                <a:extLst>
                  <a:ext uri="{FF2B5EF4-FFF2-40B4-BE49-F238E27FC236}">
                    <a16:creationId xmlns:a16="http://schemas.microsoft.com/office/drawing/2014/main" id="{8BA31D40-37A3-3942-AECC-5803CE6862A5}"/>
                  </a:ext>
                </a:extLst>
              </p:cNvPr>
              <p:cNvSpPr/>
              <p:nvPr/>
            </p:nvSpPr>
            <p:spPr>
              <a:xfrm>
                <a:off x="8119163" y="275993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717" name="Oval 2716">
                <a:extLst>
                  <a:ext uri="{FF2B5EF4-FFF2-40B4-BE49-F238E27FC236}">
                    <a16:creationId xmlns:a16="http://schemas.microsoft.com/office/drawing/2014/main" id="{D0E870F0-8743-7D4A-908A-284AEB444BA2}"/>
                  </a:ext>
                </a:extLst>
              </p:cNvPr>
              <p:cNvSpPr/>
              <p:nvPr/>
            </p:nvSpPr>
            <p:spPr>
              <a:xfrm>
                <a:off x="8276817" y="275993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F485BD0-16A5-BD4A-AFEF-63F9D2FCEDCE}"/>
              </a:ext>
            </a:extLst>
          </p:cNvPr>
          <p:cNvGrpSpPr/>
          <p:nvPr/>
        </p:nvGrpSpPr>
        <p:grpSpPr>
          <a:xfrm>
            <a:off x="1031675" y="1499464"/>
            <a:ext cx="1354542" cy="420564"/>
            <a:chOff x="603720" y="53211"/>
            <a:chExt cx="1523860" cy="473134"/>
          </a:xfrm>
        </p:grpSpPr>
        <p:sp>
          <p:nvSpPr>
            <p:cNvPr id="2638" name="Oval 2637">
              <a:extLst>
                <a:ext uri="{FF2B5EF4-FFF2-40B4-BE49-F238E27FC236}">
                  <a16:creationId xmlns:a16="http://schemas.microsoft.com/office/drawing/2014/main" id="{3C0A490E-AD06-ED40-8936-229ABA144387}"/>
                </a:ext>
              </a:extLst>
            </p:cNvPr>
            <p:cNvSpPr/>
            <p:nvPr/>
          </p:nvSpPr>
          <p:spPr>
            <a:xfrm flipV="1">
              <a:off x="1852028" y="17184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777" name="Google Shape;399;p3">
              <a:extLst>
                <a:ext uri="{FF2B5EF4-FFF2-40B4-BE49-F238E27FC236}">
                  <a16:creationId xmlns:a16="http://schemas.microsoft.com/office/drawing/2014/main" id="{E9E608DF-446F-3A43-85A9-0932B8E23077}"/>
                </a:ext>
              </a:extLst>
            </p:cNvPr>
            <p:cNvSpPr/>
            <p:nvPr/>
          </p:nvSpPr>
          <p:spPr>
            <a:xfrm rot="16200000">
              <a:off x="1270288" y="155611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2778" name="Straight Connector 2777">
              <a:extLst>
                <a:ext uri="{FF2B5EF4-FFF2-40B4-BE49-F238E27FC236}">
                  <a16:creationId xmlns:a16="http://schemas.microsoft.com/office/drawing/2014/main" id="{EF38875D-288D-0842-B329-97490651A92A}"/>
                </a:ext>
              </a:extLst>
            </p:cNvPr>
            <p:cNvCxnSpPr>
              <a:cxnSpLocks/>
              <a:stCxn id="2777" idx="2"/>
              <a:endCxn id="2638" idx="2"/>
            </p:cNvCxnSpPr>
            <p:nvPr/>
          </p:nvCxnSpPr>
          <p:spPr>
            <a:xfrm>
              <a:off x="1581784" y="309620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1" name="TextBox 2800">
              <a:extLst>
                <a:ext uri="{FF2B5EF4-FFF2-40B4-BE49-F238E27FC236}">
                  <a16:creationId xmlns:a16="http://schemas.microsoft.com/office/drawing/2014/main" id="{38E9179E-2AC6-8E4D-82B4-098EC078AFE4}"/>
                </a:ext>
              </a:extLst>
            </p:cNvPr>
            <p:cNvSpPr txBox="1"/>
            <p:nvPr/>
          </p:nvSpPr>
          <p:spPr>
            <a:xfrm>
              <a:off x="603720" y="53211"/>
              <a:ext cx="548588" cy="473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Ed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DB1E27B-557E-B942-96C3-E0FE26CDF53E}"/>
              </a:ext>
            </a:extLst>
          </p:cNvPr>
          <p:cNvGrpSpPr/>
          <p:nvPr/>
        </p:nvGrpSpPr>
        <p:grpSpPr>
          <a:xfrm>
            <a:off x="712679" y="1849852"/>
            <a:ext cx="9217560" cy="882470"/>
            <a:chOff x="244851" y="439531"/>
            <a:chExt cx="10369755" cy="99277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93B202C-B0EC-B04C-83C9-2804390C9A34}"/>
                </a:ext>
              </a:extLst>
            </p:cNvPr>
            <p:cNvGrpSpPr/>
            <p:nvPr/>
          </p:nvGrpSpPr>
          <p:grpSpPr>
            <a:xfrm>
              <a:off x="9542014" y="967047"/>
              <a:ext cx="636407" cy="465262"/>
              <a:chOff x="9542014" y="967047"/>
              <a:chExt cx="636407" cy="465262"/>
            </a:xfrm>
          </p:grpSpPr>
          <p:sp>
            <p:nvSpPr>
              <p:cNvPr id="72" name="Diamond 71">
                <a:extLst>
                  <a:ext uri="{FF2B5EF4-FFF2-40B4-BE49-F238E27FC236}">
                    <a16:creationId xmlns:a16="http://schemas.microsoft.com/office/drawing/2014/main" id="{60EA3C38-4D79-D74C-A449-62741262411C}"/>
                  </a:ext>
                </a:extLst>
              </p:cNvPr>
              <p:cNvSpPr/>
              <p:nvPr/>
            </p:nvSpPr>
            <p:spPr>
              <a:xfrm flipV="1">
                <a:off x="9713347" y="1069043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77" name="Elbow Connector 76">
                <a:extLst>
                  <a:ext uri="{FF2B5EF4-FFF2-40B4-BE49-F238E27FC236}">
                    <a16:creationId xmlns:a16="http://schemas.microsoft.com/office/drawing/2014/main" id="{F7A9D1D9-F1D8-3640-B4C0-0B26430B11D7}"/>
                  </a:ext>
                </a:extLst>
              </p:cNvPr>
              <p:cNvCxnSpPr>
                <a:cxnSpLocks/>
                <a:stCxn id="72" idx="3"/>
              </p:cNvCxnSpPr>
              <p:nvPr/>
            </p:nvCxnSpPr>
            <p:spPr>
              <a:xfrm flipV="1">
                <a:off x="10076613" y="967048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Elbow Connector 77">
                <a:extLst>
                  <a:ext uri="{FF2B5EF4-FFF2-40B4-BE49-F238E27FC236}">
                    <a16:creationId xmlns:a16="http://schemas.microsoft.com/office/drawing/2014/main" id="{7E5769C0-6AF6-7340-92DB-B8B9C47924D3}"/>
                  </a:ext>
                </a:extLst>
              </p:cNvPr>
              <p:cNvCxnSpPr>
                <a:cxnSpLocks/>
                <a:endCxn id="72" idx="1"/>
              </p:cNvCxnSpPr>
              <p:nvPr/>
            </p:nvCxnSpPr>
            <p:spPr>
              <a:xfrm rot="16200000" flipH="1">
                <a:off x="9485866" y="1023195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ABFD481-C5F3-964D-A2A2-570CB64FD94A}"/>
                </a:ext>
              </a:extLst>
            </p:cNvPr>
            <p:cNvCxnSpPr>
              <a:cxnSpLocks/>
              <a:endCxn id="80" idx="2"/>
            </p:cNvCxnSpPr>
            <p:nvPr/>
          </p:nvCxnSpPr>
          <p:spPr>
            <a:xfrm>
              <a:off x="8922664" y="967046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96C3B2B-3F9A-FF49-BD17-62EBCAB19301}"/>
                </a:ext>
              </a:extLst>
            </p:cNvPr>
            <p:cNvSpPr/>
            <p:nvPr/>
          </p:nvSpPr>
          <p:spPr>
            <a:xfrm flipV="1">
              <a:off x="10339054" y="82927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CDE1D4B-58E9-8042-9843-A3FB233D56D5}"/>
                </a:ext>
              </a:extLst>
            </p:cNvPr>
            <p:cNvGrpSpPr/>
            <p:nvPr/>
          </p:nvGrpSpPr>
          <p:grpSpPr>
            <a:xfrm>
              <a:off x="6144472" y="967047"/>
              <a:ext cx="636408" cy="465262"/>
              <a:chOff x="6144472" y="967047"/>
              <a:chExt cx="636408" cy="465262"/>
            </a:xfrm>
          </p:grpSpPr>
          <p:sp>
            <p:nvSpPr>
              <p:cNvPr id="86" name="Diamond 85">
                <a:extLst>
                  <a:ext uri="{FF2B5EF4-FFF2-40B4-BE49-F238E27FC236}">
                    <a16:creationId xmlns:a16="http://schemas.microsoft.com/office/drawing/2014/main" id="{1FFDF074-0EF1-9045-9B57-90C31302D161}"/>
                  </a:ext>
                </a:extLst>
              </p:cNvPr>
              <p:cNvSpPr/>
              <p:nvPr/>
            </p:nvSpPr>
            <p:spPr>
              <a:xfrm flipV="1">
                <a:off x="6315805" y="1069043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91" name="Elbow Connector 90">
                <a:extLst>
                  <a:ext uri="{FF2B5EF4-FFF2-40B4-BE49-F238E27FC236}">
                    <a16:creationId xmlns:a16="http://schemas.microsoft.com/office/drawing/2014/main" id="{44A8D05A-A476-274F-A7B4-5C2101570EBC}"/>
                  </a:ext>
                </a:extLst>
              </p:cNvPr>
              <p:cNvCxnSpPr>
                <a:cxnSpLocks/>
                <a:stCxn id="86" idx="3"/>
              </p:cNvCxnSpPr>
              <p:nvPr/>
            </p:nvCxnSpPr>
            <p:spPr>
              <a:xfrm flipV="1">
                <a:off x="6679072" y="967048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Elbow Connector 91">
                <a:extLst>
                  <a:ext uri="{FF2B5EF4-FFF2-40B4-BE49-F238E27FC236}">
                    <a16:creationId xmlns:a16="http://schemas.microsoft.com/office/drawing/2014/main" id="{9B6634E2-19DA-2943-A3E2-33430C464065}"/>
                  </a:ext>
                </a:extLst>
              </p:cNvPr>
              <p:cNvCxnSpPr>
                <a:cxnSpLocks/>
                <a:endCxn id="86" idx="1"/>
              </p:cNvCxnSpPr>
              <p:nvPr/>
            </p:nvCxnSpPr>
            <p:spPr>
              <a:xfrm rot="16200000" flipH="1">
                <a:off x="6088324" y="1023195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C21DA154-3154-4043-A387-B48BB5489E45}"/>
                </a:ext>
              </a:extLst>
            </p:cNvPr>
            <p:cNvCxnSpPr>
              <a:cxnSpLocks/>
              <a:endCxn id="94" idx="2"/>
            </p:cNvCxnSpPr>
            <p:nvPr/>
          </p:nvCxnSpPr>
          <p:spPr>
            <a:xfrm>
              <a:off x="5525122" y="967046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41FE7FE-B7A0-744A-9049-223EEA1FB6D9}"/>
                </a:ext>
              </a:extLst>
            </p:cNvPr>
            <p:cNvSpPr/>
            <p:nvPr/>
          </p:nvSpPr>
          <p:spPr>
            <a:xfrm flipV="1">
              <a:off x="6941513" y="82927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9129765-0286-7B49-897B-12A42F7DA195}"/>
                </a:ext>
              </a:extLst>
            </p:cNvPr>
            <p:cNvGrpSpPr/>
            <p:nvPr/>
          </p:nvGrpSpPr>
          <p:grpSpPr>
            <a:xfrm>
              <a:off x="4445702" y="967047"/>
              <a:ext cx="636407" cy="465262"/>
              <a:chOff x="4445702" y="967047"/>
              <a:chExt cx="636407" cy="465262"/>
            </a:xfrm>
          </p:grpSpPr>
          <p:sp>
            <p:nvSpPr>
              <p:cNvPr id="100" name="Diamond 99">
                <a:extLst>
                  <a:ext uri="{FF2B5EF4-FFF2-40B4-BE49-F238E27FC236}">
                    <a16:creationId xmlns:a16="http://schemas.microsoft.com/office/drawing/2014/main" id="{9EE256B1-90C5-6048-B39D-BB77F9746841}"/>
                  </a:ext>
                </a:extLst>
              </p:cNvPr>
              <p:cNvSpPr/>
              <p:nvPr/>
            </p:nvSpPr>
            <p:spPr>
              <a:xfrm flipV="1">
                <a:off x="4617035" y="1069043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05" name="Elbow Connector 104">
                <a:extLst>
                  <a:ext uri="{FF2B5EF4-FFF2-40B4-BE49-F238E27FC236}">
                    <a16:creationId xmlns:a16="http://schemas.microsoft.com/office/drawing/2014/main" id="{A49DF7DD-47B1-9648-B7DE-02CBD11B1752}"/>
                  </a:ext>
                </a:extLst>
              </p:cNvPr>
              <p:cNvCxnSpPr>
                <a:cxnSpLocks/>
                <a:stCxn id="100" idx="3"/>
              </p:cNvCxnSpPr>
              <p:nvPr/>
            </p:nvCxnSpPr>
            <p:spPr>
              <a:xfrm flipV="1">
                <a:off x="4980301" y="967048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Elbow Connector 105">
                <a:extLst>
                  <a:ext uri="{FF2B5EF4-FFF2-40B4-BE49-F238E27FC236}">
                    <a16:creationId xmlns:a16="http://schemas.microsoft.com/office/drawing/2014/main" id="{FBA90F9C-2F0F-6D49-9BD5-04D863C627E4}"/>
                  </a:ext>
                </a:extLst>
              </p:cNvPr>
              <p:cNvCxnSpPr>
                <a:cxnSpLocks/>
                <a:endCxn id="100" idx="1"/>
              </p:cNvCxnSpPr>
              <p:nvPr/>
            </p:nvCxnSpPr>
            <p:spPr>
              <a:xfrm rot="16200000" flipH="1">
                <a:off x="4389554" y="1023195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BA53CC8E-761D-0941-A11D-47FE6860F367}"/>
                </a:ext>
              </a:extLst>
            </p:cNvPr>
            <p:cNvCxnSpPr>
              <a:cxnSpLocks/>
              <a:endCxn id="108" idx="2"/>
            </p:cNvCxnSpPr>
            <p:nvPr/>
          </p:nvCxnSpPr>
          <p:spPr>
            <a:xfrm>
              <a:off x="3826352" y="967046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80C7E87E-E3CB-6343-81F8-9087C5193E94}"/>
                </a:ext>
              </a:extLst>
            </p:cNvPr>
            <p:cNvSpPr/>
            <p:nvPr/>
          </p:nvSpPr>
          <p:spPr>
            <a:xfrm flipV="1">
              <a:off x="5242742" y="82927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8654A29-37FD-4F42-BA89-2E1E69B3F5FF}"/>
                </a:ext>
              </a:extLst>
            </p:cNvPr>
            <p:cNvGrpSpPr/>
            <p:nvPr/>
          </p:nvGrpSpPr>
          <p:grpSpPr>
            <a:xfrm>
              <a:off x="2746931" y="967048"/>
              <a:ext cx="636407" cy="465262"/>
              <a:chOff x="2746931" y="967048"/>
              <a:chExt cx="636407" cy="465262"/>
            </a:xfrm>
          </p:grpSpPr>
          <p:sp>
            <p:nvSpPr>
              <p:cNvPr id="114" name="Diamond 113">
                <a:extLst>
                  <a:ext uri="{FF2B5EF4-FFF2-40B4-BE49-F238E27FC236}">
                    <a16:creationId xmlns:a16="http://schemas.microsoft.com/office/drawing/2014/main" id="{8AD0E0E3-E83A-9745-8905-BD2213983985}"/>
                  </a:ext>
                </a:extLst>
              </p:cNvPr>
              <p:cNvSpPr/>
              <p:nvPr/>
            </p:nvSpPr>
            <p:spPr>
              <a:xfrm flipV="1">
                <a:off x="2918264" y="1069044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20" name="Elbow Connector 119">
                <a:extLst>
                  <a:ext uri="{FF2B5EF4-FFF2-40B4-BE49-F238E27FC236}">
                    <a16:creationId xmlns:a16="http://schemas.microsoft.com/office/drawing/2014/main" id="{F428F78B-2477-3E40-AC5D-529EE24C1A07}"/>
                  </a:ext>
                </a:extLst>
              </p:cNvPr>
              <p:cNvCxnSpPr>
                <a:cxnSpLocks/>
                <a:stCxn id="114" idx="3"/>
              </p:cNvCxnSpPr>
              <p:nvPr/>
            </p:nvCxnSpPr>
            <p:spPr>
              <a:xfrm flipV="1">
                <a:off x="3281530" y="967049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Elbow Connector 120">
                <a:extLst>
                  <a:ext uri="{FF2B5EF4-FFF2-40B4-BE49-F238E27FC236}">
                    <a16:creationId xmlns:a16="http://schemas.microsoft.com/office/drawing/2014/main" id="{81948281-45F3-764D-8032-15F18A4E040E}"/>
                  </a:ext>
                </a:extLst>
              </p:cNvPr>
              <p:cNvCxnSpPr>
                <a:cxnSpLocks/>
                <a:endCxn id="114" idx="1"/>
              </p:cNvCxnSpPr>
              <p:nvPr/>
            </p:nvCxnSpPr>
            <p:spPr>
              <a:xfrm rot="16200000" flipH="1">
                <a:off x="2690783" y="1023196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F51D2CF9-3CB8-1640-A127-5AB002917103}"/>
                </a:ext>
              </a:extLst>
            </p:cNvPr>
            <p:cNvCxnSpPr>
              <a:cxnSpLocks/>
              <a:stCxn id="118" idx="6"/>
              <a:endCxn id="123" idx="2"/>
            </p:cNvCxnSpPr>
            <p:nvPr/>
          </p:nvCxnSpPr>
          <p:spPr>
            <a:xfrm>
              <a:off x="2127580" y="96704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EA477C6E-1D1D-9C41-886A-6E7AB1CCAF48}"/>
                </a:ext>
              </a:extLst>
            </p:cNvPr>
            <p:cNvSpPr/>
            <p:nvPr/>
          </p:nvSpPr>
          <p:spPr>
            <a:xfrm flipV="1">
              <a:off x="3543971" y="82927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66DD8F91-5116-CA42-B559-5BA85C23105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894" y="967046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65334194-3EA3-B943-B3BB-F7B3420BC6B0}"/>
                </a:ext>
              </a:extLst>
            </p:cNvPr>
            <p:cNvSpPr/>
            <p:nvPr/>
          </p:nvSpPr>
          <p:spPr>
            <a:xfrm flipV="1">
              <a:off x="8640284" y="82927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EA89A08-6A09-D34C-BB7A-C1A0C18EF65B}"/>
                </a:ext>
              </a:extLst>
            </p:cNvPr>
            <p:cNvGrpSpPr/>
            <p:nvPr/>
          </p:nvGrpSpPr>
          <p:grpSpPr>
            <a:xfrm>
              <a:off x="8012043" y="933419"/>
              <a:ext cx="628241" cy="67256"/>
              <a:chOff x="8012043" y="933419"/>
              <a:chExt cx="628241" cy="67256"/>
            </a:xfrm>
          </p:grpSpPr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A42F1F6F-C9E9-2349-B641-5791F97F07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967047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67B7021D-9F15-2A4F-AF1B-ACF2017D0452}"/>
                  </a:ext>
                </a:extLst>
              </p:cNvPr>
              <p:cNvSpPr/>
              <p:nvPr/>
            </p:nvSpPr>
            <p:spPr>
              <a:xfrm>
                <a:off x="8012043" y="933419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04515D3E-9457-944A-BE8B-B97414CAEB3E}"/>
                  </a:ext>
                </a:extLst>
              </p:cNvPr>
              <p:cNvSpPr/>
              <p:nvPr/>
            </p:nvSpPr>
            <p:spPr>
              <a:xfrm>
                <a:off x="8171713" y="933419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9A68568E-01B4-2945-91BC-0F4AB08E9014}"/>
                  </a:ext>
                </a:extLst>
              </p:cNvPr>
              <p:cNvSpPr/>
              <p:nvPr/>
            </p:nvSpPr>
            <p:spPr>
              <a:xfrm>
                <a:off x="8329367" y="933419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BEC645A-63F7-C444-962C-B9E8E9F66015}"/>
                </a:ext>
              </a:extLst>
            </p:cNvPr>
            <p:cNvGrpSpPr/>
            <p:nvPr/>
          </p:nvGrpSpPr>
          <p:grpSpPr>
            <a:xfrm>
              <a:off x="244851" y="747077"/>
              <a:ext cx="1882729" cy="473134"/>
              <a:chOff x="244851" y="747077"/>
              <a:chExt cx="1882729" cy="473134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BE6A7A7C-C7AF-2546-80F9-2F0775569D3B}"/>
                  </a:ext>
                </a:extLst>
              </p:cNvPr>
              <p:cNvSpPr/>
              <p:nvPr/>
            </p:nvSpPr>
            <p:spPr>
              <a:xfrm flipV="1">
                <a:off x="1852028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2" name="Google Shape;399;p3">
                <a:extLst>
                  <a:ext uri="{FF2B5EF4-FFF2-40B4-BE49-F238E27FC236}">
                    <a16:creationId xmlns:a16="http://schemas.microsoft.com/office/drawing/2014/main" id="{C95DAF7E-01DD-9A43-B411-AF5010C43AC3}"/>
                  </a:ext>
                </a:extLst>
              </p:cNvPr>
              <p:cNvSpPr/>
              <p:nvPr/>
            </p:nvSpPr>
            <p:spPr>
              <a:xfrm rot="16200000">
                <a:off x="1270288" y="813038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9AA28F9E-FE12-7F4B-8A52-A8F4E640E69F}"/>
                  </a:ext>
                </a:extLst>
              </p:cNvPr>
              <p:cNvCxnSpPr>
                <a:cxnSpLocks/>
                <a:stCxn id="142" idx="2"/>
              </p:cNvCxnSpPr>
              <p:nvPr/>
            </p:nvCxnSpPr>
            <p:spPr>
              <a:xfrm>
                <a:off x="1581784" y="967047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ECC91A00-33ED-D749-9EAD-B675E94939E3}"/>
                  </a:ext>
                </a:extLst>
              </p:cNvPr>
              <p:cNvSpPr txBox="1"/>
              <p:nvPr/>
            </p:nvSpPr>
            <p:spPr>
              <a:xfrm>
                <a:off x="244851" y="747077"/>
                <a:ext cx="907461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mund</a:t>
                </a:r>
                <a:endPara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E3E7793-BB1E-6C4D-886F-4926384EA1C6}"/>
                </a:ext>
              </a:extLst>
            </p:cNvPr>
            <p:cNvGrpSpPr/>
            <p:nvPr/>
          </p:nvGrpSpPr>
          <p:grpSpPr>
            <a:xfrm>
              <a:off x="8578480" y="439532"/>
              <a:ext cx="850347" cy="942740"/>
              <a:chOff x="8578480" y="439532"/>
              <a:chExt cx="850347" cy="942740"/>
            </a:xfrm>
          </p:grpSpPr>
          <p:cxnSp>
            <p:nvCxnSpPr>
              <p:cNvPr id="159" name="Elbow Connector 158">
                <a:extLst>
                  <a:ext uri="{FF2B5EF4-FFF2-40B4-BE49-F238E27FC236}">
                    <a16:creationId xmlns:a16="http://schemas.microsoft.com/office/drawing/2014/main" id="{B07E5388-8878-AE4F-9309-25CC44A35CD8}"/>
                  </a:ext>
                </a:extLst>
              </p:cNvPr>
              <p:cNvCxnSpPr>
                <a:cxnSpLocks/>
                <a:stCxn id="132" idx="0"/>
                <a:endCxn id="71" idx="1"/>
              </p:cNvCxnSpPr>
              <p:nvPr/>
            </p:nvCxnSpPr>
            <p:spPr>
              <a:xfrm rot="16200000" flipH="1">
                <a:off x="8840126" y="1042757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039EF53B-3A59-AC45-8AFB-BEDBC14FE022}"/>
                  </a:ext>
                </a:extLst>
              </p:cNvPr>
              <p:cNvCxnSpPr>
                <a:cxnSpLocks/>
                <a:stCxn id="2713" idx="0"/>
                <a:endCxn id="73" idx="2"/>
              </p:cNvCxnSpPr>
              <p:nvPr/>
            </p:nvCxnSpPr>
            <p:spPr>
              <a:xfrm flipH="1">
                <a:off x="8778591" y="439532"/>
                <a:ext cx="1820" cy="31970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93E2374D-8F1A-3F44-B7EF-ADC5D449E915}"/>
                  </a:ext>
                </a:extLst>
              </p:cNvPr>
              <p:cNvSpPr/>
              <p:nvPr/>
            </p:nvSpPr>
            <p:spPr>
              <a:xfrm flipV="1">
                <a:off x="9048044" y="1119078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76" name="Elbow Connector 75">
                <a:extLst>
                  <a:ext uri="{FF2B5EF4-FFF2-40B4-BE49-F238E27FC236}">
                    <a16:creationId xmlns:a16="http://schemas.microsoft.com/office/drawing/2014/main" id="{E3976B7E-2A6B-FD45-A6DC-EF68805232CB}"/>
                  </a:ext>
                </a:extLst>
              </p:cNvPr>
              <p:cNvCxnSpPr>
                <a:cxnSpLocks/>
                <a:stCxn id="71" idx="3"/>
              </p:cNvCxnSpPr>
              <p:nvPr/>
            </p:nvCxnSpPr>
            <p:spPr>
              <a:xfrm flipV="1">
                <a:off x="9311238" y="967046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Arc 72">
                <a:extLst>
                  <a:ext uri="{FF2B5EF4-FFF2-40B4-BE49-F238E27FC236}">
                    <a16:creationId xmlns:a16="http://schemas.microsoft.com/office/drawing/2014/main" id="{069C2DC4-FD84-EC4A-A00F-9A0BED7FD01F}"/>
                  </a:ext>
                </a:extLst>
              </p:cNvPr>
              <p:cNvSpPr/>
              <p:nvPr/>
            </p:nvSpPr>
            <p:spPr>
              <a:xfrm flipV="1">
                <a:off x="8578480" y="759141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41792DE-DD25-3842-B517-D68688580ED7}"/>
                </a:ext>
              </a:extLst>
            </p:cNvPr>
            <p:cNvGrpSpPr/>
            <p:nvPr/>
          </p:nvGrpSpPr>
          <p:grpSpPr>
            <a:xfrm>
              <a:off x="5180938" y="439531"/>
              <a:ext cx="850347" cy="942741"/>
              <a:chOff x="5180938" y="439531"/>
              <a:chExt cx="850347" cy="942741"/>
            </a:xfrm>
          </p:grpSpPr>
          <p:cxnSp>
            <p:nvCxnSpPr>
              <p:cNvPr id="152" name="Elbow Connector 151">
                <a:extLst>
                  <a:ext uri="{FF2B5EF4-FFF2-40B4-BE49-F238E27FC236}">
                    <a16:creationId xmlns:a16="http://schemas.microsoft.com/office/drawing/2014/main" id="{2DDDB7EA-4F95-E341-942B-16939762A31A}"/>
                  </a:ext>
                </a:extLst>
              </p:cNvPr>
              <p:cNvCxnSpPr>
                <a:cxnSpLocks/>
                <a:stCxn id="108" idx="0"/>
                <a:endCxn id="85" idx="1"/>
              </p:cNvCxnSpPr>
              <p:nvPr/>
            </p:nvCxnSpPr>
            <p:spPr>
              <a:xfrm rot="16200000" flipH="1">
                <a:off x="5442584" y="1042757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1A7BA5E9-01BD-1445-B332-B0B9C07F62F1}"/>
                  </a:ext>
                </a:extLst>
              </p:cNvPr>
              <p:cNvCxnSpPr>
                <a:cxnSpLocks/>
                <a:stCxn id="2574" idx="0"/>
              </p:cNvCxnSpPr>
              <p:nvPr/>
            </p:nvCxnSpPr>
            <p:spPr>
              <a:xfrm flipH="1">
                <a:off x="5378554" y="439531"/>
                <a:ext cx="1964" cy="335351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3C96B353-5F96-FC47-BE99-CD072B5B5FDA}"/>
                  </a:ext>
                </a:extLst>
              </p:cNvPr>
              <p:cNvSpPr/>
              <p:nvPr/>
            </p:nvSpPr>
            <p:spPr>
              <a:xfrm flipV="1">
                <a:off x="5650502" y="1119078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90" name="Elbow Connector 89">
                <a:extLst>
                  <a:ext uri="{FF2B5EF4-FFF2-40B4-BE49-F238E27FC236}">
                    <a16:creationId xmlns:a16="http://schemas.microsoft.com/office/drawing/2014/main" id="{29A8D6C9-BFCE-194B-9D24-A1B3A3BCA8D5}"/>
                  </a:ext>
                </a:extLst>
              </p:cNvPr>
              <p:cNvCxnSpPr>
                <a:cxnSpLocks/>
                <a:stCxn id="85" idx="3"/>
              </p:cNvCxnSpPr>
              <p:nvPr/>
            </p:nvCxnSpPr>
            <p:spPr>
              <a:xfrm flipV="1">
                <a:off x="5913696" y="967046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Arc 86">
                <a:extLst>
                  <a:ext uri="{FF2B5EF4-FFF2-40B4-BE49-F238E27FC236}">
                    <a16:creationId xmlns:a16="http://schemas.microsoft.com/office/drawing/2014/main" id="{DE535308-B657-0A46-99F3-A7361D0F812E}"/>
                  </a:ext>
                </a:extLst>
              </p:cNvPr>
              <p:cNvSpPr/>
              <p:nvPr/>
            </p:nvSpPr>
            <p:spPr>
              <a:xfrm flipV="1">
                <a:off x="5180938" y="759141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0730F84-7A76-3A49-9986-4E3E5F39B06B}"/>
                </a:ext>
              </a:extLst>
            </p:cNvPr>
            <p:cNvGrpSpPr/>
            <p:nvPr/>
          </p:nvGrpSpPr>
          <p:grpSpPr>
            <a:xfrm>
              <a:off x="6879710" y="439532"/>
              <a:ext cx="850347" cy="942740"/>
              <a:chOff x="6879710" y="439532"/>
              <a:chExt cx="850347" cy="942740"/>
            </a:xfrm>
          </p:grpSpPr>
          <p:cxnSp>
            <p:nvCxnSpPr>
              <p:cNvPr id="155" name="Elbow Connector 154">
                <a:extLst>
                  <a:ext uri="{FF2B5EF4-FFF2-40B4-BE49-F238E27FC236}">
                    <a16:creationId xmlns:a16="http://schemas.microsoft.com/office/drawing/2014/main" id="{0017268F-D077-E543-87E3-4551D9BAAAB3}"/>
                  </a:ext>
                </a:extLst>
              </p:cNvPr>
              <p:cNvCxnSpPr>
                <a:cxnSpLocks/>
                <a:stCxn id="94" idx="0"/>
                <a:endCxn id="127" idx="1"/>
              </p:cNvCxnSpPr>
              <p:nvPr/>
            </p:nvCxnSpPr>
            <p:spPr>
              <a:xfrm rot="16200000" flipH="1">
                <a:off x="7141355" y="1042756"/>
                <a:ext cx="145852" cy="269985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9268FBA-AD61-B74C-B04D-E7CEE402BD21}"/>
                  </a:ext>
                </a:extLst>
              </p:cNvPr>
              <p:cNvCxnSpPr>
                <a:cxnSpLocks/>
                <a:stCxn id="2506" idx="0"/>
                <a:endCxn id="128" idx="2"/>
              </p:cNvCxnSpPr>
              <p:nvPr/>
            </p:nvCxnSpPr>
            <p:spPr>
              <a:xfrm flipH="1">
                <a:off x="7079821" y="439532"/>
                <a:ext cx="1819" cy="31970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1B90B186-A61E-E345-BC71-E961D5ADC0C1}"/>
                  </a:ext>
                </a:extLst>
              </p:cNvPr>
              <p:cNvSpPr/>
              <p:nvPr/>
            </p:nvSpPr>
            <p:spPr>
              <a:xfrm flipV="1">
                <a:off x="7349274" y="1119078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30" name="Elbow Connector 129">
                <a:extLst>
                  <a:ext uri="{FF2B5EF4-FFF2-40B4-BE49-F238E27FC236}">
                    <a16:creationId xmlns:a16="http://schemas.microsoft.com/office/drawing/2014/main" id="{18080D05-C03B-6445-86B8-67661AEA7B87}"/>
                  </a:ext>
                </a:extLst>
              </p:cNvPr>
              <p:cNvCxnSpPr>
                <a:cxnSpLocks/>
                <a:stCxn id="127" idx="3"/>
              </p:cNvCxnSpPr>
              <p:nvPr/>
            </p:nvCxnSpPr>
            <p:spPr>
              <a:xfrm flipV="1">
                <a:off x="7612468" y="967046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Arc 127">
                <a:extLst>
                  <a:ext uri="{FF2B5EF4-FFF2-40B4-BE49-F238E27FC236}">
                    <a16:creationId xmlns:a16="http://schemas.microsoft.com/office/drawing/2014/main" id="{6E5C2AC4-B33A-264D-B284-99CF24C80298}"/>
                  </a:ext>
                </a:extLst>
              </p:cNvPr>
              <p:cNvSpPr/>
              <p:nvPr/>
            </p:nvSpPr>
            <p:spPr>
              <a:xfrm flipV="1">
                <a:off x="6879710" y="759141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831DA0C-DCBD-6E4C-9DD5-81B9AEB81EF4}"/>
                </a:ext>
              </a:extLst>
            </p:cNvPr>
            <p:cNvGrpSpPr/>
            <p:nvPr/>
          </p:nvGrpSpPr>
          <p:grpSpPr>
            <a:xfrm>
              <a:off x="1783396" y="447397"/>
              <a:ext cx="850348" cy="934876"/>
              <a:chOff x="1783396" y="447397"/>
              <a:chExt cx="850348" cy="934876"/>
            </a:xfrm>
          </p:grpSpPr>
          <p:cxnSp>
            <p:nvCxnSpPr>
              <p:cNvPr id="146" name="Elbow Connector 145">
                <a:extLst>
                  <a:ext uri="{FF2B5EF4-FFF2-40B4-BE49-F238E27FC236}">
                    <a16:creationId xmlns:a16="http://schemas.microsoft.com/office/drawing/2014/main" id="{6D6647CD-A64C-5240-B745-DB77EEE94A08}"/>
                  </a:ext>
                </a:extLst>
              </p:cNvPr>
              <p:cNvCxnSpPr>
                <a:cxnSpLocks/>
                <a:stCxn id="118" idx="0"/>
                <a:endCxn id="113" idx="1"/>
              </p:cNvCxnSpPr>
              <p:nvPr/>
            </p:nvCxnSpPr>
            <p:spPr>
              <a:xfrm rot="16200000" flipH="1">
                <a:off x="2048456" y="1046170"/>
                <a:ext cx="145853" cy="263157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9A84B65F-71E3-B547-AC7E-E62C2CCA5B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447397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370D1630-4E2C-FD4F-B9F7-A2BFB3A35EB6}"/>
                  </a:ext>
                </a:extLst>
              </p:cNvPr>
              <p:cNvSpPr/>
              <p:nvPr/>
            </p:nvSpPr>
            <p:spPr>
              <a:xfrm flipV="1">
                <a:off x="2252961" y="1119079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19" name="Elbow Connector 118">
                <a:extLst>
                  <a:ext uri="{FF2B5EF4-FFF2-40B4-BE49-F238E27FC236}">
                    <a16:creationId xmlns:a16="http://schemas.microsoft.com/office/drawing/2014/main" id="{AC4BF05F-B2C5-E745-A9DD-08859C0CE78B}"/>
                  </a:ext>
                </a:extLst>
              </p:cNvPr>
              <p:cNvCxnSpPr>
                <a:cxnSpLocks/>
                <a:stCxn id="113" idx="3"/>
              </p:cNvCxnSpPr>
              <p:nvPr/>
            </p:nvCxnSpPr>
            <p:spPr>
              <a:xfrm flipV="1">
                <a:off x="2516155" y="967047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Arc 114">
                <a:extLst>
                  <a:ext uri="{FF2B5EF4-FFF2-40B4-BE49-F238E27FC236}">
                    <a16:creationId xmlns:a16="http://schemas.microsoft.com/office/drawing/2014/main" id="{CA165BDE-910D-A741-B943-1BCD813B172E}"/>
                  </a:ext>
                </a:extLst>
              </p:cNvPr>
              <p:cNvSpPr/>
              <p:nvPr/>
            </p:nvSpPr>
            <p:spPr>
              <a:xfrm flipV="1">
                <a:off x="1783396" y="759142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F883DB1-D42C-EA4D-9044-3E09849A4486}"/>
                </a:ext>
              </a:extLst>
            </p:cNvPr>
            <p:cNvGrpSpPr/>
            <p:nvPr/>
          </p:nvGrpSpPr>
          <p:grpSpPr>
            <a:xfrm>
              <a:off x="3482168" y="447396"/>
              <a:ext cx="850347" cy="934876"/>
              <a:chOff x="3482168" y="447396"/>
              <a:chExt cx="850347" cy="934876"/>
            </a:xfrm>
          </p:grpSpPr>
          <p:cxnSp>
            <p:nvCxnSpPr>
              <p:cNvPr id="149" name="Elbow Connector 148">
                <a:extLst>
                  <a:ext uri="{FF2B5EF4-FFF2-40B4-BE49-F238E27FC236}">
                    <a16:creationId xmlns:a16="http://schemas.microsoft.com/office/drawing/2014/main" id="{23986276-6B06-9548-8FD4-CF897E5A31D7}"/>
                  </a:ext>
                </a:extLst>
              </p:cNvPr>
              <p:cNvCxnSpPr>
                <a:cxnSpLocks/>
                <a:stCxn id="123" idx="0"/>
                <a:endCxn id="99" idx="1"/>
              </p:cNvCxnSpPr>
              <p:nvPr/>
            </p:nvCxnSpPr>
            <p:spPr>
              <a:xfrm rot="16200000" flipH="1">
                <a:off x="3743814" y="1042756"/>
                <a:ext cx="145851" cy="269985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DA6C1333-E181-A543-9524-E63995CF1D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79784" y="447396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9F84EB17-D715-CC43-9709-6CC34D3A0BAA}"/>
                  </a:ext>
                </a:extLst>
              </p:cNvPr>
              <p:cNvSpPr/>
              <p:nvPr/>
            </p:nvSpPr>
            <p:spPr>
              <a:xfrm flipV="1">
                <a:off x="3951732" y="1119078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04" name="Elbow Connector 103">
                <a:extLst>
                  <a:ext uri="{FF2B5EF4-FFF2-40B4-BE49-F238E27FC236}">
                    <a16:creationId xmlns:a16="http://schemas.microsoft.com/office/drawing/2014/main" id="{3371EDE3-A06C-5945-94E0-6B02EA6D3BEC}"/>
                  </a:ext>
                </a:extLst>
              </p:cNvPr>
              <p:cNvCxnSpPr>
                <a:cxnSpLocks/>
                <a:stCxn id="99" idx="3"/>
              </p:cNvCxnSpPr>
              <p:nvPr/>
            </p:nvCxnSpPr>
            <p:spPr>
              <a:xfrm flipV="1">
                <a:off x="4214926" y="967046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Arc 100">
                <a:extLst>
                  <a:ext uri="{FF2B5EF4-FFF2-40B4-BE49-F238E27FC236}">
                    <a16:creationId xmlns:a16="http://schemas.microsoft.com/office/drawing/2014/main" id="{B53CADA6-59E6-7543-B8C9-853FF982F074}"/>
                  </a:ext>
                </a:extLst>
              </p:cNvPr>
              <p:cNvSpPr/>
              <p:nvPr/>
            </p:nvSpPr>
            <p:spPr>
              <a:xfrm flipV="1">
                <a:off x="3482168" y="759141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A2DFAD9-5086-4E4E-91E4-B80B818407C8}"/>
              </a:ext>
            </a:extLst>
          </p:cNvPr>
          <p:cNvGrpSpPr/>
          <p:nvPr/>
        </p:nvGrpSpPr>
        <p:grpSpPr>
          <a:xfrm>
            <a:off x="879392" y="2445382"/>
            <a:ext cx="9050847" cy="875478"/>
            <a:chOff x="432402" y="1104823"/>
            <a:chExt cx="10182204" cy="984913"/>
          </a:xfrm>
        </p:grpSpPr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E0C271B2-BCCE-0D42-B6BD-593DE6F8301A}"/>
                </a:ext>
              </a:extLst>
            </p:cNvPr>
            <p:cNvCxnSpPr>
              <a:cxnSpLocks/>
            </p:cNvCxnSpPr>
            <p:nvPr/>
          </p:nvCxnSpPr>
          <p:spPr>
            <a:xfrm>
              <a:off x="7086118" y="110482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2D90FF4-1FB7-9546-BB3F-486BD8640737}"/>
                </a:ext>
              </a:extLst>
            </p:cNvPr>
            <p:cNvCxnSpPr>
              <a:cxnSpLocks/>
            </p:cNvCxnSpPr>
            <p:nvPr/>
          </p:nvCxnSpPr>
          <p:spPr>
            <a:xfrm>
              <a:off x="7086118" y="176224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47C2C166-6B62-C241-8BF1-EE87410D38AD}"/>
                </a:ext>
              </a:extLst>
            </p:cNvPr>
            <p:cNvCxnSpPr>
              <a:cxnSpLocks/>
            </p:cNvCxnSpPr>
            <p:nvPr/>
          </p:nvCxnSpPr>
          <p:spPr>
            <a:xfrm>
              <a:off x="8784888" y="110482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89200848-E286-C14C-B12C-870425A5ABF6}"/>
                </a:ext>
              </a:extLst>
            </p:cNvPr>
            <p:cNvSpPr/>
            <p:nvPr/>
          </p:nvSpPr>
          <p:spPr>
            <a:xfrm flipV="1">
              <a:off x="9048044" y="17765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41" name="Diamond 140">
              <a:extLst>
                <a:ext uri="{FF2B5EF4-FFF2-40B4-BE49-F238E27FC236}">
                  <a16:creationId xmlns:a16="http://schemas.microsoft.com/office/drawing/2014/main" id="{8F05A9BC-CF0A-E84A-BF09-2C118F22103B}"/>
                </a:ext>
              </a:extLst>
            </p:cNvPr>
            <p:cNvSpPr/>
            <p:nvPr/>
          </p:nvSpPr>
          <p:spPr>
            <a:xfrm flipV="1">
              <a:off x="9713347" y="1726469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44" name="Arc 143">
              <a:extLst>
                <a:ext uri="{FF2B5EF4-FFF2-40B4-BE49-F238E27FC236}">
                  <a16:creationId xmlns:a16="http://schemas.microsoft.com/office/drawing/2014/main" id="{FA50A7C9-FA2E-B148-BFF9-C5E87B732D42}"/>
                </a:ext>
              </a:extLst>
            </p:cNvPr>
            <p:cNvSpPr/>
            <p:nvPr/>
          </p:nvSpPr>
          <p:spPr>
            <a:xfrm flipV="1">
              <a:off x="8578480" y="141656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F96B3604-EAC5-1F40-B07F-085AE2E6FE8A}"/>
                </a:ext>
              </a:extLst>
            </p:cNvPr>
            <p:cNvCxnSpPr>
              <a:cxnSpLocks/>
            </p:cNvCxnSpPr>
            <p:nvPr/>
          </p:nvCxnSpPr>
          <p:spPr>
            <a:xfrm>
              <a:off x="8784888" y="176224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189745EA-2D00-7E40-8DD9-C63BFFD1BFFD}"/>
                </a:ext>
              </a:extLst>
            </p:cNvPr>
            <p:cNvCxnSpPr>
              <a:cxnSpLocks/>
              <a:endCxn id="140" idx="1"/>
            </p:cNvCxnSpPr>
            <p:nvPr/>
          </p:nvCxnSpPr>
          <p:spPr>
            <a:xfrm flipV="1">
              <a:off x="8789415" y="190810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Elbow Connector 149">
              <a:extLst>
                <a:ext uri="{FF2B5EF4-FFF2-40B4-BE49-F238E27FC236}">
                  <a16:creationId xmlns:a16="http://schemas.microsoft.com/office/drawing/2014/main" id="{0A334FB7-84FE-8042-91B5-9EE9EFCF0619}"/>
                </a:ext>
              </a:extLst>
            </p:cNvPr>
            <p:cNvCxnSpPr>
              <a:cxnSpLocks/>
              <a:stCxn id="140" idx="3"/>
            </p:cNvCxnSpPr>
            <p:nvPr/>
          </p:nvCxnSpPr>
          <p:spPr>
            <a:xfrm flipV="1">
              <a:off x="9311238" y="162447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Elbow Connector 150">
              <a:extLst>
                <a:ext uri="{FF2B5EF4-FFF2-40B4-BE49-F238E27FC236}">
                  <a16:creationId xmlns:a16="http://schemas.microsoft.com/office/drawing/2014/main" id="{1DF21625-1EF1-6542-A348-EB71BAF25BEE}"/>
                </a:ext>
              </a:extLst>
            </p:cNvPr>
            <p:cNvCxnSpPr>
              <a:cxnSpLocks/>
              <a:stCxn id="141" idx="3"/>
            </p:cNvCxnSpPr>
            <p:nvPr/>
          </p:nvCxnSpPr>
          <p:spPr>
            <a:xfrm flipV="1">
              <a:off x="10076613" y="1624474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Elbow Connector 152">
              <a:extLst>
                <a:ext uri="{FF2B5EF4-FFF2-40B4-BE49-F238E27FC236}">
                  <a16:creationId xmlns:a16="http://schemas.microsoft.com/office/drawing/2014/main" id="{80837C2B-4BEF-D344-8728-E5FDFC520195}"/>
                </a:ext>
              </a:extLst>
            </p:cNvPr>
            <p:cNvCxnSpPr>
              <a:cxnSpLocks/>
              <a:endCxn id="141" idx="1"/>
            </p:cNvCxnSpPr>
            <p:nvPr/>
          </p:nvCxnSpPr>
          <p:spPr>
            <a:xfrm rot="16200000" flipH="1">
              <a:off x="9485866" y="1680621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0F6D3E4F-69A1-C345-B8F1-23E16832E128}"/>
                </a:ext>
              </a:extLst>
            </p:cNvPr>
            <p:cNvCxnSpPr>
              <a:cxnSpLocks/>
              <a:endCxn id="156" idx="2"/>
            </p:cNvCxnSpPr>
            <p:nvPr/>
          </p:nvCxnSpPr>
          <p:spPr>
            <a:xfrm>
              <a:off x="8922664" y="1624472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7A13A5F3-63E2-C84C-969E-644C7B582A03}"/>
                </a:ext>
              </a:extLst>
            </p:cNvPr>
            <p:cNvSpPr/>
            <p:nvPr/>
          </p:nvSpPr>
          <p:spPr>
            <a:xfrm flipV="1">
              <a:off x="10339054" y="148669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FB4A8D5-7E46-274E-9C0B-F556F9E45258}"/>
                </a:ext>
              </a:extLst>
            </p:cNvPr>
            <p:cNvCxnSpPr>
              <a:cxnSpLocks/>
            </p:cNvCxnSpPr>
            <p:nvPr/>
          </p:nvCxnSpPr>
          <p:spPr>
            <a:xfrm>
              <a:off x="5387346" y="110482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48A77722-B004-9249-85BB-9A36CC500256}"/>
                </a:ext>
              </a:extLst>
            </p:cNvPr>
            <p:cNvSpPr/>
            <p:nvPr/>
          </p:nvSpPr>
          <p:spPr>
            <a:xfrm flipV="1">
              <a:off x="5650502" y="17765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60" name="Diamond 159">
              <a:extLst>
                <a:ext uri="{FF2B5EF4-FFF2-40B4-BE49-F238E27FC236}">
                  <a16:creationId xmlns:a16="http://schemas.microsoft.com/office/drawing/2014/main" id="{3A4D00DF-6ACC-D245-ABED-C3C343BC30AA}"/>
                </a:ext>
              </a:extLst>
            </p:cNvPr>
            <p:cNvSpPr/>
            <p:nvPr/>
          </p:nvSpPr>
          <p:spPr>
            <a:xfrm flipV="1">
              <a:off x="6315805" y="1726469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61" name="Arc 160">
              <a:extLst>
                <a:ext uri="{FF2B5EF4-FFF2-40B4-BE49-F238E27FC236}">
                  <a16:creationId xmlns:a16="http://schemas.microsoft.com/office/drawing/2014/main" id="{BF36EC0D-7A21-C944-904E-9F65C958D103}"/>
                </a:ext>
              </a:extLst>
            </p:cNvPr>
            <p:cNvSpPr/>
            <p:nvPr/>
          </p:nvSpPr>
          <p:spPr>
            <a:xfrm flipV="1">
              <a:off x="5180938" y="141656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A94E6ADF-714C-054E-87F0-8F24DF8CB062}"/>
                </a:ext>
              </a:extLst>
            </p:cNvPr>
            <p:cNvCxnSpPr>
              <a:cxnSpLocks/>
            </p:cNvCxnSpPr>
            <p:nvPr/>
          </p:nvCxnSpPr>
          <p:spPr>
            <a:xfrm>
              <a:off x="5387346" y="176224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BDBE1443-2068-304A-B343-2F5BE807FBE6}"/>
                </a:ext>
              </a:extLst>
            </p:cNvPr>
            <p:cNvCxnSpPr>
              <a:cxnSpLocks/>
              <a:endCxn id="158" idx="1"/>
            </p:cNvCxnSpPr>
            <p:nvPr/>
          </p:nvCxnSpPr>
          <p:spPr>
            <a:xfrm flipV="1">
              <a:off x="5391873" y="190810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Elbow Connector 163">
              <a:extLst>
                <a:ext uri="{FF2B5EF4-FFF2-40B4-BE49-F238E27FC236}">
                  <a16:creationId xmlns:a16="http://schemas.microsoft.com/office/drawing/2014/main" id="{4F83FF4F-11B3-7A4C-8AD7-309C9F19810A}"/>
                </a:ext>
              </a:extLst>
            </p:cNvPr>
            <p:cNvCxnSpPr>
              <a:cxnSpLocks/>
              <a:stCxn id="158" idx="3"/>
            </p:cNvCxnSpPr>
            <p:nvPr/>
          </p:nvCxnSpPr>
          <p:spPr>
            <a:xfrm flipV="1">
              <a:off x="5913696" y="162447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Elbow Connector 164">
              <a:extLst>
                <a:ext uri="{FF2B5EF4-FFF2-40B4-BE49-F238E27FC236}">
                  <a16:creationId xmlns:a16="http://schemas.microsoft.com/office/drawing/2014/main" id="{BB266AAC-6BD3-D441-A61C-DACF74E08DBC}"/>
                </a:ext>
              </a:extLst>
            </p:cNvPr>
            <p:cNvCxnSpPr>
              <a:cxnSpLocks/>
              <a:stCxn id="160" idx="3"/>
            </p:cNvCxnSpPr>
            <p:nvPr/>
          </p:nvCxnSpPr>
          <p:spPr>
            <a:xfrm flipV="1">
              <a:off x="6679072" y="1624474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Elbow Connector 165">
              <a:extLst>
                <a:ext uri="{FF2B5EF4-FFF2-40B4-BE49-F238E27FC236}">
                  <a16:creationId xmlns:a16="http://schemas.microsoft.com/office/drawing/2014/main" id="{F484D6AA-1BFA-1244-BA0F-D2985976BA1D}"/>
                </a:ext>
              </a:extLst>
            </p:cNvPr>
            <p:cNvCxnSpPr>
              <a:cxnSpLocks/>
              <a:endCxn id="160" idx="1"/>
            </p:cNvCxnSpPr>
            <p:nvPr/>
          </p:nvCxnSpPr>
          <p:spPr>
            <a:xfrm rot="16200000" flipH="1">
              <a:off x="6088324" y="1680621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7979A88E-1205-7E40-AEDB-7204EB308629}"/>
                </a:ext>
              </a:extLst>
            </p:cNvPr>
            <p:cNvCxnSpPr>
              <a:cxnSpLocks/>
              <a:endCxn id="168" idx="2"/>
            </p:cNvCxnSpPr>
            <p:nvPr/>
          </p:nvCxnSpPr>
          <p:spPr>
            <a:xfrm>
              <a:off x="5525122" y="1624472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E9C8F817-EDC5-1247-AEFE-4D5AED5374A2}"/>
                </a:ext>
              </a:extLst>
            </p:cNvPr>
            <p:cNvSpPr/>
            <p:nvPr/>
          </p:nvSpPr>
          <p:spPr>
            <a:xfrm flipV="1">
              <a:off x="6941513" y="148669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05B2EB3-375F-1E41-A2BC-027C9C183F39}"/>
                </a:ext>
              </a:extLst>
            </p:cNvPr>
            <p:cNvCxnSpPr>
              <a:cxnSpLocks/>
            </p:cNvCxnSpPr>
            <p:nvPr/>
          </p:nvCxnSpPr>
          <p:spPr>
            <a:xfrm>
              <a:off x="3688576" y="110482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AFA76DC8-98EC-544D-BDD2-D01304CEDE94}"/>
                </a:ext>
              </a:extLst>
            </p:cNvPr>
            <p:cNvSpPr/>
            <p:nvPr/>
          </p:nvSpPr>
          <p:spPr>
            <a:xfrm flipV="1">
              <a:off x="3951732" y="17765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1" name="Diamond 170">
              <a:extLst>
                <a:ext uri="{FF2B5EF4-FFF2-40B4-BE49-F238E27FC236}">
                  <a16:creationId xmlns:a16="http://schemas.microsoft.com/office/drawing/2014/main" id="{96B05BC1-C7A8-6A4B-A1D4-AB7B69FE1273}"/>
                </a:ext>
              </a:extLst>
            </p:cNvPr>
            <p:cNvSpPr/>
            <p:nvPr/>
          </p:nvSpPr>
          <p:spPr>
            <a:xfrm flipV="1">
              <a:off x="4617035" y="1726469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2" name="Arc 171">
              <a:extLst>
                <a:ext uri="{FF2B5EF4-FFF2-40B4-BE49-F238E27FC236}">
                  <a16:creationId xmlns:a16="http://schemas.microsoft.com/office/drawing/2014/main" id="{F5C11A32-7050-BC40-8592-1C16A0618398}"/>
                </a:ext>
              </a:extLst>
            </p:cNvPr>
            <p:cNvSpPr/>
            <p:nvPr/>
          </p:nvSpPr>
          <p:spPr>
            <a:xfrm flipV="1">
              <a:off x="3482168" y="141656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FA407184-4CCF-EB41-9613-81A73C3D4FAF}"/>
                </a:ext>
              </a:extLst>
            </p:cNvPr>
            <p:cNvCxnSpPr>
              <a:cxnSpLocks/>
            </p:cNvCxnSpPr>
            <p:nvPr/>
          </p:nvCxnSpPr>
          <p:spPr>
            <a:xfrm>
              <a:off x="3688576" y="176224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79B7BE26-48D7-EB40-A414-09DB41F9E2D8}"/>
                </a:ext>
              </a:extLst>
            </p:cNvPr>
            <p:cNvCxnSpPr>
              <a:cxnSpLocks/>
              <a:endCxn id="170" idx="1"/>
            </p:cNvCxnSpPr>
            <p:nvPr/>
          </p:nvCxnSpPr>
          <p:spPr>
            <a:xfrm flipV="1">
              <a:off x="3693103" y="190810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Elbow Connector 174">
              <a:extLst>
                <a:ext uri="{FF2B5EF4-FFF2-40B4-BE49-F238E27FC236}">
                  <a16:creationId xmlns:a16="http://schemas.microsoft.com/office/drawing/2014/main" id="{9191DC4D-E48B-2149-B572-BEDEA3499D7F}"/>
                </a:ext>
              </a:extLst>
            </p:cNvPr>
            <p:cNvCxnSpPr>
              <a:cxnSpLocks/>
              <a:stCxn id="170" idx="3"/>
            </p:cNvCxnSpPr>
            <p:nvPr/>
          </p:nvCxnSpPr>
          <p:spPr>
            <a:xfrm flipV="1">
              <a:off x="4214926" y="162447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Elbow Connector 175">
              <a:extLst>
                <a:ext uri="{FF2B5EF4-FFF2-40B4-BE49-F238E27FC236}">
                  <a16:creationId xmlns:a16="http://schemas.microsoft.com/office/drawing/2014/main" id="{B6623D66-9473-8C4E-AC81-DA43E1B0414C}"/>
                </a:ext>
              </a:extLst>
            </p:cNvPr>
            <p:cNvCxnSpPr>
              <a:cxnSpLocks/>
              <a:stCxn id="171" idx="3"/>
            </p:cNvCxnSpPr>
            <p:nvPr/>
          </p:nvCxnSpPr>
          <p:spPr>
            <a:xfrm flipV="1">
              <a:off x="4980301" y="1624474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Elbow Connector 176">
              <a:extLst>
                <a:ext uri="{FF2B5EF4-FFF2-40B4-BE49-F238E27FC236}">
                  <a16:creationId xmlns:a16="http://schemas.microsoft.com/office/drawing/2014/main" id="{A90703FC-CFF5-D741-A47A-535BB150B4F4}"/>
                </a:ext>
              </a:extLst>
            </p:cNvPr>
            <p:cNvCxnSpPr>
              <a:cxnSpLocks/>
              <a:endCxn id="171" idx="1"/>
            </p:cNvCxnSpPr>
            <p:nvPr/>
          </p:nvCxnSpPr>
          <p:spPr>
            <a:xfrm rot="16200000" flipH="1">
              <a:off x="4389554" y="1680621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9203792A-B4D5-4A47-AAB9-0FE207CBD0DB}"/>
                </a:ext>
              </a:extLst>
            </p:cNvPr>
            <p:cNvCxnSpPr>
              <a:cxnSpLocks/>
              <a:endCxn id="179" idx="2"/>
            </p:cNvCxnSpPr>
            <p:nvPr/>
          </p:nvCxnSpPr>
          <p:spPr>
            <a:xfrm>
              <a:off x="3826352" y="1624472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55416067-3771-474C-9780-1741433D896D}"/>
                </a:ext>
              </a:extLst>
            </p:cNvPr>
            <p:cNvSpPr/>
            <p:nvPr/>
          </p:nvSpPr>
          <p:spPr>
            <a:xfrm flipV="1">
              <a:off x="5242742" y="148669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B5DCC7F-F4FF-3A45-8986-9C57D7F32457}"/>
                </a:ext>
              </a:extLst>
            </p:cNvPr>
            <p:cNvCxnSpPr>
              <a:cxnSpLocks/>
            </p:cNvCxnSpPr>
            <p:nvPr/>
          </p:nvCxnSpPr>
          <p:spPr>
            <a:xfrm>
              <a:off x="1989804" y="110482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58DDBA35-BCFD-E048-8525-8FC0BA3457FA}"/>
                </a:ext>
              </a:extLst>
            </p:cNvPr>
            <p:cNvSpPr/>
            <p:nvPr/>
          </p:nvSpPr>
          <p:spPr>
            <a:xfrm flipV="1">
              <a:off x="2252961" y="177650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2" name="Diamond 181">
              <a:extLst>
                <a:ext uri="{FF2B5EF4-FFF2-40B4-BE49-F238E27FC236}">
                  <a16:creationId xmlns:a16="http://schemas.microsoft.com/office/drawing/2014/main" id="{B40A690A-B44F-0348-BFF2-04DE6724ABC2}"/>
                </a:ext>
              </a:extLst>
            </p:cNvPr>
            <p:cNvSpPr/>
            <p:nvPr/>
          </p:nvSpPr>
          <p:spPr>
            <a:xfrm flipV="1">
              <a:off x="2918264" y="1726470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3" name="Arc 182">
              <a:extLst>
                <a:ext uri="{FF2B5EF4-FFF2-40B4-BE49-F238E27FC236}">
                  <a16:creationId xmlns:a16="http://schemas.microsoft.com/office/drawing/2014/main" id="{1FCB9CC8-4B6B-3043-9EBA-99609AE06523}"/>
                </a:ext>
              </a:extLst>
            </p:cNvPr>
            <p:cNvSpPr/>
            <p:nvPr/>
          </p:nvSpPr>
          <p:spPr>
            <a:xfrm flipV="1">
              <a:off x="1783396" y="141656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9F9FFD13-A1FC-B94D-AE12-E016EC7CCD07}"/>
                </a:ext>
              </a:extLst>
            </p:cNvPr>
            <p:cNvCxnSpPr>
              <a:cxnSpLocks/>
              <a:stCxn id="186" idx="0"/>
            </p:cNvCxnSpPr>
            <p:nvPr/>
          </p:nvCxnSpPr>
          <p:spPr>
            <a:xfrm>
              <a:off x="1989804" y="176225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10247F9-2B1E-8441-A51E-E06E36BD9BA5}"/>
                </a:ext>
              </a:extLst>
            </p:cNvPr>
            <p:cNvCxnSpPr>
              <a:cxnSpLocks/>
              <a:endCxn id="181" idx="1"/>
            </p:cNvCxnSpPr>
            <p:nvPr/>
          </p:nvCxnSpPr>
          <p:spPr>
            <a:xfrm flipV="1">
              <a:off x="1994331" y="190810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F5C2F35B-8D3A-4F4F-91F1-22187FDFBF17}"/>
                </a:ext>
              </a:extLst>
            </p:cNvPr>
            <p:cNvSpPr/>
            <p:nvPr/>
          </p:nvSpPr>
          <p:spPr>
            <a:xfrm flipV="1">
              <a:off x="1852028" y="148669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87" name="Elbow Connector 186">
              <a:extLst>
                <a:ext uri="{FF2B5EF4-FFF2-40B4-BE49-F238E27FC236}">
                  <a16:creationId xmlns:a16="http://schemas.microsoft.com/office/drawing/2014/main" id="{44CE9C3B-F334-CA48-ACAE-A35C17FB1D0F}"/>
                </a:ext>
              </a:extLst>
            </p:cNvPr>
            <p:cNvCxnSpPr>
              <a:cxnSpLocks/>
              <a:stCxn id="181" idx="3"/>
            </p:cNvCxnSpPr>
            <p:nvPr/>
          </p:nvCxnSpPr>
          <p:spPr>
            <a:xfrm flipV="1">
              <a:off x="2516155" y="162447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Elbow Connector 187">
              <a:extLst>
                <a:ext uri="{FF2B5EF4-FFF2-40B4-BE49-F238E27FC236}">
                  <a16:creationId xmlns:a16="http://schemas.microsoft.com/office/drawing/2014/main" id="{6C30ACD5-31CC-A34E-A332-8CFB87E2C4B8}"/>
                </a:ext>
              </a:extLst>
            </p:cNvPr>
            <p:cNvCxnSpPr>
              <a:cxnSpLocks/>
              <a:stCxn id="182" idx="3"/>
            </p:cNvCxnSpPr>
            <p:nvPr/>
          </p:nvCxnSpPr>
          <p:spPr>
            <a:xfrm flipV="1">
              <a:off x="3281530" y="162447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Elbow Connector 188">
              <a:extLst>
                <a:ext uri="{FF2B5EF4-FFF2-40B4-BE49-F238E27FC236}">
                  <a16:creationId xmlns:a16="http://schemas.microsoft.com/office/drawing/2014/main" id="{2A52F9AD-FE35-D84A-A8FB-8DF39281DF56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 rot="16200000" flipH="1">
              <a:off x="2690783" y="168062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B8BFF590-9AB3-DE42-B2CE-45C0A7D0A427}"/>
                </a:ext>
              </a:extLst>
            </p:cNvPr>
            <p:cNvCxnSpPr>
              <a:cxnSpLocks/>
              <a:stCxn id="186" idx="6"/>
              <a:endCxn id="191" idx="2"/>
            </p:cNvCxnSpPr>
            <p:nvPr/>
          </p:nvCxnSpPr>
          <p:spPr>
            <a:xfrm>
              <a:off x="2127580" y="162447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970470B8-10C4-4A4A-A357-72B9F48381D9}"/>
                </a:ext>
              </a:extLst>
            </p:cNvPr>
            <p:cNvSpPr/>
            <p:nvPr/>
          </p:nvSpPr>
          <p:spPr>
            <a:xfrm flipV="1">
              <a:off x="3543971" y="148669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D8B97D58-55F1-6846-9D04-CB13D57DACDA}"/>
                </a:ext>
              </a:extLst>
            </p:cNvPr>
            <p:cNvSpPr/>
            <p:nvPr/>
          </p:nvSpPr>
          <p:spPr>
            <a:xfrm flipV="1">
              <a:off x="7349274" y="17765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3" name="Arc 192">
              <a:extLst>
                <a:ext uri="{FF2B5EF4-FFF2-40B4-BE49-F238E27FC236}">
                  <a16:creationId xmlns:a16="http://schemas.microsoft.com/office/drawing/2014/main" id="{BC4F7CBA-8198-BF4C-BD8D-CB3805DB812A}"/>
                </a:ext>
              </a:extLst>
            </p:cNvPr>
            <p:cNvSpPr/>
            <p:nvPr/>
          </p:nvSpPr>
          <p:spPr>
            <a:xfrm flipV="1">
              <a:off x="6879710" y="141656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2DF30063-FE96-5B4E-A952-B5257D5E07A2}"/>
                </a:ext>
              </a:extLst>
            </p:cNvPr>
            <p:cNvCxnSpPr>
              <a:cxnSpLocks/>
              <a:endCxn id="192" idx="1"/>
            </p:cNvCxnSpPr>
            <p:nvPr/>
          </p:nvCxnSpPr>
          <p:spPr>
            <a:xfrm flipV="1">
              <a:off x="7090645" y="190810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Elbow Connector 194">
              <a:extLst>
                <a:ext uri="{FF2B5EF4-FFF2-40B4-BE49-F238E27FC236}">
                  <a16:creationId xmlns:a16="http://schemas.microsoft.com/office/drawing/2014/main" id="{2C0C49F1-64ED-B64A-B524-4A69D58DB4F6}"/>
                </a:ext>
              </a:extLst>
            </p:cNvPr>
            <p:cNvCxnSpPr>
              <a:cxnSpLocks/>
              <a:stCxn id="192" idx="3"/>
            </p:cNvCxnSpPr>
            <p:nvPr/>
          </p:nvCxnSpPr>
          <p:spPr>
            <a:xfrm flipV="1">
              <a:off x="7612468" y="162447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5F4FE1E-ED3F-5A48-B617-3551DC48779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894" y="1624472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3B9097DF-5163-6241-9158-5E4BD7F62040}"/>
                </a:ext>
              </a:extLst>
            </p:cNvPr>
            <p:cNvSpPr/>
            <p:nvPr/>
          </p:nvSpPr>
          <p:spPr>
            <a:xfrm flipV="1">
              <a:off x="8640284" y="148669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6301189E-0124-974D-AB14-BF66BB4C8A09}"/>
                </a:ext>
              </a:extLst>
            </p:cNvPr>
            <p:cNvCxnSpPr>
              <a:cxnSpLocks/>
            </p:cNvCxnSpPr>
            <p:nvPr/>
          </p:nvCxnSpPr>
          <p:spPr>
            <a:xfrm>
              <a:off x="8482559" y="1624473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59C6A484-6ACA-6B46-B67E-273EA7F01272}"/>
                </a:ext>
              </a:extLst>
            </p:cNvPr>
            <p:cNvSpPr/>
            <p:nvPr/>
          </p:nvSpPr>
          <p:spPr>
            <a:xfrm>
              <a:off x="8012043" y="15908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A15D8414-5071-B240-B03F-8C942B082C57}"/>
                </a:ext>
              </a:extLst>
            </p:cNvPr>
            <p:cNvSpPr/>
            <p:nvPr/>
          </p:nvSpPr>
          <p:spPr>
            <a:xfrm>
              <a:off x="8171713" y="15908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A4BC3157-DA97-954C-A6CB-A32AD13A4298}"/>
                </a:ext>
              </a:extLst>
            </p:cNvPr>
            <p:cNvSpPr/>
            <p:nvPr/>
          </p:nvSpPr>
          <p:spPr>
            <a:xfrm>
              <a:off x="8329367" y="15908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2" name="Google Shape;399;p3">
              <a:extLst>
                <a:ext uri="{FF2B5EF4-FFF2-40B4-BE49-F238E27FC236}">
                  <a16:creationId xmlns:a16="http://schemas.microsoft.com/office/drawing/2014/main" id="{10CD81D9-1E80-2F46-95C7-CF5F265B2D57}"/>
                </a:ext>
              </a:extLst>
            </p:cNvPr>
            <p:cNvSpPr/>
            <p:nvPr/>
          </p:nvSpPr>
          <p:spPr>
            <a:xfrm rot="16200000">
              <a:off x="1270288" y="1477421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3733E445-8E71-654A-A7ED-5297AE78006F}"/>
                </a:ext>
              </a:extLst>
            </p:cNvPr>
            <p:cNvCxnSpPr>
              <a:cxnSpLocks/>
              <a:stCxn id="202" idx="2"/>
            </p:cNvCxnSpPr>
            <p:nvPr/>
          </p:nvCxnSpPr>
          <p:spPr>
            <a:xfrm>
              <a:off x="1581784" y="1631430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FAA7A1C-DE8C-F64F-951E-27F07F74A2E4}"/>
                </a:ext>
              </a:extLst>
            </p:cNvPr>
            <p:cNvSpPr txBox="1"/>
            <p:nvPr/>
          </p:nvSpPr>
          <p:spPr>
            <a:xfrm>
              <a:off x="432402" y="1406035"/>
              <a:ext cx="719909" cy="473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Neu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4345BD9-B5FA-C049-81F6-D110735D8786}"/>
              </a:ext>
            </a:extLst>
          </p:cNvPr>
          <p:cNvGrpSpPr/>
          <p:nvPr/>
        </p:nvGrpSpPr>
        <p:grpSpPr>
          <a:xfrm>
            <a:off x="909850" y="3298867"/>
            <a:ext cx="9020390" cy="606372"/>
            <a:chOff x="466669" y="2064993"/>
            <a:chExt cx="10147937" cy="682169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0D0FE572-0990-4747-8760-C2C3DC07379B}"/>
                </a:ext>
              </a:extLst>
            </p:cNvPr>
            <p:cNvCxnSpPr>
              <a:cxnSpLocks/>
            </p:cNvCxnSpPr>
            <p:nvPr/>
          </p:nvCxnSpPr>
          <p:spPr>
            <a:xfrm>
              <a:off x="7086118" y="24196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6255B5C9-2E26-834A-8DE7-0C2230EEF57B}"/>
                </a:ext>
              </a:extLst>
            </p:cNvPr>
            <p:cNvSpPr/>
            <p:nvPr/>
          </p:nvSpPr>
          <p:spPr>
            <a:xfrm flipV="1">
              <a:off x="9048044" y="24339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8" name="Diamond 207">
              <a:extLst>
                <a:ext uri="{FF2B5EF4-FFF2-40B4-BE49-F238E27FC236}">
                  <a16:creationId xmlns:a16="http://schemas.microsoft.com/office/drawing/2014/main" id="{A5306730-3705-EE46-8F21-2DD9BF80B922}"/>
                </a:ext>
              </a:extLst>
            </p:cNvPr>
            <p:cNvSpPr/>
            <p:nvPr/>
          </p:nvSpPr>
          <p:spPr>
            <a:xfrm flipV="1">
              <a:off x="9713347" y="2383895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9" name="Arc 208">
              <a:extLst>
                <a:ext uri="{FF2B5EF4-FFF2-40B4-BE49-F238E27FC236}">
                  <a16:creationId xmlns:a16="http://schemas.microsoft.com/office/drawing/2014/main" id="{F32BC470-297A-784E-88EE-44D1707BB5EE}"/>
                </a:ext>
              </a:extLst>
            </p:cNvPr>
            <p:cNvSpPr/>
            <p:nvPr/>
          </p:nvSpPr>
          <p:spPr>
            <a:xfrm flipV="1">
              <a:off x="8578480" y="20739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4149F004-95F4-7F4B-968E-1843CD683841}"/>
                </a:ext>
              </a:extLst>
            </p:cNvPr>
            <p:cNvCxnSpPr>
              <a:cxnSpLocks/>
            </p:cNvCxnSpPr>
            <p:nvPr/>
          </p:nvCxnSpPr>
          <p:spPr>
            <a:xfrm>
              <a:off x="8784888" y="24196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84BC50FE-51F8-AC4D-B596-5148385D28B6}"/>
                </a:ext>
              </a:extLst>
            </p:cNvPr>
            <p:cNvCxnSpPr>
              <a:cxnSpLocks/>
              <a:endCxn id="207" idx="1"/>
            </p:cNvCxnSpPr>
            <p:nvPr/>
          </p:nvCxnSpPr>
          <p:spPr>
            <a:xfrm flipV="1">
              <a:off x="8789415" y="2565528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Elbow Connector 211">
              <a:extLst>
                <a:ext uri="{FF2B5EF4-FFF2-40B4-BE49-F238E27FC236}">
                  <a16:creationId xmlns:a16="http://schemas.microsoft.com/office/drawing/2014/main" id="{DF81B209-A102-AD40-89B7-9302C4B4ED2D}"/>
                </a:ext>
              </a:extLst>
            </p:cNvPr>
            <p:cNvCxnSpPr>
              <a:cxnSpLocks/>
              <a:stCxn id="207" idx="3"/>
            </p:cNvCxnSpPr>
            <p:nvPr/>
          </p:nvCxnSpPr>
          <p:spPr>
            <a:xfrm flipV="1">
              <a:off x="9311238" y="22818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Elbow Connector 212">
              <a:extLst>
                <a:ext uri="{FF2B5EF4-FFF2-40B4-BE49-F238E27FC236}">
                  <a16:creationId xmlns:a16="http://schemas.microsoft.com/office/drawing/2014/main" id="{52DA324A-AD44-B343-A1E7-F4E91D83CF2F}"/>
                </a:ext>
              </a:extLst>
            </p:cNvPr>
            <p:cNvCxnSpPr>
              <a:cxnSpLocks/>
              <a:stCxn id="208" idx="3"/>
            </p:cNvCxnSpPr>
            <p:nvPr/>
          </p:nvCxnSpPr>
          <p:spPr>
            <a:xfrm flipV="1">
              <a:off x="10076613" y="22819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Elbow Connector 213">
              <a:extLst>
                <a:ext uri="{FF2B5EF4-FFF2-40B4-BE49-F238E27FC236}">
                  <a16:creationId xmlns:a16="http://schemas.microsoft.com/office/drawing/2014/main" id="{4632B295-8853-0541-9BA2-8EB7FCE56C22}"/>
                </a:ext>
              </a:extLst>
            </p:cNvPr>
            <p:cNvCxnSpPr>
              <a:cxnSpLocks/>
              <a:endCxn id="208" idx="1"/>
            </p:cNvCxnSpPr>
            <p:nvPr/>
          </p:nvCxnSpPr>
          <p:spPr>
            <a:xfrm rot="16200000" flipH="1">
              <a:off x="9485866" y="23380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00C5AEB-6E4F-CB42-97FD-C46BA3BD02C3}"/>
                </a:ext>
              </a:extLst>
            </p:cNvPr>
            <p:cNvCxnSpPr>
              <a:cxnSpLocks/>
              <a:endCxn id="216" idx="2"/>
            </p:cNvCxnSpPr>
            <p:nvPr/>
          </p:nvCxnSpPr>
          <p:spPr>
            <a:xfrm>
              <a:off x="8922664" y="22818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588E7026-3D6D-AF42-9A48-65A788B1B5BD}"/>
                </a:ext>
              </a:extLst>
            </p:cNvPr>
            <p:cNvSpPr/>
            <p:nvPr/>
          </p:nvSpPr>
          <p:spPr>
            <a:xfrm flipV="1">
              <a:off x="10339054" y="21441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11ECC603-65DB-C243-8A26-1030F23CD580}"/>
                </a:ext>
              </a:extLst>
            </p:cNvPr>
            <p:cNvSpPr/>
            <p:nvPr/>
          </p:nvSpPr>
          <p:spPr>
            <a:xfrm flipV="1">
              <a:off x="5650502" y="24339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9" name="Diamond 218">
              <a:extLst>
                <a:ext uri="{FF2B5EF4-FFF2-40B4-BE49-F238E27FC236}">
                  <a16:creationId xmlns:a16="http://schemas.microsoft.com/office/drawing/2014/main" id="{7D161EF5-1DB4-2046-93DD-FA0F50A71CE8}"/>
                </a:ext>
              </a:extLst>
            </p:cNvPr>
            <p:cNvSpPr/>
            <p:nvPr/>
          </p:nvSpPr>
          <p:spPr>
            <a:xfrm flipV="1">
              <a:off x="6315805" y="2383895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0" name="Arc 219">
              <a:extLst>
                <a:ext uri="{FF2B5EF4-FFF2-40B4-BE49-F238E27FC236}">
                  <a16:creationId xmlns:a16="http://schemas.microsoft.com/office/drawing/2014/main" id="{2D20C6D5-2E3D-D444-BBE3-F8890323491A}"/>
                </a:ext>
              </a:extLst>
            </p:cNvPr>
            <p:cNvSpPr/>
            <p:nvPr/>
          </p:nvSpPr>
          <p:spPr>
            <a:xfrm flipV="1">
              <a:off x="5180938" y="20739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7DCA65DE-B897-074F-8965-DCB2403E49EA}"/>
                </a:ext>
              </a:extLst>
            </p:cNvPr>
            <p:cNvCxnSpPr>
              <a:cxnSpLocks/>
            </p:cNvCxnSpPr>
            <p:nvPr/>
          </p:nvCxnSpPr>
          <p:spPr>
            <a:xfrm>
              <a:off x="5387346" y="24196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6ABE6462-EA5C-1C48-8582-CEB8BA844CD3}"/>
                </a:ext>
              </a:extLst>
            </p:cNvPr>
            <p:cNvCxnSpPr>
              <a:cxnSpLocks/>
              <a:endCxn id="218" idx="1"/>
            </p:cNvCxnSpPr>
            <p:nvPr/>
          </p:nvCxnSpPr>
          <p:spPr>
            <a:xfrm flipV="1">
              <a:off x="5391873" y="2565528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Elbow Connector 222">
              <a:extLst>
                <a:ext uri="{FF2B5EF4-FFF2-40B4-BE49-F238E27FC236}">
                  <a16:creationId xmlns:a16="http://schemas.microsoft.com/office/drawing/2014/main" id="{7B9A88AA-7D31-A24C-A603-F1D0D981B1EF}"/>
                </a:ext>
              </a:extLst>
            </p:cNvPr>
            <p:cNvCxnSpPr>
              <a:cxnSpLocks/>
              <a:stCxn id="218" idx="3"/>
            </p:cNvCxnSpPr>
            <p:nvPr/>
          </p:nvCxnSpPr>
          <p:spPr>
            <a:xfrm flipV="1">
              <a:off x="5913696" y="22818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Elbow Connector 223">
              <a:extLst>
                <a:ext uri="{FF2B5EF4-FFF2-40B4-BE49-F238E27FC236}">
                  <a16:creationId xmlns:a16="http://schemas.microsoft.com/office/drawing/2014/main" id="{1B5E1814-12E2-A24F-9A17-B281A589E628}"/>
                </a:ext>
              </a:extLst>
            </p:cNvPr>
            <p:cNvCxnSpPr>
              <a:cxnSpLocks/>
              <a:stCxn id="219" idx="3"/>
            </p:cNvCxnSpPr>
            <p:nvPr/>
          </p:nvCxnSpPr>
          <p:spPr>
            <a:xfrm flipV="1">
              <a:off x="6679072" y="22819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Elbow Connector 224">
              <a:extLst>
                <a:ext uri="{FF2B5EF4-FFF2-40B4-BE49-F238E27FC236}">
                  <a16:creationId xmlns:a16="http://schemas.microsoft.com/office/drawing/2014/main" id="{A616D38F-4CEC-4E4D-BF8A-2868AEC8E552}"/>
                </a:ext>
              </a:extLst>
            </p:cNvPr>
            <p:cNvCxnSpPr>
              <a:cxnSpLocks/>
              <a:endCxn id="219" idx="1"/>
            </p:cNvCxnSpPr>
            <p:nvPr/>
          </p:nvCxnSpPr>
          <p:spPr>
            <a:xfrm rot="16200000" flipH="1">
              <a:off x="6088324" y="23380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2FB699C7-4AAD-B34B-9596-2C093DE24116}"/>
                </a:ext>
              </a:extLst>
            </p:cNvPr>
            <p:cNvCxnSpPr>
              <a:cxnSpLocks/>
              <a:endCxn id="227" idx="2"/>
            </p:cNvCxnSpPr>
            <p:nvPr/>
          </p:nvCxnSpPr>
          <p:spPr>
            <a:xfrm>
              <a:off x="5525122" y="22818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E5CC166F-037C-A645-BA43-B8A9920068AC}"/>
                </a:ext>
              </a:extLst>
            </p:cNvPr>
            <p:cNvSpPr/>
            <p:nvPr/>
          </p:nvSpPr>
          <p:spPr>
            <a:xfrm flipV="1">
              <a:off x="6941513" y="21441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7628D947-072B-DE4F-A3E3-8CD997314600}"/>
                </a:ext>
              </a:extLst>
            </p:cNvPr>
            <p:cNvSpPr/>
            <p:nvPr/>
          </p:nvSpPr>
          <p:spPr>
            <a:xfrm flipV="1">
              <a:off x="3951732" y="24339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30" name="Diamond 229">
              <a:extLst>
                <a:ext uri="{FF2B5EF4-FFF2-40B4-BE49-F238E27FC236}">
                  <a16:creationId xmlns:a16="http://schemas.microsoft.com/office/drawing/2014/main" id="{2FDF70DF-9320-F148-8BA0-49CDD40DF699}"/>
                </a:ext>
              </a:extLst>
            </p:cNvPr>
            <p:cNvSpPr/>
            <p:nvPr/>
          </p:nvSpPr>
          <p:spPr>
            <a:xfrm flipV="1">
              <a:off x="4617035" y="2383895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31" name="Arc 230">
              <a:extLst>
                <a:ext uri="{FF2B5EF4-FFF2-40B4-BE49-F238E27FC236}">
                  <a16:creationId xmlns:a16="http://schemas.microsoft.com/office/drawing/2014/main" id="{E75F5E4C-E045-C848-927F-A1C032C2AE40}"/>
                </a:ext>
              </a:extLst>
            </p:cNvPr>
            <p:cNvSpPr/>
            <p:nvPr/>
          </p:nvSpPr>
          <p:spPr>
            <a:xfrm flipV="1">
              <a:off x="3482168" y="20739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25E2D50D-F91F-A748-B69F-1B3805197EEF}"/>
                </a:ext>
              </a:extLst>
            </p:cNvPr>
            <p:cNvCxnSpPr>
              <a:cxnSpLocks/>
            </p:cNvCxnSpPr>
            <p:nvPr/>
          </p:nvCxnSpPr>
          <p:spPr>
            <a:xfrm>
              <a:off x="3688576" y="24196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32D3C4F-1894-3941-A4C1-B200C12550E0}"/>
                </a:ext>
              </a:extLst>
            </p:cNvPr>
            <p:cNvCxnSpPr>
              <a:cxnSpLocks/>
              <a:endCxn id="229" idx="1"/>
            </p:cNvCxnSpPr>
            <p:nvPr/>
          </p:nvCxnSpPr>
          <p:spPr>
            <a:xfrm flipV="1">
              <a:off x="3693103" y="2565528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Elbow Connector 233">
              <a:extLst>
                <a:ext uri="{FF2B5EF4-FFF2-40B4-BE49-F238E27FC236}">
                  <a16:creationId xmlns:a16="http://schemas.microsoft.com/office/drawing/2014/main" id="{AFD00459-B8E4-5748-8970-A96AEBAF9BA8}"/>
                </a:ext>
              </a:extLst>
            </p:cNvPr>
            <p:cNvCxnSpPr>
              <a:cxnSpLocks/>
              <a:stCxn id="229" idx="3"/>
            </p:cNvCxnSpPr>
            <p:nvPr/>
          </p:nvCxnSpPr>
          <p:spPr>
            <a:xfrm flipV="1">
              <a:off x="4214926" y="22818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Elbow Connector 234">
              <a:extLst>
                <a:ext uri="{FF2B5EF4-FFF2-40B4-BE49-F238E27FC236}">
                  <a16:creationId xmlns:a16="http://schemas.microsoft.com/office/drawing/2014/main" id="{43C19FC2-071E-4F48-94CA-ED1E6842565D}"/>
                </a:ext>
              </a:extLst>
            </p:cNvPr>
            <p:cNvCxnSpPr>
              <a:cxnSpLocks/>
              <a:stCxn id="230" idx="3"/>
            </p:cNvCxnSpPr>
            <p:nvPr/>
          </p:nvCxnSpPr>
          <p:spPr>
            <a:xfrm flipV="1">
              <a:off x="4980301" y="22819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Elbow Connector 235">
              <a:extLst>
                <a:ext uri="{FF2B5EF4-FFF2-40B4-BE49-F238E27FC236}">
                  <a16:creationId xmlns:a16="http://schemas.microsoft.com/office/drawing/2014/main" id="{BD6E6145-04BF-CB47-9841-5060D587513C}"/>
                </a:ext>
              </a:extLst>
            </p:cNvPr>
            <p:cNvCxnSpPr>
              <a:cxnSpLocks/>
              <a:endCxn id="230" idx="1"/>
            </p:cNvCxnSpPr>
            <p:nvPr/>
          </p:nvCxnSpPr>
          <p:spPr>
            <a:xfrm rot="16200000" flipH="1">
              <a:off x="4389554" y="23380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A85EA70-55E1-2047-9279-8DAB1E052335}"/>
                </a:ext>
              </a:extLst>
            </p:cNvPr>
            <p:cNvCxnSpPr>
              <a:cxnSpLocks/>
              <a:endCxn id="238" idx="2"/>
            </p:cNvCxnSpPr>
            <p:nvPr/>
          </p:nvCxnSpPr>
          <p:spPr>
            <a:xfrm>
              <a:off x="3826352" y="22818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71A0B34A-4D6B-4646-AC76-9FEDAB5A60D2}"/>
                </a:ext>
              </a:extLst>
            </p:cNvPr>
            <p:cNvSpPr/>
            <p:nvPr/>
          </p:nvSpPr>
          <p:spPr>
            <a:xfrm flipV="1">
              <a:off x="5242742" y="21441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3B827B1A-BFC3-F647-9A8E-4BF787A6E457}"/>
                </a:ext>
              </a:extLst>
            </p:cNvPr>
            <p:cNvSpPr/>
            <p:nvPr/>
          </p:nvSpPr>
          <p:spPr>
            <a:xfrm flipV="1">
              <a:off x="2252961" y="2433931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41" name="Diamond 240">
              <a:extLst>
                <a:ext uri="{FF2B5EF4-FFF2-40B4-BE49-F238E27FC236}">
                  <a16:creationId xmlns:a16="http://schemas.microsoft.com/office/drawing/2014/main" id="{B908F7BD-5DAA-2B44-BAB0-EC196706CAD4}"/>
                </a:ext>
              </a:extLst>
            </p:cNvPr>
            <p:cNvSpPr/>
            <p:nvPr/>
          </p:nvSpPr>
          <p:spPr>
            <a:xfrm flipV="1">
              <a:off x="2918264" y="2383896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42" name="Arc 241">
              <a:extLst>
                <a:ext uri="{FF2B5EF4-FFF2-40B4-BE49-F238E27FC236}">
                  <a16:creationId xmlns:a16="http://schemas.microsoft.com/office/drawing/2014/main" id="{0AD4DE27-4814-9A42-8D73-AD2FFE9234C3}"/>
                </a:ext>
              </a:extLst>
            </p:cNvPr>
            <p:cNvSpPr/>
            <p:nvPr/>
          </p:nvSpPr>
          <p:spPr>
            <a:xfrm flipV="1">
              <a:off x="1783396" y="207399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64C38982-DCC9-AE4B-B59C-94CF4FCCA730}"/>
                </a:ext>
              </a:extLst>
            </p:cNvPr>
            <p:cNvCxnSpPr>
              <a:cxnSpLocks/>
              <a:stCxn id="245" idx="0"/>
            </p:cNvCxnSpPr>
            <p:nvPr/>
          </p:nvCxnSpPr>
          <p:spPr>
            <a:xfrm>
              <a:off x="1989804" y="2419676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279F5186-022A-4A43-A660-E2218CCB3EEB}"/>
                </a:ext>
              </a:extLst>
            </p:cNvPr>
            <p:cNvCxnSpPr>
              <a:cxnSpLocks/>
              <a:endCxn id="240" idx="1"/>
            </p:cNvCxnSpPr>
            <p:nvPr/>
          </p:nvCxnSpPr>
          <p:spPr>
            <a:xfrm flipV="1">
              <a:off x="1994331" y="2565529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626DAA23-3733-654C-BB63-942E7EA081D3}"/>
                </a:ext>
              </a:extLst>
            </p:cNvPr>
            <p:cNvSpPr/>
            <p:nvPr/>
          </p:nvSpPr>
          <p:spPr>
            <a:xfrm flipV="1">
              <a:off x="1852028" y="21441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46" name="Elbow Connector 245">
              <a:extLst>
                <a:ext uri="{FF2B5EF4-FFF2-40B4-BE49-F238E27FC236}">
                  <a16:creationId xmlns:a16="http://schemas.microsoft.com/office/drawing/2014/main" id="{C1B3B9C6-8FD1-E94C-BC40-631EDEE7189B}"/>
                </a:ext>
              </a:extLst>
            </p:cNvPr>
            <p:cNvCxnSpPr>
              <a:cxnSpLocks/>
              <a:stCxn id="240" idx="3"/>
            </p:cNvCxnSpPr>
            <p:nvPr/>
          </p:nvCxnSpPr>
          <p:spPr>
            <a:xfrm flipV="1">
              <a:off x="2516155" y="2281899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Elbow Connector 246">
              <a:extLst>
                <a:ext uri="{FF2B5EF4-FFF2-40B4-BE49-F238E27FC236}">
                  <a16:creationId xmlns:a16="http://schemas.microsoft.com/office/drawing/2014/main" id="{CB38D196-8636-8543-8A33-650C8774BB59}"/>
                </a:ext>
              </a:extLst>
            </p:cNvPr>
            <p:cNvCxnSpPr>
              <a:cxnSpLocks/>
              <a:stCxn id="241" idx="3"/>
            </p:cNvCxnSpPr>
            <p:nvPr/>
          </p:nvCxnSpPr>
          <p:spPr>
            <a:xfrm flipV="1">
              <a:off x="3281530" y="2281901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Elbow Connector 247">
              <a:extLst>
                <a:ext uri="{FF2B5EF4-FFF2-40B4-BE49-F238E27FC236}">
                  <a16:creationId xmlns:a16="http://schemas.microsoft.com/office/drawing/2014/main" id="{7141F94C-B879-FB40-B4AE-6EF7F7BD1A49}"/>
                </a:ext>
              </a:extLst>
            </p:cNvPr>
            <p:cNvCxnSpPr>
              <a:cxnSpLocks/>
              <a:endCxn id="241" idx="1"/>
            </p:cNvCxnSpPr>
            <p:nvPr/>
          </p:nvCxnSpPr>
          <p:spPr>
            <a:xfrm rot="16200000" flipH="1">
              <a:off x="2690783" y="2338048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A1D434D4-5925-474D-B2B7-8841D6778F16}"/>
                </a:ext>
              </a:extLst>
            </p:cNvPr>
            <p:cNvCxnSpPr>
              <a:cxnSpLocks/>
              <a:stCxn id="245" idx="6"/>
              <a:endCxn id="250" idx="2"/>
            </p:cNvCxnSpPr>
            <p:nvPr/>
          </p:nvCxnSpPr>
          <p:spPr>
            <a:xfrm>
              <a:off x="2127580" y="2281899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39FADB13-9C37-C542-93A4-D3738D506FF3}"/>
                </a:ext>
              </a:extLst>
            </p:cNvPr>
            <p:cNvSpPr/>
            <p:nvPr/>
          </p:nvSpPr>
          <p:spPr>
            <a:xfrm flipV="1">
              <a:off x="3543971" y="214412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DF61CCEC-5FDF-9045-8DD6-6132C7C57AFD}"/>
                </a:ext>
              </a:extLst>
            </p:cNvPr>
            <p:cNvSpPr/>
            <p:nvPr/>
          </p:nvSpPr>
          <p:spPr>
            <a:xfrm flipV="1">
              <a:off x="7349274" y="24339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53" name="Arc 252">
              <a:extLst>
                <a:ext uri="{FF2B5EF4-FFF2-40B4-BE49-F238E27FC236}">
                  <a16:creationId xmlns:a16="http://schemas.microsoft.com/office/drawing/2014/main" id="{0DE6C08B-4C07-1249-9C73-C78B492BE3E0}"/>
                </a:ext>
              </a:extLst>
            </p:cNvPr>
            <p:cNvSpPr/>
            <p:nvPr/>
          </p:nvSpPr>
          <p:spPr>
            <a:xfrm flipV="1">
              <a:off x="6879710" y="20739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72EB635F-4E86-0248-A4D2-D8A31F17C014}"/>
                </a:ext>
              </a:extLst>
            </p:cNvPr>
            <p:cNvCxnSpPr>
              <a:cxnSpLocks/>
              <a:endCxn id="252" idx="1"/>
            </p:cNvCxnSpPr>
            <p:nvPr/>
          </p:nvCxnSpPr>
          <p:spPr>
            <a:xfrm flipV="1">
              <a:off x="7090645" y="2565528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Elbow Connector 254">
              <a:extLst>
                <a:ext uri="{FF2B5EF4-FFF2-40B4-BE49-F238E27FC236}">
                  <a16:creationId xmlns:a16="http://schemas.microsoft.com/office/drawing/2014/main" id="{C9DBFB7F-BE6D-CB49-B0ED-942B9D808B8F}"/>
                </a:ext>
              </a:extLst>
            </p:cNvPr>
            <p:cNvCxnSpPr>
              <a:cxnSpLocks/>
              <a:stCxn id="252" idx="3"/>
            </p:cNvCxnSpPr>
            <p:nvPr/>
          </p:nvCxnSpPr>
          <p:spPr>
            <a:xfrm flipV="1">
              <a:off x="7612468" y="22818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A99AA346-0C6E-3C4F-96FA-EDE3B78FDB0B}"/>
                </a:ext>
              </a:extLst>
            </p:cNvPr>
            <p:cNvCxnSpPr>
              <a:cxnSpLocks/>
            </p:cNvCxnSpPr>
            <p:nvPr/>
          </p:nvCxnSpPr>
          <p:spPr>
            <a:xfrm>
              <a:off x="7223894" y="2281898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C2B39D97-67D3-6348-9F9F-063B506A8D80}"/>
                </a:ext>
              </a:extLst>
            </p:cNvPr>
            <p:cNvSpPr/>
            <p:nvPr/>
          </p:nvSpPr>
          <p:spPr>
            <a:xfrm flipV="1">
              <a:off x="8640284" y="21441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4CBB67AD-87F7-494E-9B62-5F9EFDB1961F}"/>
                </a:ext>
              </a:extLst>
            </p:cNvPr>
            <p:cNvCxnSpPr>
              <a:cxnSpLocks/>
            </p:cNvCxnSpPr>
            <p:nvPr/>
          </p:nvCxnSpPr>
          <p:spPr>
            <a:xfrm>
              <a:off x="8482559" y="2281899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70ABFF27-F780-2B4B-8E19-93CE4A6CC4A7}"/>
                </a:ext>
              </a:extLst>
            </p:cNvPr>
            <p:cNvSpPr/>
            <p:nvPr/>
          </p:nvSpPr>
          <p:spPr>
            <a:xfrm>
              <a:off x="8012043" y="22482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99C1CF51-15C1-FA47-AA0E-7FAEE723F91D}"/>
                </a:ext>
              </a:extLst>
            </p:cNvPr>
            <p:cNvSpPr/>
            <p:nvPr/>
          </p:nvSpPr>
          <p:spPr>
            <a:xfrm>
              <a:off x="8171713" y="22482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8F53B487-B600-574D-8B57-90AE43103ACB}"/>
                </a:ext>
              </a:extLst>
            </p:cNvPr>
            <p:cNvSpPr/>
            <p:nvPr/>
          </p:nvSpPr>
          <p:spPr>
            <a:xfrm>
              <a:off x="8329367" y="22482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62" name="Google Shape;399;p3">
              <a:extLst>
                <a:ext uri="{FF2B5EF4-FFF2-40B4-BE49-F238E27FC236}">
                  <a16:creationId xmlns:a16="http://schemas.microsoft.com/office/drawing/2014/main" id="{C3EE7FEB-028C-BF49-A678-C498C5B1CEFC}"/>
                </a:ext>
              </a:extLst>
            </p:cNvPr>
            <p:cNvSpPr/>
            <p:nvPr/>
          </p:nvSpPr>
          <p:spPr>
            <a:xfrm rot="16200000">
              <a:off x="1270288" y="2126413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5C6FBE9E-BEB8-1C45-9CDD-9BAF412679D3}"/>
                </a:ext>
              </a:extLst>
            </p:cNvPr>
            <p:cNvCxnSpPr>
              <a:cxnSpLocks/>
              <a:stCxn id="262" idx="2"/>
            </p:cNvCxnSpPr>
            <p:nvPr/>
          </p:nvCxnSpPr>
          <p:spPr>
            <a:xfrm>
              <a:off x="1581784" y="2280422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91B5E785-1B0A-164A-A20B-FE338149E028}"/>
                </a:ext>
              </a:extLst>
            </p:cNvPr>
            <p:cNvSpPr txBox="1"/>
            <p:nvPr/>
          </p:nvSpPr>
          <p:spPr>
            <a:xfrm>
              <a:off x="466669" y="2064993"/>
              <a:ext cx="685645" cy="473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E9A0D08-2796-4844-B0FC-F6C91FBA8508}"/>
              </a:ext>
            </a:extLst>
          </p:cNvPr>
          <p:cNvGrpSpPr/>
          <p:nvPr/>
        </p:nvGrpSpPr>
        <p:grpSpPr>
          <a:xfrm>
            <a:off x="1265714" y="3884609"/>
            <a:ext cx="8664525" cy="605008"/>
            <a:chOff x="867015" y="2723954"/>
            <a:chExt cx="9747591" cy="680634"/>
          </a:xfrm>
        </p:grpSpPr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A2CB1FB4-2E64-4748-A17D-47922B253CFE}"/>
                </a:ext>
              </a:extLst>
            </p:cNvPr>
            <p:cNvCxnSpPr>
              <a:cxnSpLocks/>
            </p:cNvCxnSpPr>
            <p:nvPr/>
          </p:nvCxnSpPr>
          <p:spPr>
            <a:xfrm>
              <a:off x="7086118" y="3077102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A9F21F36-2DB1-5240-A70D-DD2A1CC55719}"/>
                </a:ext>
              </a:extLst>
            </p:cNvPr>
            <p:cNvSpPr/>
            <p:nvPr/>
          </p:nvSpPr>
          <p:spPr>
            <a:xfrm flipV="1">
              <a:off x="9048044" y="3091357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67" name="Diamond 266">
              <a:extLst>
                <a:ext uri="{FF2B5EF4-FFF2-40B4-BE49-F238E27FC236}">
                  <a16:creationId xmlns:a16="http://schemas.microsoft.com/office/drawing/2014/main" id="{BC6E1B6E-AD11-C443-9ADF-B9D9E063CC7D}"/>
                </a:ext>
              </a:extLst>
            </p:cNvPr>
            <p:cNvSpPr/>
            <p:nvPr/>
          </p:nvSpPr>
          <p:spPr>
            <a:xfrm flipV="1">
              <a:off x="9713347" y="3041322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68" name="Arc 267">
              <a:extLst>
                <a:ext uri="{FF2B5EF4-FFF2-40B4-BE49-F238E27FC236}">
                  <a16:creationId xmlns:a16="http://schemas.microsoft.com/office/drawing/2014/main" id="{CC7B2594-B60E-2F4F-A21C-F20980C62F8D}"/>
                </a:ext>
              </a:extLst>
            </p:cNvPr>
            <p:cNvSpPr/>
            <p:nvPr/>
          </p:nvSpPr>
          <p:spPr>
            <a:xfrm flipV="1">
              <a:off x="8578480" y="2731421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E6C3BEBA-743D-054A-A098-A070A24821F3}"/>
                </a:ext>
              </a:extLst>
            </p:cNvPr>
            <p:cNvCxnSpPr>
              <a:cxnSpLocks/>
            </p:cNvCxnSpPr>
            <p:nvPr/>
          </p:nvCxnSpPr>
          <p:spPr>
            <a:xfrm>
              <a:off x="8784888" y="3077102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3F38FAFD-657A-F64B-9B75-3D4026D565E0}"/>
                </a:ext>
              </a:extLst>
            </p:cNvPr>
            <p:cNvCxnSpPr>
              <a:cxnSpLocks/>
              <a:endCxn id="266" idx="1"/>
            </p:cNvCxnSpPr>
            <p:nvPr/>
          </p:nvCxnSpPr>
          <p:spPr>
            <a:xfrm flipV="1">
              <a:off x="8789415" y="3222954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Elbow Connector 270">
              <a:extLst>
                <a:ext uri="{FF2B5EF4-FFF2-40B4-BE49-F238E27FC236}">
                  <a16:creationId xmlns:a16="http://schemas.microsoft.com/office/drawing/2014/main" id="{BEDB6E7C-77A9-9344-AE7B-63392F027437}"/>
                </a:ext>
              </a:extLst>
            </p:cNvPr>
            <p:cNvCxnSpPr>
              <a:cxnSpLocks/>
              <a:stCxn id="266" idx="3"/>
            </p:cNvCxnSpPr>
            <p:nvPr/>
          </p:nvCxnSpPr>
          <p:spPr>
            <a:xfrm flipV="1">
              <a:off x="9311238" y="2939325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Elbow Connector 271">
              <a:extLst>
                <a:ext uri="{FF2B5EF4-FFF2-40B4-BE49-F238E27FC236}">
                  <a16:creationId xmlns:a16="http://schemas.microsoft.com/office/drawing/2014/main" id="{2AFE29EF-8793-ED48-AC95-92CCAD216C80}"/>
                </a:ext>
              </a:extLst>
            </p:cNvPr>
            <p:cNvCxnSpPr>
              <a:cxnSpLocks/>
              <a:stCxn id="267" idx="3"/>
            </p:cNvCxnSpPr>
            <p:nvPr/>
          </p:nvCxnSpPr>
          <p:spPr>
            <a:xfrm flipV="1">
              <a:off x="10076613" y="2939327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Elbow Connector 272">
              <a:extLst>
                <a:ext uri="{FF2B5EF4-FFF2-40B4-BE49-F238E27FC236}">
                  <a16:creationId xmlns:a16="http://schemas.microsoft.com/office/drawing/2014/main" id="{1CE91397-723F-9B4E-BDE0-54E01D73C207}"/>
                </a:ext>
              </a:extLst>
            </p:cNvPr>
            <p:cNvCxnSpPr>
              <a:cxnSpLocks/>
              <a:endCxn id="267" idx="1"/>
            </p:cNvCxnSpPr>
            <p:nvPr/>
          </p:nvCxnSpPr>
          <p:spPr>
            <a:xfrm rot="16200000" flipH="1">
              <a:off x="9485866" y="2995474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3992CB45-190B-484C-A374-12DCC1A9EC86}"/>
                </a:ext>
              </a:extLst>
            </p:cNvPr>
            <p:cNvCxnSpPr>
              <a:cxnSpLocks/>
              <a:endCxn id="275" idx="2"/>
            </p:cNvCxnSpPr>
            <p:nvPr/>
          </p:nvCxnSpPr>
          <p:spPr>
            <a:xfrm>
              <a:off x="8922664" y="2939325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B38B6C41-8242-2E48-9CC6-C14CF758C1D5}"/>
                </a:ext>
              </a:extLst>
            </p:cNvPr>
            <p:cNvSpPr/>
            <p:nvPr/>
          </p:nvSpPr>
          <p:spPr>
            <a:xfrm flipV="1">
              <a:off x="10339054" y="280155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ED8DF6FC-2095-FC4E-AE60-4E02EC318E7D}"/>
                </a:ext>
              </a:extLst>
            </p:cNvPr>
            <p:cNvSpPr/>
            <p:nvPr/>
          </p:nvSpPr>
          <p:spPr>
            <a:xfrm flipV="1">
              <a:off x="5650502" y="3091357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77" name="Diamond 276">
              <a:extLst>
                <a:ext uri="{FF2B5EF4-FFF2-40B4-BE49-F238E27FC236}">
                  <a16:creationId xmlns:a16="http://schemas.microsoft.com/office/drawing/2014/main" id="{7078C51F-6741-934D-B9CB-2D003069CB04}"/>
                </a:ext>
              </a:extLst>
            </p:cNvPr>
            <p:cNvSpPr/>
            <p:nvPr/>
          </p:nvSpPr>
          <p:spPr>
            <a:xfrm flipV="1">
              <a:off x="6315805" y="3041322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78" name="Arc 277">
              <a:extLst>
                <a:ext uri="{FF2B5EF4-FFF2-40B4-BE49-F238E27FC236}">
                  <a16:creationId xmlns:a16="http://schemas.microsoft.com/office/drawing/2014/main" id="{805E3FE2-9F80-2849-8BA3-C9D16E75D1ED}"/>
                </a:ext>
              </a:extLst>
            </p:cNvPr>
            <p:cNvSpPr/>
            <p:nvPr/>
          </p:nvSpPr>
          <p:spPr>
            <a:xfrm flipV="1">
              <a:off x="5180938" y="2731421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4479E0B8-A61E-2D45-B385-2FD492A5AB84}"/>
                </a:ext>
              </a:extLst>
            </p:cNvPr>
            <p:cNvCxnSpPr>
              <a:cxnSpLocks/>
            </p:cNvCxnSpPr>
            <p:nvPr/>
          </p:nvCxnSpPr>
          <p:spPr>
            <a:xfrm>
              <a:off x="5387346" y="3077102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62EA273B-D25F-E942-A46A-B82CF0B5E528}"/>
                </a:ext>
              </a:extLst>
            </p:cNvPr>
            <p:cNvCxnSpPr>
              <a:cxnSpLocks/>
              <a:endCxn id="276" idx="1"/>
            </p:cNvCxnSpPr>
            <p:nvPr/>
          </p:nvCxnSpPr>
          <p:spPr>
            <a:xfrm flipV="1">
              <a:off x="5391873" y="3222954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Elbow Connector 280">
              <a:extLst>
                <a:ext uri="{FF2B5EF4-FFF2-40B4-BE49-F238E27FC236}">
                  <a16:creationId xmlns:a16="http://schemas.microsoft.com/office/drawing/2014/main" id="{9F7F7E21-EBE8-5545-82E7-28E1D814A947}"/>
                </a:ext>
              </a:extLst>
            </p:cNvPr>
            <p:cNvCxnSpPr>
              <a:cxnSpLocks/>
              <a:stCxn id="276" idx="3"/>
            </p:cNvCxnSpPr>
            <p:nvPr/>
          </p:nvCxnSpPr>
          <p:spPr>
            <a:xfrm flipV="1">
              <a:off x="5913696" y="2939325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Elbow Connector 281">
              <a:extLst>
                <a:ext uri="{FF2B5EF4-FFF2-40B4-BE49-F238E27FC236}">
                  <a16:creationId xmlns:a16="http://schemas.microsoft.com/office/drawing/2014/main" id="{8CFB6636-1E2E-5842-BEE3-557825B6853B}"/>
                </a:ext>
              </a:extLst>
            </p:cNvPr>
            <p:cNvCxnSpPr>
              <a:cxnSpLocks/>
              <a:stCxn id="277" idx="3"/>
            </p:cNvCxnSpPr>
            <p:nvPr/>
          </p:nvCxnSpPr>
          <p:spPr>
            <a:xfrm flipV="1">
              <a:off x="6679072" y="2939327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Elbow Connector 282">
              <a:extLst>
                <a:ext uri="{FF2B5EF4-FFF2-40B4-BE49-F238E27FC236}">
                  <a16:creationId xmlns:a16="http://schemas.microsoft.com/office/drawing/2014/main" id="{D1A6628C-BB19-C545-982A-CEFFE638A267}"/>
                </a:ext>
              </a:extLst>
            </p:cNvPr>
            <p:cNvCxnSpPr>
              <a:cxnSpLocks/>
              <a:endCxn id="277" idx="1"/>
            </p:cNvCxnSpPr>
            <p:nvPr/>
          </p:nvCxnSpPr>
          <p:spPr>
            <a:xfrm rot="16200000" flipH="1">
              <a:off x="6088324" y="2995474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9F297143-C8B9-C94C-A04F-796447D3A318}"/>
                </a:ext>
              </a:extLst>
            </p:cNvPr>
            <p:cNvCxnSpPr>
              <a:cxnSpLocks/>
              <a:endCxn id="285" idx="2"/>
            </p:cNvCxnSpPr>
            <p:nvPr/>
          </p:nvCxnSpPr>
          <p:spPr>
            <a:xfrm>
              <a:off x="5525122" y="2939325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6AF29CC6-8765-D745-BC7C-4992D9E02199}"/>
                </a:ext>
              </a:extLst>
            </p:cNvPr>
            <p:cNvSpPr/>
            <p:nvPr/>
          </p:nvSpPr>
          <p:spPr>
            <a:xfrm flipV="1">
              <a:off x="6941513" y="280155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423C14EB-9DE6-F04B-8322-F0F7276F7986}"/>
                </a:ext>
              </a:extLst>
            </p:cNvPr>
            <p:cNvSpPr/>
            <p:nvPr/>
          </p:nvSpPr>
          <p:spPr>
            <a:xfrm flipV="1">
              <a:off x="3951732" y="3091357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87" name="Diamond 286">
              <a:extLst>
                <a:ext uri="{FF2B5EF4-FFF2-40B4-BE49-F238E27FC236}">
                  <a16:creationId xmlns:a16="http://schemas.microsoft.com/office/drawing/2014/main" id="{29203F06-5154-CB45-AC58-02742D835D56}"/>
                </a:ext>
              </a:extLst>
            </p:cNvPr>
            <p:cNvSpPr/>
            <p:nvPr/>
          </p:nvSpPr>
          <p:spPr>
            <a:xfrm flipV="1">
              <a:off x="4617035" y="3041322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88" name="Arc 287">
              <a:extLst>
                <a:ext uri="{FF2B5EF4-FFF2-40B4-BE49-F238E27FC236}">
                  <a16:creationId xmlns:a16="http://schemas.microsoft.com/office/drawing/2014/main" id="{53A9C825-60D0-BB47-8973-D0A27C9A829B}"/>
                </a:ext>
              </a:extLst>
            </p:cNvPr>
            <p:cNvSpPr/>
            <p:nvPr/>
          </p:nvSpPr>
          <p:spPr>
            <a:xfrm flipV="1">
              <a:off x="3482168" y="2731421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B9B68DBA-9891-BD45-82DB-14F84B9FAC63}"/>
                </a:ext>
              </a:extLst>
            </p:cNvPr>
            <p:cNvCxnSpPr>
              <a:cxnSpLocks/>
            </p:cNvCxnSpPr>
            <p:nvPr/>
          </p:nvCxnSpPr>
          <p:spPr>
            <a:xfrm>
              <a:off x="3688576" y="3077102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842FC253-CFC2-624C-A27B-E0B55533E987}"/>
                </a:ext>
              </a:extLst>
            </p:cNvPr>
            <p:cNvCxnSpPr>
              <a:cxnSpLocks/>
              <a:endCxn id="286" idx="1"/>
            </p:cNvCxnSpPr>
            <p:nvPr/>
          </p:nvCxnSpPr>
          <p:spPr>
            <a:xfrm flipV="1">
              <a:off x="3693103" y="3222954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Elbow Connector 290">
              <a:extLst>
                <a:ext uri="{FF2B5EF4-FFF2-40B4-BE49-F238E27FC236}">
                  <a16:creationId xmlns:a16="http://schemas.microsoft.com/office/drawing/2014/main" id="{751D2995-4333-3A48-8495-E71B7563507F}"/>
                </a:ext>
              </a:extLst>
            </p:cNvPr>
            <p:cNvCxnSpPr>
              <a:cxnSpLocks/>
              <a:stCxn id="286" idx="3"/>
            </p:cNvCxnSpPr>
            <p:nvPr/>
          </p:nvCxnSpPr>
          <p:spPr>
            <a:xfrm flipV="1">
              <a:off x="4214926" y="2939325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Elbow Connector 291">
              <a:extLst>
                <a:ext uri="{FF2B5EF4-FFF2-40B4-BE49-F238E27FC236}">
                  <a16:creationId xmlns:a16="http://schemas.microsoft.com/office/drawing/2014/main" id="{D6DBB02B-575C-A243-BB12-A61BA48CE57F}"/>
                </a:ext>
              </a:extLst>
            </p:cNvPr>
            <p:cNvCxnSpPr>
              <a:cxnSpLocks/>
              <a:stCxn id="287" idx="3"/>
            </p:cNvCxnSpPr>
            <p:nvPr/>
          </p:nvCxnSpPr>
          <p:spPr>
            <a:xfrm flipV="1">
              <a:off x="4980301" y="2939327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Elbow Connector 292">
              <a:extLst>
                <a:ext uri="{FF2B5EF4-FFF2-40B4-BE49-F238E27FC236}">
                  <a16:creationId xmlns:a16="http://schemas.microsoft.com/office/drawing/2014/main" id="{85B6D02A-CB2E-DD4D-A46B-FC4E5ADCC7E8}"/>
                </a:ext>
              </a:extLst>
            </p:cNvPr>
            <p:cNvCxnSpPr>
              <a:cxnSpLocks/>
              <a:endCxn id="287" idx="1"/>
            </p:cNvCxnSpPr>
            <p:nvPr/>
          </p:nvCxnSpPr>
          <p:spPr>
            <a:xfrm rot="16200000" flipH="1">
              <a:off x="4389554" y="2995474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45BD98CE-7038-C940-8217-4D693310CAB3}"/>
                </a:ext>
              </a:extLst>
            </p:cNvPr>
            <p:cNvCxnSpPr>
              <a:cxnSpLocks/>
              <a:endCxn id="295" idx="2"/>
            </p:cNvCxnSpPr>
            <p:nvPr/>
          </p:nvCxnSpPr>
          <p:spPr>
            <a:xfrm>
              <a:off x="3826352" y="2939325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9AC65DE5-B657-BF4A-A0BA-3ED8DB4CE29E}"/>
                </a:ext>
              </a:extLst>
            </p:cNvPr>
            <p:cNvSpPr/>
            <p:nvPr/>
          </p:nvSpPr>
          <p:spPr>
            <a:xfrm flipV="1">
              <a:off x="5242742" y="280155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B27FEFF7-9318-4A48-BA88-BF00E931F4C4}"/>
                </a:ext>
              </a:extLst>
            </p:cNvPr>
            <p:cNvSpPr/>
            <p:nvPr/>
          </p:nvSpPr>
          <p:spPr>
            <a:xfrm flipV="1">
              <a:off x="2252961" y="3091357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97" name="Diamond 296">
              <a:extLst>
                <a:ext uri="{FF2B5EF4-FFF2-40B4-BE49-F238E27FC236}">
                  <a16:creationId xmlns:a16="http://schemas.microsoft.com/office/drawing/2014/main" id="{1268921D-B8E7-6E4D-AE77-5E0C289B6D8A}"/>
                </a:ext>
              </a:extLst>
            </p:cNvPr>
            <p:cNvSpPr/>
            <p:nvPr/>
          </p:nvSpPr>
          <p:spPr>
            <a:xfrm flipV="1">
              <a:off x="2918264" y="3041322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98" name="Arc 297">
              <a:extLst>
                <a:ext uri="{FF2B5EF4-FFF2-40B4-BE49-F238E27FC236}">
                  <a16:creationId xmlns:a16="http://schemas.microsoft.com/office/drawing/2014/main" id="{34614F09-C5A9-1549-A2D0-9A32D92FDC65}"/>
                </a:ext>
              </a:extLst>
            </p:cNvPr>
            <p:cNvSpPr/>
            <p:nvPr/>
          </p:nvSpPr>
          <p:spPr>
            <a:xfrm flipV="1">
              <a:off x="1783396" y="2731421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486763D0-2D5E-0E49-9878-A6B29EF44268}"/>
                </a:ext>
              </a:extLst>
            </p:cNvPr>
            <p:cNvCxnSpPr>
              <a:cxnSpLocks/>
              <a:stCxn id="301" idx="0"/>
            </p:cNvCxnSpPr>
            <p:nvPr/>
          </p:nvCxnSpPr>
          <p:spPr>
            <a:xfrm>
              <a:off x="1989804" y="3077102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43C37304-D196-9642-ACDA-EDF2FFA9D783}"/>
                </a:ext>
              </a:extLst>
            </p:cNvPr>
            <p:cNvCxnSpPr>
              <a:cxnSpLocks/>
              <a:endCxn id="296" idx="1"/>
            </p:cNvCxnSpPr>
            <p:nvPr/>
          </p:nvCxnSpPr>
          <p:spPr>
            <a:xfrm flipV="1">
              <a:off x="1994331" y="3222954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9A0DD025-AD47-3A40-85A5-4AAE8AD6659E}"/>
                </a:ext>
              </a:extLst>
            </p:cNvPr>
            <p:cNvSpPr/>
            <p:nvPr/>
          </p:nvSpPr>
          <p:spPr>
            <a:xfrm flipV="1">
              <a:off x="1852028" y="28015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302" name="Elbow Connector 301">
              <a:extLst>
                <a:ext uri="{FF2B5EF4-FFF2-40B4-BE49-F238E27FC236}">
                  <a16:creationId xmlns:a16="http://schemas.microsoft.com/office/drawing/2014/main" id="{40B5390C-7207-CB48-A0E1-B34B5D389594}"/>
                </a:ext>
              </a:extLst>
            </p:cNvPr>
            <p:cNvCxnSpPr>
              <a:cxnSpLocks/>
              <a:stCxn id="296" idx="3"/>
            </p:cNvCxnSpPr>
            <p:nvPr/>
          </p:nvCxnSpPr>
          <p:spPr>
            <a:xfrm flipV="1">
              <a:off x="2516155" y="2939325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Elbow Connector 302">
              <a:extLst>
                <a:ext uri="{FF2B5EF4-FFF2-40B4-BE49-F238E27FC236}">
                  <a16:creationId xmlns:a16="http://schemas.microsoft.com/office/drawing/2014/main" id="{28E320C5-AE80-3C4A-8DA0-64289FCD6D91}"/>
                </a:ext>
              </a:extLst>
            </p:cNvPr>
            <p:cNvCxnSpPr>
              <a:cxnSpLocks/>
              <a:stCxn id="297" idx="3"/>
            </p:cNvCxnSpPr>
            <p:nvPr/>
          </p:nvCxnSpPr>
          <p:spPr>
            <a:xfrm flipV="1">
              <a:off x="3281530" y="2939327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Elbow Connector 303">
              <a:extLst>
                <a:ext uri="{FF2B5EF4-FFF2-40B4-BE49-F238E27FC236}">
                  <a16:creationId xmlns:a16="http://schemas.microsoft.com/office/drawing/2014/main" id="{B2214F60-56FD-D340-AB78-6100C58A09CA}"/>
                </a:ext>
              </a:extLst>
            </p:cNvPr>
            <p:cNvCxnSpPr>
              <a:cxnSpLocks/>
              <a:endCxn id="297" idx="1"/>
            </p:cNvCxnSpPr>
            <p:nvPr/>
          </p:nvCxnSpPr>
          <p:spPr>
            <a:xfrm rot="16200000" flipH="1">
              <a:off x="2690783" y="2995474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41DF2765-4EFD-5046-B4A2-E8B6AF1B77DF}"/>
                </a:ext>
              </a:extLst>
            </p:cNvPr>
            <p:cNvCxnSpPr>
              <a:cxnSpLocks/>
              <a:stCxn id="301" idx="6"/>
              <a:endCxn id="306" idx="2"/>
            </p:cNvCxnSpPr>
            <p:nvPr/>
          </p:nvCxnSpPr>
          <p:spPr>
            <a:xfrm>
              <a:off x="2127580" y="2939325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D495AEDE-5D83-B44E-9BB0-A769276EA592}"/>
                </a:ext>
              </a:extLst>
            </p:cNvPr>
            <p:cNvSpPr/>
            <p:nvPr/>
          </p:nvSpPr>
          <p:spPr>
            <a:xfrm flipV="1">
              <a:off x="3543971" y="280155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8BDCC4A2-8FFE-F942-BB57-364B5964C60E}"/>
                </a:ext>
              </a:extLst>
            </p:cNvPr>
            <p:cNvSpPr/>
            <p:nvPr/>
          </p:nvSpPr>
          <p:spPr>
            <a:xfrm flipV="1">
              <a:off x="7349274" y="3091357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08" name="Arc 307">
              <a:extLst>
                <a:ext uri="{FF2B5EF4-FFF2-40B4-BE49-F238E27FC236}">
                  <a16:creationId xmlns:a16="http://schemas.microsoft.com/office/drawing/2014/main" id="{38C2CB68-64D6-174E-A41F-368B467B69C7}"/>
                </a:ext>
              </a:extLst>
            </p:cNvPr>
            <p:cNvSpPr/>
            <p:nvPr/>
          </p:nvSpPr>
          <p:spPr>
            <a:xfrm flipV="1">
              <a:off x="6879710" y="2731421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0F1811C9-1E4A-4944-A8A3-F56E426A44D8}"/>
                </a:ext>
              </a:extLst>
            </p:cNvPr>
            <p:cNvCxnSpPr>
              <a:cxnSpLocks/>
              <a:endCxn id="307" idx="1"/>
            </p:cNvCxnSpPr>
            <p:nvPr/>
          </p:nvCxnSpPr>
          <p:spPr>
            <a:xfrm flipV="1">
              <a:off x="7090645" y="3222954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Elbow Connector 309">
              <a:extLst>
                <a:ext uri="{FF2B5EF4-FFF2-40B4-BE49-F238E27FC236}">
                  <a16:creationId xmlns:a16="http://schemas.microsoft.com/office/drawing/2014/main" id="{32045972-E28B-B14A-B48F-C3C8542B63E3}"/>
                </a:ext>
              </a:extLst>
            </p:cNvPr>
            <p:cNvCxnSpPr>
              <a:cxnSpLocks/>
              <a:stCxn id="307" idx="3"/>
            </p:cNvCxnSpPr>
            <p:nvPr/>
          </p:nvCxnSpPr>
          <p:spPr>
            <a:xfrm flipV="1">
              <a:off x="7612468" y="2939325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6ACAB13E-C809-9244-A6EB-DDBA491A992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894" y="2939325"/>
              <a:ext cx="733828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31953A92-A93B-7B49-8F4D-D64E9ED491D3}"/>
                </a:ext>
              </a:extLst>
            </p:cNvPr>
            <p:cNvSpPr/>
            <p:nvPr/>
          </p:nvSpPr>
          <p:spPr>
            <a:xfrm flipV="1">
              <a:off x="8640284" y="280155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5E786ACC-7448-A945-9622-857497E571EC}"/>
                </a:ext>
              </a:extLst>
            </p:cNvPr>
            <p:cNvCxnSpPr>
              <a:cxnSpLocks/>
            </p:cNvCxnSpPr>
            <p:nvPr/>
          </p:nvCxnSpPr>
          <p:spPr>
            <a:xfrm>
              <a:off x="8482559" y="2939326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EE6DE689-9E32-114A-B2F7-93B0D88B76E2}"/>
                </a:ext>
              </a:extLst>
            </p:cNvPr>
            <p:cNvSpPr/>
            <p:nvPr/>
          </p:nvSpPr>
          <p:spPr>
            <a:xfrm>
              <a:off x="8012043" y="2905698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330869B9-CE33-3F4D-A924-89C4516D9E16}"/>
                </a:ext>
              </a:extLst>
            </p:cNvPr>
            <p:cNvSpPr/>
            <p:nvPr/>
          </p:nvSpPr>
          <p:spPr>
            <a:xfrm>
              <a:off x="8171713" y="2905698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77C72D08-101B-624A-8FBD-173010BA3200}"/>
                </a:ext>
              </a:extLst>
            </p:cNvPr>
            <p:cNvSpPr/>
            <p:nvPr/>
          </p:nvSpPr>
          <p:spPr>
            <a:xfrm>
              <a:off x="8329367" y="2905698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17" name="Google Shape;399;p3">
              <a:extLst>
                <a:ext uri="{FF2B5EF4-FFF2-40B4-BE49-F238E27FC236}">
                  <a16:creationId xmlns:a16="http://schemas.microsoft.com/office/drawing/2014/main" id="{8572A356-D90B-7841-B8F3-439221BA470E}"/>
                </a:ext>
              </a:extLst>
            </p:cNvPr>
            <p:cNvSpPr/>
            <p:nvPr/>
          </p:nvSpPr>
          <p:spPr>
            <a:xfrm rot="16200000">
              <a:off x="1270288" y="2785317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161D24CE-039E-F64D-9146-4020E9AC3F01}"/>
                </a:ext>
              </a:extLst>
            </p:cNvPr>
            <p:cNvCxnSpPr>
              <a:cxnSpLocks/>
              <a:stCxn id="317" idx="2"/>
            </p:cNvCxnSpPr>
            <p:nvPr/>
          </p:nvCxnSpPr>
          <p:spPr>
            <a:xfrm>
              <a:off x="1581784" y="2939326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A943EB46-E9DD-274C-B98E-39BA84181AA6}"/>
                </a:ext>
              </a:extLst>
            </p:cNvPr>
            <p:cNvSpPr txBox="1"/>
            <p:nvPr/>
          </p:nvSpPr>
          <p:spPr>
            <a:xfrm>
              <a:off x="867015" y="2723954"/>
              <a:ext cx="285294" cy="473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AF9015-7C9C-E04D-9A04-89457A04EA02}"/>
              </a:ext>
            </a:extLst>
          </p:cNvPr>
          <p:cNvGrpSpPr/>
          <p:nvPr/>
        </p:nvGrpSpPr>
        <p:grpSpPr>
          <a:xfrm>
            <a:off x="105141" y="4470350"/>
            <a:ext cx="9825098" cy="603646"/>
            <a:chOff x="-438632" y="3382912"/>
            <a:chExt cx="11053238" cy="679102"/>
          </a:xfrm>
        </p:grpSpPr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1D993B79-AB73-A64D-8EA7-BD0D05ECAFAD}"/>
                </a:ext>
              </a:extLst>
            </p:cNvPr>
            <p:cNvCxnSpPr>
              <a:cxnSpLocks/>
            </p:cNvCxnSpPr>
            <p:nvPr/>
          </p:nvCxnSpPr>
          <p:spPr>
            <a:xfrm>
              <a:off x="7086118" y="37345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1E81D47A-12FF-DD4C-91C8-CF5FFA4F6D62}"/>
                </a:ext>
              </a:extLst>
            </p:cNvPr>
            <p:cNvSpPr/>
            <p:nvPr/>
          </p:nvSpPr>
          <p:spPr>
            <a:xfrm flipV="1">
              <a:off x="9048044" y="3748783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22" name="Diamond 321">
              <a:extLst>
                <a:ext uri="{FF2B5EF4-FFF2-40B4-BE49-F238E27FC236}">
                  <a16:creationId xmlns:a16="http://schemas.microsoft.com/office/drawing/2014/main" id="{09829BF9-F63E-B14D-8B34-0BDFEB723E5B}"/>
                </a:ext>
              </a:extLst>
            </p:cNvPr>
            <p:cNvSpPr/>
            <p:nvPr/>
          </p:nvSpPr>
          <p:spPr>
            <a:xfrm flipV="1">
              <a:off x="9713347" y="3698748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23" name="Arc 322">
              <a:extLst>
                <a:ext uri="{FF2B5EF4-FFF2-40B4-BE49-F238E27FC236}">
                  <a16:creationId xmlns:a16="http://schemas.microsoft.com/office/drawing/2014/main" id="{6F046331-135B-7B4D-807D-0C2F174CD9A4}"/>
                </a:ext>
              </a:extLst>
            </p:cNvPr>
            <p:cNvSpPr/>
            <p:nvPr/>
          </p:nvSpPr>
          <p:spPr>
            <a:xfrm flipV="1">
              <a:off x="8578480" y="3388847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0BE93A01-EB3F-BB48-A069-84E1217B4F9D}"/>
                </a:ext>
              </a:extLst>
            </p:cNvPr>
            <p:cNvCxnSpPr>
              <a:cxnSpLocks/>
            </p:cNvCxnSpPr>
            <p:nvPr/>
          </p:nvCxnSpPr>
          <p:spPr>
            <a:xfrm>
              <a:off x="8784888" y="373452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EE23FC26-F0D0-C24E-93BA-EAFC04EA5DD0}"/>
                </a:ext>
              </a:extLst>
            </p:cNvPr>
            <p:cNvCxnSpPr>
              <a:cxnSpLocks/>
              <a:endCxn id="321" idx="1"/>
            </p:cNvCxnSpPr>
            <p:nvPr/>
          </p:nvCxnSpPr>
          <p:spPr>
            <a:xfrm flipV="1">
              <a:off x="8789415" y="38803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Elbow Connector 325">
              <a:extLst>
                <a:ext uri="{FF2B5EF4-FFF2-40B4-BE49-F238E27FC236}">
                  <a16:creationId xmlns:a16="http://schemas.microsoft.com/office/drawing/2014/main" id="{DA16A583-3584-FC47-B6AA-27167E9C2A6F}"/>
                </a:ext>
              </a:extLst>
            </p:cNvPr>
            <p:cNvCxnSpPr>
              <a:cxnSpLocks/>
              <a:stCxn id="321" idx="3"/>
            </p:cNvCxnSpPr>
            <p:nvPr/>
          </p:nvCxnSpPr>
          <p:spPr>
            <a:xfrm flipV="1">
              <a:off x="9311238" y="359675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Elbow Connector 326">
              <a:extLst>
                <a:ext uri="{FF2B5EF4-FFF2-40B4-BE49-F238E27FC236}">
                  <a16:creationId xmlns:a16="http://schemas.microsoft.com/office/drawing/2014/main" id="{7D3A6002-1061-C54E-A0D6-154039ECF268}"/>
                </a:ext>
              </a:extLst>
            </p:cNvPr>
            <p:cNvCxnSpPr>
              <a:cxnSpLocks/>
              <a:stCxn id="322" idx="3"/>
            </p:cNvCxnSpPr>
            <p:nvPr/>
          </p:nvCxnSpPr>
          <p:spPr>
            <a:xfrm flipV="1">
              <a:off x="10076613" y="3596753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Elbow Connector 327">
              <a:extLst>
                <a:ext uri="{FF2B5EF4-FFF2-40B4-BE49-F238E27FC236}">
                  <a16:creationId xmlns:a16="http://schemas.microsoft.com/office/drawing/2014/main" id="{EA05E641-EEAE-BB4C-9FB3-F38EF1A282B3}"/>
                </a:ext>
              </a:extLst>
            </p:cNvPr>
            <p:cNvCxnSpPr>
              <a:cxnSpLocks/>
              <a:endCxn id="322" idx="1"/>
            </p:cNvCxnSpPr>
            <p:nvPr/>
          </p:nvCxnSpPr>
          <p:spPr>
            <a:xfrm rot="16200000" flipH="1">
              <a:off x="9485866" y="365290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FA7BFCA2-6CE2-E64E-A10A-C41AC2352BCE}"/>
                </a:ext>
              </a:extLst>
            </p:cNvPr>
            <p:cNvCxnSpPr>
              <a:cxnSpLocks/>
              <a:endCxn id="330" idx="2"/>
            </p:cNvCxnSpPr>
            <p:nvPr/>
          </p:nvCxnSpPr>
          <p:spPr>
            <a:xfrm>
              <a:off x="8922664" y="3596751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E9C7EB2F-2CFE-8249-B516-F0B21665AC45}"/>
                </a:ext>
              </a:extLst>
            </p:cNvPr>
            <p:cNvSpPr/>
            <p:nvPr/>
          </p:nvSpPr>
          <p:spPr>
            <a:xfrm flipV="1">
              <a:off x="10339054" y="345897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075B1AB6-2BBF-4545-9CC7-9BE508AB47DD}"/>
                </a:ext>
              </a:extLst>
            </p:cNvPr>
            <p:cNvSpPr/>
            <p:nvPr/>
          </p:nvSpPr>
          <p:spPr>
            <a:xfrm flipV="1">
              <a:off x="5650502" y="3748783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32" name="Diamond 331">
              <a:extLst>
                <a:ext uri="{FF2B5EF4-FFF2-40B4-BE49-F238E27FC236}">
                  <a16:creationId xmlns:a16="http://schemas.microsoft.com/office/drawing/2014/main" id="{C573D743-240B-C64D-8D6B-AB6FD358F02B}"/>
                </a:ext>
              </a:extLst>
            </p:cNvPr>
            <p:cNvSpPr/>
            <p:nvPr/>
          </p:nvSpPr>
          <p:spPr>
            <a:xfrm flipV="1">
              <a:off x="6315805" y="3698748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33" name="Arc 332">
              <a:extLst>
                <a:ext uri="{FF2B5EF4-FFF2-40B4-BE49-F238E27FC236}">
                  <a16:creationId xmlns:a16="http://schemas.microsoft.com/office/drawing/2014/main" id="{E2439EC3-602F-BE42-839C-D6AA7A88B4F7}"/>
                </a:ext>
              </a:extLst>
            </p:cNvPr>
            <p:cNvSpPr/>
            <p:nvPr/>
          </p:nvSpPr>
          <p:spPr>
            <a:xfrm flipV="1">
              <a:off x="5180938" y="3388847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872C1A1C-249B-7348-B88B-213083BA0EBA}"/>
                </a:ext>
              </a:extLst>
            </p:cNvPr>
            <p:cNvCxnSpPr>
              <a:cxnSpLocks/>
            </p:cNvCxnSpPr>
            <p:nvPr/>
          </p:nvCxnSpPr>
          <p:spPr>
            <a:xfrm>
              <a:off x="5387346" y="373452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AC54CB79-7974-B449-A59C-B805C88BB875}"/>
                </a:ext>
              </a:extLst>
            </p:cNvPr>
            <p:cNvCxnSpPr>
              <a:cxnSpLocks/>
              <a:endCxn id="331" idx="1"/>
            </p:cNvCxnSpPr>
            <p:nvPr/>
          </p:nvCxnSpPr>
          <p:spPr>
            <a:xfrm flipV="1">
              <a:off x="5391873" y="38803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Elbow Connector 335">
              <a:extLst>
                <a:ext uri="{FF2B5EF4-FFF2-40B4-BE49-F238E27FC236}">
                  <a16:creationId xmlns:a16="http://schemas.microsoft.com/office/drawing/2014/main" id="{F23BE991-9629-A54E-AFCE-2FF03005FEFE}"/>
                </a:ext>
              </a:extLst>
            </p:cNvPr>
            <p:cNvCxnSpPr>
              <a:cxnSpLocks/>
              <a:stCxn id="331" idx="3"/>
            </p:cNvCxnSpPr>
            <p:nvPr/>
          </p:nvCxnSpPr>
          <p:spPr>
            <a:xfrm flipV="1">
              <a:off x="5913696" y="359675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Elbow Connector 336">
              <a:extLst>
                <a:ext uri="{FF2B5EF4-FFF2-40B4-BE49-F238E27FC236}">
                  <a16:creationId xmlns:a16="http://schemas.microsoft.com/office/drawing/2014/main" id="{B0CFF56C-360B-1F4B-8240-1AE80C96CE6C}"/>
                </a:ext>
              </a:extLst>
            </p:cNvPr>
            <p:cNvCxnSpPr>
              <a:cxnSpLocks/>
              <a:stCxn id="332" idx="3"/>
            </p:cNvCxnSpPr>
            <p:nvPr/>
          </p:nvCxnSpPr>
          <p:spPr>
            <a:xfrm flipV="1">
              <a:off x="6679072" y="3596753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Elbow Connector 337">
              <a:extLst>
                <a:ext uri="{FF2B5EF4-FFF2-40B4-BE49-F238E27FC236}">
                  <a16:creationId xmlns:a16="http://schemas.microsoft.com/office/drawing/2014/main" id="{DC8FE4DF-A63D-3A44-8A32-23C7D4259B2D}"/>
                </a:ext>
              </a:extLst>
            </p:cNvPr>
            <p:cNvCxnSpPr>
              <a:cxnSpLocks/>
              <a:endCxn id="332" idx="1"/>
            </p:cNvCxnSpPr>
            <p:nvPr/>
          </p:nvCxnSpPr>
          <p:spPr>
            <a:xfrm rot="16200000" flipH="1">
              <a:off x="6088324" y="365290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F4E853EF-F553-1143-A6A9-D7E783731089}"/>
                </a:ext>
              </a:extLst>
            </p:cNvPr>
            <p:cNvCxnSpPr>
              <a:cxnSpLocks/>
              <a:endCxn id="340" idx="2"/>
            </p:cNvCxnSpPr>
            <p:nvPr/>
          </p:nvCxnSpPr>
          <p:spPr>
            <a:xfrm>
              <a:off x="5525122" y="3596751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D5963810-E510-9E4E-9518-9ACCA529F8FE}"/>
                </a:ext>
              </a:extLst>
            </p:cNvPr>
            <p:cNvSpPr/>
            <p:nvPr/>
          </p:nvSpPr>
          <p:spPr>
            <a:xfrm flipV="1">
              <a:off x="6941513" y="345897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F972C35A-27E0-D64F-A371-DB2BC573D446}"/>
                </a:ext>
              </a:extLst>
            </p:cNvPr>
            <p:cNvSpPr/>
            <p:nvPr/>
          </p:nvSpPr>
          <p:spPr>
            <a:xfrm flipV="1">
              <a:off x="3951732" y="3748783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42" name="Diamond 341">
              <a:extLst>
                <a:ext uri="{FF2B5EF4-FFF2-40B4-BE49-F238E27FC236}">
                  <a16:creationId xmlns:a16="http://schemas.microsoft.com/office/drawing/2014/main" id="{1776281E-C0EA-2A4D-9222-5062820E0F13}"/>
                </a:ext>
              </a:extLst>
            </p:cNvPr>
            <p:cNvSpPr/>
            <p:nvPr/>
          </p:nvSpPr>
          <p:spPr>
            <a:xfrm flipV="1">
              <a:off x="4617035" y="3698748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43" name="Arc 342">
              <a:extLst>
                <a:ext uri="{FF2B5EF4-FFF2-40B4-BE49-F238E27FC236}">
                  <a16:creationId xmlns:a16="http://schemas.microsoft.com/office/drawing/2014/main" id="{7F75DD5B-6F7F-DE4D-9D55-FBDE4A76C5A9}"/>
                </a:ext>
              </a:extLst>
            </p:cNvPr>
            <p:cNvSpPr/>
            <p:nvPr/>
          </p:nvSpPr>
          <p:spPr>
            <a:xfrm flipV="1">
              <a:off x="3482168" y="3388847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7519F65E-280D-2A4E-9D2D-48F4D5B8CCB5}"/>
                </a:ext>
              </a:extLst>
            </p:cNvPr>
            <p:cNvCxnSpPr>
              <a:cxnSpLocks/>
            </p:cNvCxnSpPr>
            <p:nvPr/>
          </p:nvCxnSpPr>
          <p:spPr>
            <a:xfrm>
              <a:off x="3688576" y="373452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F540E47B-4335-8448-B9E4-E2FDF0DE4171}"/>
                </a:ext>
              </a:extLst>
            </p:cNvPr>
            <p:cNvCxnSpPr>
              <a:cxnSpLocks/>
              <a:endCxn id="341" idx="1"/>
            </p:cNvCxnSpPr>
            <p:nvPr/>
          </p:nvCxnSpPr>
          <p:spPr>
            <a:xfrm flipV="1">
              <a:off x="3693103" y="38803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Elbow Connector 345">
              <a:extLst>
                <a:ext uri="{FF2B5EF4-FFF2-40B4-BE49-F238E27FC236}">
                  <a16:creationId xmlns:a16="http://schemas.microsoft.com/office/drawing/2014/main" id="{39AABC59-3CCE-7047-98F3-903A3C067973}"/>
                </a:ext>
              </a:extLst>
            </p:cNvPr>
            <p:cNvCxnSpPr>
              <a:cxnSpLocks/>
              <a:stCxn id="341" idx="3"/>
            </p:cNvCxnSpPr>
            <p:nvPr/>
          </p:nvCxnSpPr>
          <p:spPr>
            <a:xfrm flipV="1">
              <a:off x="4214926" y="359675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Elbow Connector 346">
              <a:extLst>
                <a:ext uri="{FF2B5EF4-FFF2-40B4-BE49-F238E27FC236}">
                  <a16:creationId xmlns:a16="http://schemas.microsoft.com/office/drawing/2014/main" id="{90F93329-F9BF-5847-9489-6CA96B328876}"/>
                </a:ext>
              </a:extLst>
            </p:cNvPr>
            <p:cNvCxnSpPr>
              <a:cxnSpLocks/>
              <a:stCxn id="342" idx="3"/>
            </p:cNvCxnSpPr>
            <p:nvPr/>
          </p:nvCxnSpPr>
          <p:spPr>
            <a:xfrm flipV="1">
              <a:off x="4980301" y="3596753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Elbow Connector 347">
              <a:extLst>
                <a:ext uri="{FF2B5EF4-FFF2-40B4-BE49-F238E27FC236}">
                  <a16:creationId xmlns:a16="http://schemas.microsoft.com/office/drawing/2014/main" id="{A326E32A-6EA0-6848-8026-E9E09E9358B7}"/>
                </a:ext>
              </a:extLst>
            </p:cNvPr>
            <p:cNvCxnSpPr>
              <a:cxnSpLocks/>
              <a:endCxn id="342" idx="1"/>
            </p:cNvCxnSpPr>
            <p:nvPr/>
          </p:nvCxnSpPr>
          <p:spPr>
            <a:xfrm rot="16200000" flipH="1">
              <a:off x="4389554" y="365290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D9F7F98C-0C5E-A646-BEB0-29726DF97D69}"/>
                </a:ext>
              </a:extLst>
            </p:cNvPr>
            <p:cNvCxnSpPr>
              <a:cxnSpLocks/>
              <a:endCxn id="350" idx="2"/>
            </p:cNvCxnSpPr>
            <p:nvPr/>
          </p:nvCxnSpPr>
          <p:spPr>
            <a:xfrm>
              <a:off x="3826352" y="3596751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EFD16298-B7A9-E140-8D6C-E640092D8E42}"/>
                </a:ext>
              </a:extLst>
            </p:cNvPr>
            <p:cNvSpPr/>
            <p:nvPr/>
          </p:nvSpPr>
          <p:spPr>
            <a:xfrm flipV="1">
              <a:off x="5242742" y="345897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76DD9C4B-C969-0043-A79D-AFA7D7A5402F}"/>
                </a:ext>
              </a:extLst>
            </p:cNvPr>
            <p:cNvSpPr/>
            <p:nvPr/>
          </p:nvSpPr>
          <p:spPr>
            <a:xfrm flipV="1">
              <a:off x="2252961" y="3748783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52" name="Diamond 351">
              <a:extLst>
                <a:ext uri="{FF2B5EF4-FFF2-40B4-BE49-F238E27FC236}">
                  <a16:creationId xmlns:a16="http://schemas.microsoft.com/office/drawing/2014/main" id="{64FCCB2E-F775-D241-BF54-EA15B493A116}"/>
                </a:ext>
              </a:extLst>
            </p:cNvPr>
            <p:cNvSpPr/>
            <p:nvPr/>
          </p:nvSpPr>
          <p:spPr>
            <a:xfrm flipV="1">
              <a:off x="2918264" y="3698748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53" name="Arc 352">
              <a:extLst>
                <a:ext uri="{FF2B5EF4-FFF2-40B4-BE49-F238E27FC236}">
                  <a16:creationId xmlns:a16="http://schemas.microsoft.com/office/drawing/2014/main" id="{27C19D9D-41CE-8B4F-92D2-D548A5B9E3C8}"/>
                </a:ext>
              </a:extLst>
            </p:cNvPr>
            <p:cNvSpPr/>
            <p:nvPr/>
          </p:nvSpPr>
          <p:spPr>
            <a:xfrm flipV="1">
              <a:off x="1783396" y="3388847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9F1CC4E9-2CB8-9247-9DAB-D0A82C44C244}"/>
                </a:ext>
              </a:extLst>
            </p:cNvPr>
            <p:cNvCxnSpPr>
              <a:cxnSpLocks/>
              <a:stCxn id="356" idx="0"/>
            </p:cNvCxnSpPr>
            <p:nvPr/>
          </p:nvCxnSpPr>
          <p:spPr>
            <a:xfrm>
              <a:off x="1989804" y="373452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90854D17-9E7B-504C-8B9E-B5EEF7E6D486}"/>
                </a:ext>
              </a:extLst>
            </p:cNvPr>
            <p:cNvCxnSpPr>
              <a:cxnSpLocks/>
              <a:endCxn id="351" idx="1"/>
            </p:cNvCxnSpPr>
            <p:nvPr/>
          </p:nvCxnSpPr>
          <p:spPr>
            <a:xfrm flipV="1">
              <a:off x="1994331" y="38803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35DAA6BC-3254-7C46-A6FC-72B5208770D7}"/>
                </a:ext>
              </a:extLst>
            </p:cNvPr>
            <p:cNvSpPr/>
            <p:nvPr/>
          </p:nvSpPr>
          <p:spPr>
            <a:xfrm flipV="1">
              <a:off x="1852028" y="34589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357" name="Elbow Connector 356">
              <a:extLst>
                <a:ext uri="{FF2B5EF4-FFF2-40B4-BE49-F238E27FC236}">
                  <a16:creationId xmlns:a16="http://schemas.microsoft.com/office/drawing/2014/main" id="{ED62B4BC-E0F1-9642-9750-79746A640773}"/>
                </a:ext>
              </a:extLst>
            </p:cNvPr>
            <p:cNvCxnSpPr>
              <a:cxnSpLocks/>
              <a:stCxn id="351" idx="3"/>
            </p:cNvCxnSpPr>
            <p:nvPr/>
          </p:nvCxnSpPr>
          <p:spPr>
            <a:xfrm flipV="1">
              <a:off x="2516155" y="359675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Elbow Connector 357">
              <a:extLst>
                <a:ext uri="{FF2B5EF4-FFF2-40B4-BE49-F238E27FC236}">
                  <a16:creationId xmlns:a16="http://schemas.microsoft.com/office/drawing/2014/main" id="{D232F779-7BF5-C64A-AC57-572745E804FB}"/>
                </a:ext>
              </a:extLst>
            </p:cNvPr>
            <p:cNvCxnSpPr>
              <a:cxnSpLocks/>
              <a:stCxn id="352" idx="3"/>
            </p:cNvCxnSpPr>
            <p:nvPr/>
          </p:nvCxnSpPr>
          <p:spPr>
            <a:xfrm flipV="1">
              <a:off x="3281530" y="3596753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Elbow Connector 358">
              <a:extLst>
                <a:ext uri="{FF2B5EF4-FFF2-40B4-BE49-F238E27FC236}">
                  <a16:creationId xmlns:a16="http://schemas.microsoft.com/office/drawing/2014/main" id="{9090A393-17FD-2242-9B5A-726E0EDCB084}"/>
                </a:ext>
              </a:extLst>
            </p:cNvPr>
            <p:cNvCxnSpPr>
              <a:cxnSpLocks/>
              <a:endCxn id="352" idx="1"/>
            </p:cNvCxnSpPr>
            <p:nvPr/>
          </p:nvCxnSpPr>
          <p:spPr>
            <a:xfrm rot="16200000" flipH="1">
              <a:off x="2690783" y="365290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4CA73343-1A48-5746-B9CA-99CB8E6AA574}"/>
                </a:ext>
              </a:extLst>
            </p:cNvPr>
            <p:cNvCxnSpPr>
              <a:cxnSpLocks/>
              <a:stCxn id="356" idx="6"/>
              <a:endCxn id="361" idx="2"/>
            </p:cNvCxnSpPr>
            <p:nvPr/>
          </p:nvCxnSpPr>
          <p:spPr>
            <a:xfrm>
              <a:off x="2127580" y="3596751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71B42A82-DEAC-0342-AABB-31D69ECC1773}"/>
                </a:ext>
              </a:extLst>
            </p:cNvPr>
            <p:cNvSpPr/>
            <p:nvPr/>
          </p:nvSpPr>
          <p:spPr>
            <a:xfrm flipV="1">
              <a:off x="3543971" y="345897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6B605452-C70D-D349-8AFC-B8FB5D56B3AB}"/>
                </a:ext>
              </a:extLst>
            </p:cNvPr>
            <p:cNvSpPr/>
            <p:nvPr/>
          </p:nvSpPr>
          <p:spPr>
            <a:xfrm flipV="1">
              <a:off x="7349274" y="37487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63" name="Arc 362">
              <a:extLst>
                <a:ext uri="{FF2B5EF4-FFF2-40B4-BE49-F238E27FC236}">
                  <a16:creationId xmlns:a16="http://schemas.microsoft.com/office/drawing/2014/main" id="{137280BE-CC20-0446-9DB6-5DD6D115E9F0}"/>
                </a:ext>
              </a:extLst>
            </p:cNvPr>
            <p:cNvSpPr/>
            <p:nvPr/>
          </p:nvSpPr>
          <p:spPr>
            <a:xfrm flipV="1">
              <a:off x="6879710" y="33888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B4FB84A7-841A-124A-BEE6-07051A13FBA5}"/>
                </a:ext>
              </a:extLst>
            </p:cNvPr>
            <p:cNvCxnSpPr>
              <a:cxnSpLocks/>
              <a:endCxn id="362" idx="1"/>
            </p:cNvCxnSpPr>
            <p:nvPr/>
          </p:nvCxnSpPr>
          <p:spPr>
            <a:xfrm flipV="1">
              <a:off x="7090645" y="3880379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Elbow Connector 364">
              <a:extLst>
                <a:ext uri="{FF2B5EF4-FFF2-40B4-BE49-F238E27FC236}">
                  <a16:creationId xmlns:a16="http://schemas.microsoft.com/office/drawing/2014/main" id="{28EC0DD7-2035-A34C-9F40-15A4250C60FE}"/>
                </a:ext>
              </a:extLst>
            </p:cNvPr>
            <p:cNvCxnSpPr>
              <a:cxnSpLocks/>
              <a:stCxn id="362" idx="3"/>
            </p:cNvCxnSpPr>
            <p:nvPr/>
          </p:nvCxnSpPr>
          <p:spPr>
            <a:xfrm flipV="1">
              <a:off x="7612468" y="35967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689C668E-5C49-7740-9487-C1BDEB1709A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894" y="3596750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0A8DE206-2220-E54A-B9FC-79AA0C0A6DCA}"/>
                </a:ext>
              </a:extLst>
            </p:cNvPr>
            <p:cNvSpPr/>
            <p:nvPr/>
          </p:nvSpPr>
          <p:spPr>
            <a:xfrm flipV="1">
              <a:off x="8640284" y="34589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F42EE9CC-15CD-2344-BE89-739494B7A7CF}"/>
                </a:ext>
              </a:extLst>
            </p:cNvPr>
            <p:cNvCxnSpPr>
              <a:cxnSpLocks/>
            </p:cNvCxnSpPr>
            <p:nvPr/>
          </p:nvCxnSpPr>
          <p:spPr>
            <a:xfrm>
              <a:off x="8482559" y="3596751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CF82F8F1-A171-144E-8DC6-47A658CEF5FE}"/>
                </a:ext>
              </a:extLst>
            </p:cNvPr>
            <p:cNvSpPr/>
            <p:nvPr/>
          </p:nvSpPr>
          <p:spPr>
            <a:xfrm>
              <a:off x="8012043" y="35631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A2BDB053-C28A-304A-B7D3-59EE64EA269B}"/>
                </a:ext>
              </a:extLst>
            </p:cNvPr>
            <p:cNvSpPr/>
            <p:nvPr/>
          </p:nvSpPr>
          <p:spPr>
            <a:xfrm>
              <a:off x="8171713" y="35631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29E7FCB4-451A-5944-AEEE-4942C402C073}"/>
                </a:ext>
              </a:extLst>
            </p:cNvPr>
            <p:cNvSpPr/>
            <p:nvPr/>
          </p:nvSpPr>
          <p:spPr>
            <a:xfrm>
              <a:off x="8329367" y="35631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72" name="Google Shape;399;p3">
              <a:extLst>
                <a:ext uri="{FF2B5EF4-FFF2-40B4-BE49-F238E27FC236}">
                  <a16:creationId xmlns:a16="http://schemas.microsoft.com/office/drawing/2014/main" id="{5EEF24FB-8457-484D-A921-5CDCE424386B}"/>
                </a:ext>
              </a:extLst>
            </p:cNvPr>
            <p:cNvSpPr/>
            <p:nvPr/>
          </p:nvSpPr>
          <p:spPr>
            <a:xfrm rot="16200000">
              <a:off x="1270288" y="3444161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8C999DA9-2857-444C-8A0A-FFE3E25ED800}"/>
                </a:ext>
              </a:extLst>
            </p:cNvPr>
            <p:cNvCxnSpPr>
              <a:cxnSpLocks/>
              <a:stCxn id="372" idx="2"/>
            </p:cNvCxnSpPr>
            <p:nvPr/>
          </p:nvCxnSpPr>
          <p:spPr>
            <a:xfrm>
              <a:off x="1581784" y="3598170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AC7F185F-DDEF-4B4A-9B08-4849378A35A0}"/>
                </a:ext>
              </a:extLst>
            </p:cNvPr>
            <p:cNvSpPr txBox="1"/>
            <p:nvPr/>
          </p:nvSpPr>
          <p:spPr>
            <a:xfrm>
              <a:off x="-438632" y="3382912"/>
              <a:ext cx="1590942" cy="473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performing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750ECC-B155-1D4F-BC06-02AC712CDBE8}"/>
              </a:ext>
            </a:extLst>
          </p:cNvPr>
          <p:cNvGrpSpPr/>
          <p:nvPr/>
        </p:nvGrpSpPr>
        <p:grpSpPr>
          <a:xfrm>
            <a:off x="1064597" y="5055234"/>
            <a:ext cx="8868104" cy="603646"/>
            <a:chOff x="640759" y="4040907"/>
            <a:chExt cx="9976617" cy="679102"/>
          </a:xfrm>
        </p:grpSpPr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3F07AA9E-56B2-1D42-BD5F-0BC3906960D7}"/>
                </a:ext>
              </a:extLst>
            </p:cNvPr>
            <p:cNvCxnSpPr>
              <a:cxnSpLocks/>
            </p:cNvCxnSpPr>
            <p:nvPr/>
          </p:nvCxnSpPr>
          <p:spPr>
            <a:xfrm>
              <a:off x="7088888" y="4392522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A3F4E168-CBF6-E146-B5D0-7C03E1D71B62}"/>
                </a:ext>
              </a:extLst>
            </p:cNvPr>
            <p:cNvSpPr/>
            <p:nvPr/>
          </p:nvSpPr>
          <p:spPr>
            <a:xfrm flipV="1">
              <a:off x="9050814" y="4406778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32" name="Diamond 431">
              <a:extLst>
                <a:ext uri="{FF2B5EF4-FFF2-40B4-BE49-F238E27FC236}">
                  <a16:creationId xmlns:a16="http://schemas.microsoft.com/office/drawing/2014/main" id="{B248D4A5-911D-6C47-9C78-DEE734779954}"/>
                </a:ext>
              </a:extLst>
            </p:cNvPr>
            <p:cNvSpPr/>
            <p:nvPr/>
          </p:nvSpPr>
          <p:spPr>
            <a:xfrm flipV="1">
              <a:off x="9716117" y="4356743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33" name="Arc 432">
              <a:extLst>
                <a:ext uri="{FF2B5EF4-FFF2-40B4-BE49-F238E27FC236}">
                  <a16:creationId xmlns:a16="http://schemas.microsoft.com/office/drawing/2014/main" id="{EC933B73-4A2E-3B43-8352-0B994659B76B}"/>
                </a:ext>
              </a:extLst>
            </p:cNvPr>
            <p:cNvSpPr/>
            <p:nvPr/>
          </p:nvSpPr>
          <p:spPr>
            <a:xfrm flipV="1">
              <a:off x="8581250" y="4046842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16A36127-E2B9-674F-B237-E0EFCE375047}"/>
                </a:ext>
              </a:extLst>
            </p:cNvPr>
            <p:cNvCxnSpPr>
              <a:cxnSpLocks/>
            </p:cNvCxnSpPr>
            <p:nvPr/>
          </p:nvCxnSpPr>
          <p:spPr>
            <a:xfrm>
              <a:off x="8787658" y="439252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08E7B11A-09AF-1343-8BDB-75821A40ADF1}"/>
                </a:ext>
              </a:extLst>
            </p:cNvPr>
            <p:cNvCxnSpPr>
              <a:cxnSpLocks/>
              <a:endCxn id="431" idx="1"/>
            </p:cNvCxnSpPr>
            <p:nvPr/>
          </p:nvCxnSpPr>
          <p:spPr>
            <a:xfrm flipV="1">
              <a:off x="8792185" y="4538375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Elbow Connector 435">
              <a:extLst>
                <a:ext uri="{FF2B5EF4-FFF2-40B4-BE49-F238E27FC236}">
                  <a16:creationId xmlns:a16="http://schemas.microsoft.com/office/drawing/2014/main" id="{F84C481D-E6D6-2040-819C-CDFF5E7896D4}"/>
                </a:ext>
              </a:extLst>
            </p:cNvPr>
            <p:cNvCxnSpPr>
              <a:cxnSpLocks/>
              <a:stCxn id="431" idx="3"/>
            </p:cNvCxnSpPr>
            <p:nvPr/>
          </p:nvCxnSpPr>
          <p:spPr>
            <a:xfrm flipV="1">
              <a:off x="9314008" y="4254746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Elbow Connector 436">
              <a:extLst>
                <a:ext uri="{FF2B5EF4-FFF2-40B4-BE49-F238E27FC236}">
                  <a16:creationId xmlns:a16="http://schemas.microsoft.com/office/drawing/2014/main" id="{9E15BA0B-BCCB-6940-ACB3-07D27FC34969}"/>
                </a:ext>
              </a:extLst>
            </p:cNvPr>
            <p:cNvCxnSpPr>
              <a:cxnSpLocks/>
              <a:stCxn id="432" idx="3"/>
            </p:cNvCxnSpPr>
            <p:nvPr/>
          </p:nvCxnSpPr>
          <p:spPr>
            <a:xfrm flipV="1">
              <a:off x="10079383" y="4254748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Elbow Connector 437">
              <a:extLst>
                <a:ext uri="{FF2B5EF4-FFF2-40B4-BE49-F238E27FC236}">
                  <a16:creationId xmlns:a16="http://schemas.microsoft.com/office/drawing/2014/main" id="{9F821F16-FF99-EB49-92FF-2D882ACED2FA}"/>
                </a:ext>
              </a:extLst>
            </p:cNvPr>
            <p:cNvCxnSpPr>
              <a:cxnSpLocks/>
              <a:endCxn id="432" idx="1"/>
            </p:cNvCxnSpPr>
            <p:nvPr/>
          </p:nvCxnSpPr>
          <p:spPr>
            <a:xfrm rot="16200000" flipH="1">
              <a:off x="9488636" y="4310895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98F5ECF7-B22F-494D-AC71-0D433014BEE8}"/>
                </a:ext>
              </a:extLst>
            </p:cNvPr>
            <p:cNvCxnSpPr>
              <a:cxnSpLocks/>
              <a:endCxn id="440" idx="2"/>
            </p:cNvCxnSpPr>
            <p:nvPr/>
          </p:nvCxnSpPr>
          <p:spPr>
            <a:xfrm>
              <a:off x="8925434" y="4254746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0" name="Oval 439">
              <a:extLst>
                <a:ext uri="{FF2B5EF4-FFF2-40B4-BE49-F238E27FC236}">
                  <a16:creationId xmlns:a16="http://schemas.microsoft.com/office/drawing/2014/main" id="{7153B9FD-2D3E-DA4C-BBEC-85F9DEBDA805}"/>
                </a:ext>
              </a:extLst>
            </p:cNvPr>
            <p:cNvSpPr/>
            <p:nvPr/>
          </p:nvSpPr>
          <p:spPr>
            <a:xfrm flipV="1">
              <a:off x="10341824" y="411697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41" name="Rectangle 440">
              <a:extLst>
                <a:ext uri="{FF2B5EF4-FFF2-40B4-BE49-F238E27FC236}">
                  <a16:creationId xmlns:a16="http://schemas.microsoft.com/office/drawing/2014/main" id="{AA837620-AA3A-C747-B9FD-703A7FF3C6FE}"/>
                </a:ext>
              </a:extLst>
            </p:cNvPr>
            <p:cNvSpPr/>
            <p:nvPr/>
          </p:nvSpPr>
          <p:spPr>
            <a:xfrm flipV="1">
              <a:off x="5653272" y="4406778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42" name="Diamond 441">
              <a:extLst>
                <a:ext uri="{FF2B5EF4-FFF2-40B4-BE49-F238E27FC236}">
                  <a16:creationId xmlns:a16="http://schemas.microsoft.com/office/drawing/2014/main" id="{2BD786E8-9A28-B24E-8049-0F8B051D07E5}"/>
                </a:ext>
              </a:extLst>
            </p:cNvPr>
            <p:cNvSpPr/>
            <p:nvPr/>
          </p:nvSpPr>
          <p:spPr>
            <a:xfrm flipV="1">
              <a:off x="6318575" y="4356743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43" name="Arc 442">
              <a:extLst>
                <a:ext uri="{FF2B5EF4-FFF2-40B4-BE49-F238E27FC236}">
                  <a16:creationId xmlns:a16="http://schemas.microsoft.com/office/drawing/2014/main" id="{B5F88AF3-61D7-A64E-A623-AAA95F025A09}"/>
                </a:ext>
              </a:extLst>
            </p:cNvPr>
            <p:cNvSpPr/>
            <p:nvPr/>
          </p:nvSpPr>
          <p:spPr>
            <a:xfrm flipV="1">
              <a:off x="5183708" y="4046842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83DBA2B5-C6E9-704C-9BB4-A08666F58C8C}"/>
                </a:ext>
              </a:extLst>
            </p:cNvPr>
            <p:cNvCxnSpPr>
              <a:cxnSpLocks/>
            </p:cNvCxnSpPr>
            <p:nvPr/>
          </p:nvCxnSpPr>
          <p:spPr>
            <a:xfrm>
              <a:off x="5390116" y="439252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CA1D1BD8-DFB0-4549-B3D3-FC403A58B81F}"/>
                </a:ext>
              </a:extLst>
            </p:cNvPr>
            <p:cNvCxnSpPr>
              <a:cxnSpLocks/>
              <a:endCxn id="441" idx="1"/>
            </p:cNvCxnSpPr>
            <p:nvPr/>
          </p:nvCxnSpPr>
          <p:spPr>
            <a:xfrm flipV="1">
              <a:off x="5394643" y="4538375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Elbow Connector 445">
              <a:extLst>
                <a:ext uri="{FF2B5EF4-FFF2-40B4-BE49-F238E27FC236}">
                  <a16:creationId xmlns:a16="http://schemas.microsoft.com/office/drawing/2014/main" id="{72CF5E10-A14B-1A46-8453-3472FA060BDB}"/>
                </a:ext>
              </a:extLst>
            </p:cNvPr>
            <p:cNvCxnSpPr>
              <a:cxnSpLocks/>
              <a:stCxn id="441" idx="3"/>
            </p:cNvCxnSpPr>
            <p:nvPr/>
          </p:nvCxnSpPr>
          <p:spPr>
            <a:xfrm flipV="1">
              <a:off x="5916466" y="4254746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Elbow Connector 446">
              <a:extLst>
                <a:ext uri="{FF2B5EF4-FFF2-40B4-BE49-F238E27FC236}">
                  <a16:creationId xmlns:a16="http://schemas.microsoft.com/office/drawing/2014/main" id="{DDFF216D-45BA-D145-9F5C-C09DFC810FD3}"/>
                </a:ext>
              </a:extLst>
            </p:cNvPr>
            <p:cNvCxnSpPr>
              <a:cxnSpLocks/>
              <a:stCxn id="442" idx="3"/>
            </p:cNvCxnSpPr>
            <p:nvPr/>
          </p:nvCxnSpPr>
          <p:spPr>
            <a:xfrm flipV="1">
              <a:off x="6681842" y="4254748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Elbow Connector 447">
              <a:extLst>
                <a:ext uri="{FF2B5EF4-FFF2-40B4-BE49-F238E27FC236}">
                  <a16:creationId xmlns:a16="http://schemas.microsoft.com/office/drawing/2014/main" id="{A0F7E413-E413-E545-B28F-40C8DBEDA575}"/>
                </a:ext>
              </a:extLst>
            </p:cNvPr>
            <p:cNvCxnSpPr>
              <a:cxnSpLocks/>
              <a:endCxn id="442" idx="1"/>
            </p:cNvCxnSpPr>
            <p:nvPr/>
          </p:nvCxnSpPr>
          <p:spPr>
            <a:xfrm rot="16200000" flipH="1">
              <a:off x="6091094" y="4310895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2296765A-5BC5-384D-B5ED-1ECB6E2C92DF}"/>
                </a:ext>
              </a:extLst>
            </p:cNvPr>
            <p:cNvCxnSpPr>
              <a:cxnSpLocks/>
              <a:endCxn id="450" idx="2"/>
            </p:cNvCxnSpPr>
            <p:nvPr/>
          </p:nvCxnSpPr>
          <p:spPr>
            <a:xfrm>
              <a:off x="5527892" y="4254746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0" name="Oval 449">
              <a:extLst>
                <a:ext uri="{FF2B5EF4-FFF2-40B4-BE49-F238E27FC236}">
                  <a16:creationId xmlns:a16="http://schemas.microsoft.com/office/drawing/2014/main" id="{D497D50A-D012-5F41-BCED-DE6C23F54D35}"/>
                </a:ext>
              </a:extLst>
            </p:cNvPr>
            <p:cNvSpPr/>
            <p:nvPr/>
          </p:nvSpPr>
          <p:spPr>
            <a:xfrm flipV="1">
              <a:off x="6944283" y="411697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51" name="Rectangle 450">
              <a:extLst>
                <a:ext uri="{FF2B5EF4-FFF2-40B4-BE49-F238E27FC236}">
                  <a16:creationId xmlns:a16="http://schemas.microsoft.com/office/drawing/2014/main" id="{BB39DC80-0A67-074E-AB21-359258ED416C}"/>
                </a:ext>
              </a:extLst>
            </p:cNvPr>
            <p:cNvSpPr/>
            <p:nvPr/>
          </p:nvSpPr>
          <p:spPr>
            <a:xfrm flipV="1">
              <a:off x="3954502" y="4406778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52" name="Diamond 451">
              <a:extLst>
                <a:ext uri="{FF2B5EF4-FFF2-40B4-BE49-F238E27FC236}">
                  <a16:creationId xmlns:a16="http://schemas.microsoft.com/office/drawing/2014/main" id="{74BEEF3D-9DE1-244E-BBCD-3A2493651BDF}"/>
                </a:ext>
              </a:extLst>
            </p:cNvPr>
            <p:cNvSpPr/>
            <p:nvPr/>
          </p:nvSpPr>
          <p:spPr>
            <a:xfrm flipV="1">
              <a:off x="4619805" y="4356743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53" name="Arc 452">
              <a:extLst>
                <a:ext uri="{FF2B5EF4-FFF2-40B4-BE49-F238E27FC236}">
                  <a16:creationId xmlns:a16="http://schemas.microsoft.com/office/drawing/2014/main" id="{ED8D0E4E-C342-9C49-B4D7-DF66CE9E8BFB}"/>
                </a:ext>
              </a:extLst>
            </p:cNvPr>
            <p:cNvSpPr/>
            <p:nvPr/>
          </p:nvSpPr>
          <p:spPr>
            <a:xfrm flipV="1">
              <a:off x="3484938" y="4046842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395DA1AC-E6BE-9A48-8063-F35CBA6EBCAD}"/>
                </a:ext>
              </a:extLst>
            </p:cNvPr>
            <p:cNvCxnSpPr>
              <a:cxnSpLocks/>
            </p:cNvCxnSpPr>
            <p:nvPr/>
          </p:nvCxnSpPr>
          <p:spPr>
            <a:xfrm>
              <a:off x="3691346" y="439252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2C26272F-9FB2-9549-946C-7224EE4C0E5C}"/>
                </a:ext>
              </a:extLst>
            </p:cNvPr>
            <p:cNvCxnSpPr>
              <a:cxnSpLocks/>
              <a:endCxn id="451" idx="1"/>
            </p:cNvCxnSpPr>
            <p:nvPr/>
          </p:nvCxnSpPr>
          <p:spPr>
            <a:xfrm flipV="1">
              <a:off x="3695873" y="4538375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Elbow Connector 455">
              <a:extLst>
                <a:ext uri="{FF2B5EF4-FFF2-40B4-BE49-F238E27FC236}">
                  <a16:creationId xmlns:a16="http://schemas.microsoft.com/office/drawing/2014/main" id="{411E5F37-4E7C-C446-9DFA-A1C8FFA63BDA}"/>
                </a:ext>
              </a:extLst>
            </p:cNvPr>
            <p:cNvCxnSpPr>
              <a:cxnSpLocks/>
              <a:stCxn id="451" idx="3"/>
            </p:cNvCxnSpPr>
            <p:nvPr/>
          </p:nvCxnSpPr>
          <p:spPr>
            <a:xfrm flipV="1">
              <a:off x="4217696" y="4254746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Elbow Connector 456">
              <a:extLst>
                <a:ext uri="{FF2B5EF4-FFF2-40B4-BE49-F238E27FC236}">
                  <a16:creationId xmlns:a16="http://schemas.microsoft.com/office/drawing/2014/main" id="{6A08C961-88FD-3C41-AA04-ADA7E485D3F9}"/>
                </a:ext>
              </a:extLst>
            </p:cNvPr>
            <p:cNvCxnSpPr>
              <a:cxnSpLocks/>
              <a:stCxn id="452" idx="3"/>
            </p:cNvCxnSpPr>
            <p:nvPr/>
          </p:nvCxnSpPr>
          <p:spPr>
            <a:xfrm flipV="1">
              <a:off x="4983071" y="4254748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Elbow Connector 457">
              <a:extLst>
                <a:ext uri="{FF2B5EF4-FFF2-40B4-BE49-F238E27FC236}">
                  <a16:creationId xmlns:a16="http://schemas.microsoft.com/office/drawing/2014/main" id="{40B14D06-544E-FE4E-AECF-3FCFF9D0A7A8}"/>
                </a:ext>
              </a:extLst>
            </p:cNvPr>
            <p:cNvCxnSpPr>
              <a:cxnSpLocks/>
              <a:endCxn id="452" idx="1"/>
            </p:cNvCxnSpPr>
            <p:nvPr/>
          </p:nvCxnSpPr>
          <p:spPr>
            <a:xfrm rot="16200000" flipH="1">
              <a:off x="4392324" y="4310895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6B957B0C-CA95-F944-BB39-DF6208EE76E8}"/>
                </a:ext>
              </a:extLst>
            </p:cNvPr>
            <p:cNvCxnSpPr>
              <a:cxnSpLocks/>
              <a:endCxn id="460" idx="2"/>
            </p:cNvCxnSpPr>
            <p:nvPr/>
          </p:nvCxnSpPr>
          <p:spPr>
            <a:xfrm>
              <a:off x="3829122" y="4254746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63CB9D92-67B3-CE4A-A6A9-AEF29AEC7710}"/>
                </a:ext>
              </a:extLst>
            </p:cNvPr>
            <p:cNvSpPr/>
            <p:nvPr/>
          </p:nvSpPr>
          <p:spPr>
            <a:xfrm flipV="1">
              <a:off x="5245512" y="411697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F70F56FB-2B08-3543-B02E-E443739FF9A5}"/>
                </a:ext>
              </a:extLst>
            </p:cNvPr>
            <p:cNvSpPr/>
            <p:nvPr/>
          </p:nvSpPr>
          <p:spPr>
            <a:xfrm flipV="1">
              <a:off x="2255731" y="4406778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62" name="Diamond 461">
              <a:extLst>
                <a:ext uri="{FF2B5EF4-FFF2-40B4-BE49-F238E27FC236}">
                  <a16:creationId xmlns:a16="http://schemas.microsoft.com/office/drawing/2014/main" id="{46B78128-A488-A34F-B3C0-F14C4EC91D2D}"/>
                </a:ext>
              </a:extLst>
            </p:cNvPr>
            <p:cNvSpPr/>
            <p:nvPr/>
          </p:nvSpPr>
          <p:spPr>
            <a:xfrm flipV="1">
              <a:off x="2921034" y="4356743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63" name="Arc 462">
              <a:extLst>
                <a:ext uri="{FF2B5EF4-FFF2-40B4-BE49-F238E27FC236}">
                  <a16:creationId xmlns:a16="http://schemas.microsoft.com/office/drawing/2014/main" id="{54A98AC7-4D01-2548-B96E-6B70ADA2DD8D}"/>
                </a:ext>
              </a:extLst>
            </p:cNvPr>
            <p:cNvSpPr/>
            <p:nvPr/>
          </p:nvSpPr>
          <p:spPr>
            <a:xfrm flipV="1">
              <a:off x="1786166" y="4046842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A5C157A7-FCB8-B343-970C-7E23EF321E59}"/>
                </a:ext>
              </a:extLst>
            </p:cNvPr>
            <p:cNvCxnSpPr>
              <a:cxnSpLocks/>
              <a:stCxn id="466" idx="0"/>
            </p:cNvCxnSpPr>
            <p:nvPr/>
          </p:nvCxnSpPr>
          <p:spPr>
            <a:xfrm>
              <a:off x="1992574" y="439252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id="{FACA647F-08D0-5F43-BB5B-46AA35971614}"/>
                </a:ext>
              </a:extLst>
            </p:cNvPr>
            <p:cNvCxnSpPr>
              <a:cxnSpLocks/>
              <a:endCxn id="461" idx="1"/>
            </p:cNvCxnSpPr>
            <p:nvPr/>
          </p:nvCxnSpPr>
          <p:spPr>
            <a:xfrm flipV="1">
              <a:off x="1997101" y="4538375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D2C2083D-684A-3248-8053-58FCCDF1F1A9}"/>
                </a:ext>
              </a:extLst>
            </p:cNvPr>
            <p:cNvSpPr/>
            <p:nvPr/>
          </p:nvSpPr>
          <p:spPr>
            <a:xfrm flipV="1">
              <a:off x="1854798" y="411697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467" name="Elbow Connector 466">
              <a:extLst>
                <a:ext uri="{FF2B5EF4-FFF2-40B4-BE49-F238E27FC236}">
                  <a16:creationId xmlns:a16="http://schemas.microsoft.com/office/drawing/2014/main" id="{CA72CCBE-3C89-FB46-B3D5-495401D1EB6C}"/>
                </a:ext>
              </a:extLst>
            </p:cNvPr>
            <p:cNvCxnSpPr>
              <a:cxnSpLocks/>
              <a:stCxn id="461" idx="3"/>
            </p:cNvCxnSpPr>
            <p:nvPr/>
          </p:nvCxnSpPr>
          <p:spPr>
            <a:xfrm flipV="1">
              <a:off x="2518925" y="4254746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Elbow Connector 467">
              <a:extLst>
                <a:ext uri="{FF2B5EF4-FFF2-40B4-BE49-F238E27FC236}">
                  <a16:creationId xmlns:a16="http://schemas.microsoft.com/office/drawing/2014/main" id="{D18907EC-7754-D443-B23B-6634ED2D601D}"/>
                </a:ext>
              </a:extLst>
            </p:cNvPr>
            <p:cNvCxnSpPr>
              <a:cxnSpLocks/>
              <a:stCxn id="462" idx="3"/>
            </p:cNvCxnSpPr>
            <p:nvPr/>
          </p:nvCxnSpPr>
          <p:spPr>
            <a:xfrm flipV="1">
              <a:off x="3284300" y="4254748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Elbow Connector 468">
              <a:extLst>
                <a:ext uri="{FF2B5EF4-FFF2-40B4-BE49-F238E27FC236}">
                  <a16:creationId xmlns:a16="http://schemas.microsoft.com/office/drawing/2014/main" id="{25DC69D3-EA45-4D40-9469-DC5C92E489D6}"/>
                </a:ext>
              </a:extLst>
            </p:cNvPr>
            <p:cNvCxnSpPr>
              <a:cxnSpLocks/>
              <a:endCxn id="462" idx="1"/>
            </p:cNvCxnSpPr>
            <p:nvPr/>
          </p:nvCxnSpPr>
          <p:spPr>
            <a:xfrm rot="16200000" flipH="1">
              <a:off x="2693553" y="4310895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id="{65803E45-A9B9-3840-A1BA-0149A9813C66}"/>
                </a:ext>
              </a:extLst>
            </p:cNvPr>
            <p:cNvCxnSpPr>
              <a:cxnSpLocks/>
              <a:stCxn id="466" idx="6"/>
              <a:endCxn id="471" idx="2"/>
            </p:cNvCxnSpPr>
            <p:nvPr/>
          </p:nvCxnSpPr>
          <p:spPr>
            <a:xfrm>
              <a:off x="2130350" y="4254746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1" name="Oval 470">
              <a:extLst>
                <a:ext uri="{FF2B5EF4-FFF2-40B4-BE49-F238E27FC236}">
                  <a16:creationId xmlns:a16="http://schemas.microsoft.com/office/drawing/2014/main" id="{6BC4B605-F962-F341-B766-9CF3650ACA8D}"/>
                </a:ext>
              </a:extLst>
            </p:cNvPr>
            <p:cNvSpPr/>
            <p:nvPr/>
          </p:nvSpPr>
          <p:spPr>
            <a:xfrm flipV="1">
              <a:off x="3546741" y="411697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9AC94456-4AF5-F54A-A4E2-89BE7DC5F0EC}"/>
                </a:ext>
              </a:extLst>
            </p:cNvPr>
            <p:cNvSpPr/>
            <p:nvPr/>
          </p:nvSpPr>
          <p:spPr>
            <a:xfrm flipV="1">
              <a:off x="7352044" y="4406777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73" name="Arc 472">
              <a:extLst>
                <a:ext uri="{FF2B5EF4-FFF2-40B4-BE49-F238E27FC236}">
                  <a16:creationId xmlns:a16="http://schemas.microsoft.com/office/drawing/2014/main" id="{BD41A8B1-3E61-574E-BA0A-46C3C9F582ED}"/>
                </a:ext>
              </a:extLst>
            </p:cNvPr>
            <p:cNvSpPr/>
            <p:nvPr/>
          </p:nvSpPr>
          <p:spPr>
            <a:xfrm flipV="1">
              <a:off x="6882480" y="4046841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id="{DF817877-021A-2741-978D-C83BCFCC207F}"/>
                </a:ext>
              </a:extLst>
            </p:cNvPr>
            <p:cNvCxnSpPr>
              <a:cxnSpLocks/>
              <a:endCxn id="472" idx="1"/>
            </p:cNvCxnSpPr>
            <p:nvPr/>
          </p:nvCxnSpPr>
          <p:spPr>
            <a:xfrm flipV="1">
              <a:off x="7093415" y="4538374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Elbow Connector 474">
              <a:extLst>
                <a:ext uri="{FF2B5EF4-FFF2-40B4-BE49-F238E27FC236}">
                  <a16:creationId xmlns:a16="http://schemas.microsoft.com/office/drawing/2014/main" id="{761986E9-4F9E-1A46-BB2E-54401C0F5920}"/>
                </a:ext>
              </a:extLst>
            </p:cNvPr>
            <p:cNvCxnSpPr>
              <a:cxnSpLocks/>
              <a:stCxn id="472" idx="3"/>
            </p:cNvCxnSpPr>
            <p:nvPr/>
          </p:nvCxnSpPr>
          <p:spPr>
            <a:xfrm flipV="1">
              <a:off x="7615238" y="4254745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id="{18CD1E4D-60C5-D547-95B2-8557DEA676D8}"/>
                </a:ext>
              </a:extLst>
            </p:cNvPr>
            <p:cNvCxnSpPr>
              <a:cxnSpLocks/>
            </p:cNvCxnSpPr>
            <p:nvPr/>
          </p:nvCxnSpPr>
          <p:spPr>
            <a:xfrm>
              <a:off x="7226664" y="4254745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7" name="Oval 476">
              <a:extLst>
                <a:ext uri="{FF2B5EF4-FFF2-40B4-BE49-F238E27FC236}">
                  <a16:creationId xmlns:a16="http://schemas.microsoft.com/office/drawing/2014/main" id="{2926D230-6859-C04A-9F9C-A9F8A076B990}"/>
                </a:ext>
              </a:extLst>
            </p:cNvPr>
            <p:cNvSpPr/>
            <p:nvPr/>
          </p:nvSpPr>
          <p:spPr>
            <a:xfrm flipV="1">
              <a:off x="8643054" y="411697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id="{6831E84C-D7A5-6449-860A-075E20BF4877}"/>
                </a:ext>
              </a:extLst>
            </p:cNvPr>
            <p:cNvCxnSpPr>
              <a:cxnSpLocks/>
            </p:cNvCxnSpPr>
            <p:nvPr/>
          </p:nvCxnSpPr>
          <p:spPr>
            <a:xfrm>
              <a:off x="8485329" y="4254746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918448CD-A8DA-004F-919B-E4E82CA7D8D0}"/>
                </a:ext>
              </a:extLst>
            </p:cNvPr>
            <p:cNvSpPr/>
            <p:nvPr/>
          </p:nvSpPr>
          <p:spPr>
            <a:xfrm>
              <a:off x="8014813" y="4221118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480" name="Oval 479">
              <a:extLst>
                <a:ext uri="{FF2B5EF4-FFF2-40B4-BE49-F238E27FC236}">
                  <a16:creationId xmlns:a16="http://schemas.microsoft.com/office/drawing/2014/main" id="{82A9003F-C580-3B40-B788-6F0666DB259D}"/>
                </a:ext>
              </a:extLst>
            </p:cNvPr>
            <p:cNvSpPr/>
            <p:nvPr/>
          </p:nvSpPr>
          <p:spPr>
            <a:xfrm>
              <a:off x="8174483" y="4221118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834C1814-CF6E-044F-AF28-A9B56F1DF26D}"/>
                </a:ext>
              </a:extLst>
            </p:cNvPr>
            <p:cNvSpPr/>
            <p:nvPr/>
          </p:nvSpPr>
          <p:spPr>
            <a:xfrm>
              <a:off x="8332137" y="4221118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82" name="Google Shape;399;p3">
              <a:extLst>
                <a:ext uri="{FF2B5EF4-FFF2-40B4-BE49-F238E27FC236}">
                  <a16:creationId xmlns:a16="http://schemas.microsoft.com/office/drawing/2014/main" id="{F23A7BFC-5AFE-FB43-A5D7-8203B72147A2}"/>
                </a:ext>
              </a:extLst>
            </p:cNvPr>
            <p:cNvSpPr/>
            <p:nvPr/>
          </p:nvSpPr>
          <p:spPr>
            <a:xfrm rot="16200000">
              <a:off x="1273058" y="4102156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C6E835D6-24B4-6E42-BBB6-149E5A63F8AA}"/>
                </a:ext>
              </a:extLst>
            </p:cNvPr>
            <p:cNvCxnSpPr>
              <a:cxnSpLocks/>
              <a:stCxn id="482" idx="2"/>
            </p:cNvCxnSpPr>
            <p:nvPr/>
          </p:nvCxnSpPr>
          <p:spPr>
            <a:xfrm>
              <a:off x="1584554" y="4256165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185AA1F0-16A6-0D47-95B3-0EC7446EF46D}"/>
                </a:ext>
              </a:extLst>
            </p:cNvPr>
            <p:cNvSpPr txBox="1"/>
            <p:nvPr/>
          </p:nvSpPr>
          <p:spPr>
            <a:xfrm>
              <a:off x="640759" y="4040907"/>
              <a:ext cx="514323" cy="473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on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7CBA9D4-8763-034C-B08B-365F33DA863F}"/>
              </a:ext>
            </a:extLst>
          </p:cNvPr>
          <p:cNvGrpSpPr/>
          <p:nvPr/>
        </p:nvGrpSpPr>
        <p:grpSpPr>
          <a:xfrm>
            <a:off x="1003683" y="5640030"/>
            <a:ext cx="8684084" cy="603235"/>
            <a:chOff x="572231" y="4698797"/>
            <a:chExt cx="9769594" cy="678639"/>
          </a:xfrm>
        </p:grpSpPr>
        <p:cxnSp>
          <p:nvCxnSpPr>
            <p:cNvPr id="487" name="Elbow Connector 486">
              <a:extLst>
                <a:ext uri="{FF2B5EF4-FFF2-40B4-BE49-F238E27FC236}">
                  <a16:creationId xmlns:a16="http://schemas.microsoft.com/office/drawing/2014/main" id="{F67302CD-95FF-4640-8113-EFDA4CA0C83B}"/>
                </a:ext>
              </a:extLst>
            </p:cNvPr>
            <p:cNvCxnSpPr>
              <a:cxnSpLocks/>
              <a:endCxn id="524" idx="1"/>
            </p:cNvCxnSpPr>
            <p:nvPr/>
          </p:nvCxnSpPr>
          <p:spPr>
            <a:xfrm rot="16200000" flipH="1">
              <a:off x="7147540" y="4991297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Elbow Connector 487">
              <a:extLst>
                <a:ext uri="{FF2B5EF4-FFF2-40B4-BE49-F238E27FC236}">
                  <a16:creationId xmlns:a16="http://schemas.microsoft.com/office/drawing/2014/main" id="{E5EF4AC9-1472-1E4B-AA5B-6D12B1D293B3}"/>
                </a:ext>
              </a:extLst>
            </p:cNvPr>
            <p:cNvCxnSpPr>
              <a:cxnSpLocks/>
              <a:endCxn id="489" idx="1"/>
            </p:cNvCxnSpPr>
            <p:nvPr/>
          </p:nvCxnSpPr>
          <p:spPr>
            <a:xfrm rot="16200000" flipH="1">
              <a:off x="8846310" y="4991298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2CD3460D-CD72-8A46-985F-5AAFC57F0B4B}"/>
                </a:ext>
              </a:extLst>
            </p:cNvPr>
            <p:cNvSpPr/>
            <p:nvPr/>
          </p:nvSpPr>
          <p:spPr>
            <a:xfrm flipV="1">
              <a:off x="9050814" y="506420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90" name="Diamond 489">
              <a:extLst>
                <a:ext uri="{FF2B5EF4-FFF2-40B4-BE49-F238E27FC236}">
                  <a16:creationId xmlns:a16="http://schemas.microsoft.com/office/drawing/2014/main" id="{290AA60A-93D7-D14E-A255-3B30E0BEEA66}"/>
                </a:ext>
              </a:extLst>
            </p:cNvPr>
            <p:cNvSpPr/>
            <p:nvPr/>
          </p:nvSpPr>
          <p:spPr>
            <a:xfrm flipV="1">
              <a:off x="9716117" y="5014170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91" name="Arc 490">
              <a:extLst>
                <a:ext uri="{FF2B5EF4-FFF2-40B4-BE49-F238E27FC236}">
                  <a16:creationId xmlns:a16="http://schemas.microsoft.com/office/drawing/2014/main" id="{0EF5ECDA-62C6-DE46-AA8B-399ADBC7F52E}"/>
                </a:ext>
              </a:extLst>
            </p:cNvPr>
            <p:cNvSpPr/>
            <p:nvPr/>
          </p:nvSpPr>
          <p:spPr>
            <a:xfrm flipV="1">
              <a:off x="8581250" y="470426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492" name="Elbow Connector 491">
              <a:extLst>
                <a:ext uri="{FF2B5EF4-FFF2-40B4-BE49-F238E27FC236}">
                  <a16:creationId xmlns:a16="http://schemas.microsoft.com/office/drawing/2014/main" id="{605CBDAF-EA74-594E-9CD2-16C8DB171F42}"/>
                </a:ext>
              </a:extLst>
            </p:cNvPr>
            <p:cNvCxnSpPr>
              <a:cxnSpLocks/>
              <a:stCxn id="489" idx="3"/>
            </p:cNvCxnSpPr>
            <p:nvPr/>
          </p:nvCxnSpPr>
          <p:spPr>
            <a:xfrm flipV="1">
              <a:off x="9314008" y="491217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Elbow Connector 492">
              <a:extLst>
                <a:ext uri="{FF2B5EF4-FFF2-40B4-BE49-F238E27FC236}">
                  <a16:creationId xmlns:a16="http://schemas.microsoft.com/office/drawing/2014/main" id="{FCB09107-DBF9-064F-9EEA-4FCA9CD73620}"/>
                </a:ext>
              </a:extLst>
            </p:cNvPr>
            <p:cNvCxnSpPr>
              <a:cxnSpLocks/>
              <a:stCxn id="490" idx="3"/>
            </p:cNvCxnSpPr>
            <p:nvPr/>
          </p:nvCxnSpPr>
          <p:spPr>
            <a:xfrm flipV="1">
              <a:off x="10079383" y="491217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Elbow Connector 493">
              <a:extLst>
                <a:ext uri="{FF2B5EF4-FFF2-40B4-BE49-F238E27FC236}">
                  <a16:creationId xmlns:a16="http://schemas.microsoft.com/office/drawing/2014/main" id="{9C188B8F-7FA3-4F48-8422-FB6C84A60754}"/>
                </a:ext>
              </a:extLst>
            </p:cNvPr>
            <p:cNvCxnSpPr>
              <a:cxnSpLocks/>
              <a:endCxn id="490" idx="1"/>
            </p:cNvCxnSpPr>
            <p:nvPr/>
          </p:nvCxnSpPr>
          <p:spPr>
            <a:xfrm rot="16200000" flipH="1">
              <a:off x="9488636" y="496832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A0795B56-D61C-1345-AC88-9C868FF015F3}"/>
                </a:ext>
              </a:extLst>
            </p:cNvPr>
            <p:cNvCxnSpPr>
              <a:cxnSpLocks/>
            </p:cNvCxnSpPr>
            <p:nvPr/>
          </p:nvCxnSpPr>
          <p:spPr>
            <a:xfrm>
              <a:off x="8925434" y="491217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Elbow Connector 495">
              <a:extLst>
                <a:ext uri="{FF2B5EF4-FFF2-40B4-BE49-F238E27FC236}">
                  <a16:creationId xmlns:a16="http://schemas.microsoft.com/office/drawing/2014/main" id="{D108EDCA-0A7E-1B4E-A987-86241CB8DB6C}"/>
                </a:ext>
              </a:extLst>
            </p:cNvPr>
            <p:cNvCxnSpPr>
              <a:cxnSpLocks/>
              <a:endCxn id="497" idx="1"/>
            </p:cNvCxnSpPr>
            <p:nvPr/>
          </p:nvCxnSpPr>
          <p:spPr>
            <a:xfrm rot="16200000" flipH="1">
              <a:off x="5448768" y="4991298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7" name="Rectangle 496">
              <a:extLst>
                <a:ext uri="{FF2B5EF4-FFF2-40B4-BE49-F238E27FC236}">
                  <a16:creationId xmlns:a16="http://schemas.microsoft.com/office/drawing/2014/main" id="{4A55BB94-D188-7448-A552-C1896E94F4B0}"/>
                </a:ext>
              </a:extLst>
            </p:cNvPr>
            <p:cNvSpPr/>
            <p:nvPr/>
          </p:nvSpPr>
          <p:spPr>
            <a:xfrm flipV="1">
              <a:off x="5653272" y="506420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98" name="Diamond 497">
              <a:extLst>
                <a:ext uri="{FF2B5EF4-FFF2-40B4-BE49-F238E27FC236}">
                  <a16:creationId xmlns:a16="http://schemas.microsoft.com/office/drawing/2014/main" id="{82C612D8-2521-734D-A665-A3429CF89B64}"/>
                </a:ext>
              </a:extLst>
            </p:cNvPr>
            <p:cNvSpPr/>
            <p:nvPr/>
          </p:nvSpPr>
          <p:spPr>
            <a:xfrm flipV="1">
              <a:off x="6318575" y="5014170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99" name="Arc 498">
              <a:extLst>
                <a:ext uri="{FF2B5EF4-FFF2-40B4-BE49-F238E27FC236}">
                  <a16:creationId xmlns:a16="http://schemas.microsoft.com/office/drawing/2014/main" id="{403F0214-724F-AB42-96B8-C2BC1FFC18E3}"/>
                </a:ext>
              </a:extLst>
            </p:cNvPr>
            <p:cNvSpPr/>
            <p:nvPr/>
          </p:nvSpPr>
          <p:spPr>
            <a:xfrm flipV="1">
              <a:off x="5183708" y="470426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500" name="Elbow Connector 499">
              <a:extLst>
                <a:ext uri="{FF2B5EF4-FFF2-40B4-BE49-F238E27FC236}">
                  <a16:creationId xmlns:a16="http://schemas.microsoft.com/office/drawing/2014/main" id="{A34C037B-E12A-C741-B61D-6F61CD488BAD}"/>
                </a:ext>
              </a:extLst>
            </p:cNvPr>
            <p:cNvCxnSpPr>
              <a:cxnSpLocks/>
              <a:stCxn id="497" idx="3"/>
            </p:cNvCxnSpPr>
            <p:nvPr/>
          </p:nvCxnSpPr>
          <p:spPr>
            <a:xfrm flipV="1">
              <a:off x="5916466" y="491217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Elbow Connector 500">
              <a:extLst>
                <a:ext uri="{FF2B5EF4-FFF2-40B4-BE49-F238E27FC236}">
                  <a16:creationId xmlns:a16="http://schemas.microsoft.com/office/drawing/2014/main" id="{5365FF21-82BA-6045-BB4C-6B249E41E84B}"/>
                </a:ext>
              </a:extLst>
            </p:cNvPr>
            <p:cNvCxnSpPr>
              <a:cxnSpLocks/>
              <a:stCxn id="498" idx="3"/>
            </p:cNvCxnSpPr>
            <p:nvPr/>
          </p:nvCxnSpPr>
          <p:spPr>
            <a:xfrm flipV="1">
              <a:off x="6681842" y="491217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Elbow Connector 501">
              <a:extLst>
                <a:ext uri="{FF2B5EF4-FFF2-40B4-BE49-F238E27FC236}">
                  <a16:creationId xmlns:a16="http://schemas.microsoft.com/office/drawing/2014/main" id="{814BC709-7987-3048-ACED-5813A7C76EC9}"/>
                </a:ext>
              </a:extLst>
            </p:cNvPr>
            <p:cNvCxnSpPr>
              <a:cxnSpLocks/>
              <a:endCxn id="498" idx="1"/>
            </p:cNvCxnSpPr>
            <p:nvPr/>
          </p:nvCxnSpPr>
          <p:spPr>
            <a:xfrm rot="16200000" flipH="1">
              <a:off x="6091094" y="496832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id="{BFE5EE97-1238-AD49-A3A4-E049332913F8}"/>
                </a:ext>
              </a:extLst>
            </p:cNvPr>
            <p:cNvCxnSpPr>
              <a:cxnSpLocks/>
              <a:endCxn id="504" idx="2"/>
            </p:cNvCxnSpPr>
            <p:nvPr/>
          </p:nvCxnSpPr>
          <p:spPr>
            <a:xfrm>
              <a:off x="5527892" y="491217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4" name="Oval 503">
              <a:extLst>
                <a:ext uri="{FF2B5EF4-FFF2-40B4-BE49-F238E27FC236}">
                  <a16:creationId xmlns:a16="http://schemas.microsoft.com/office/drawing/2014/main" id="{4CB097E7-4C1B-5A46-873E-679BBB526F1B}"/>
                </a:ext>
              </a:extLst>
            </p:cNvPr>
            <p:cNvSpPr/>
            <p:nvPr/>
          </p:nvSpPr>
          <p:spPr>
            <a:xfrm flipV="1">
              <a:off x="6944283" y="477439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505" name="Elbow Connector 504">
              <a:extLst>
                <a:ext uri="{FF2B5EF4-FFF2-40B4-BE49-F238E27FC236}">
                  <a16:creationId xmlns:a16="http://schemas.microsoft.com/office/drawing/2014/main" id="{A4F66A20-7B59-BC4A-B649-0D538AD8B308}"/>
                </a:ext>
              </a:extLst>
            </p:cNvPr>
            <p:cNvCxnSpPr>
              <a:cxnSpLocks/>
              <a:endCxn id="506" idx="1"/>
            </p:cNvCxnSpPr>
            <p:nvPr/>
          </p:nvCxnSpPr>
          <p:spPr>
            <a:xfrm rot="16200000" flipH="1">
              <a:off x="3749998" y="4991298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C0B2A80E-728D-B544-B32E-5A546323ECA4}"/>
                </a:ext>
              </a:extLst>
            </p:cNvPr>
            <p:cNvSpPr/>
            <p:nvPr/>
          </p:nvSpPr>
          <p:spPr>
            <a:xfrm flipV="1">
              <a:off x="3954502" y="506420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07" name="Diamond 506">
              <a:extLst>
                <a:ext uri="{FF2B5EF4-FFF2-40B4-BE49-F238E27FC236}">
                  <a16:creationId xmlns:a16="http://schemas.microsoft.com/office/drawing/2014/main" id="{35C0B8DB-4AE6-0D4D-9787-F2E2BAC36048}"/>
                </a:ext>
              </a:extLst>
            </p:cNvPr>
            <p:cNvSpPr/>
            <p:nvPr/>
          </p:nvSpPr>
          <p:spPr>
            <a:xfrm flipV="1">
              <a:off x="4619805" y="5014170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08" name="Arc 507">
              <a:extLst>
                <a:ext uri="{FF2B5EF4-FFF2-40B4-BE49-F238E27FC236}">
                  <a16:creationId xmlns:a16="http://schemas.microsoft.com/office/drawing/2014/main" id="{7FE16606-BC1B-E447-928D-1D1780DC6D17}"/>
                </a:ext>
              </a:extLst>
            </p:cNvPr>
            <p:cNvSpPr/>
            <p:nvPr/>
          </p:nvSpPr>
          <p:spPr>
            <a:xfrm flipV="1">
              <a:off x="3484938" y="470426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509" name="Elbow Connector 508">
              <a:extLst>
                <a:ext uri="{FF2B5EF4-FFF2-40B4-BE49-F238E27FC236}">
                  <a16:creationId xmlns:a16="http://schemas.microsoft.com/office/drawing/2014/main" id="{896914DD-C1E7-2642-A2EC-BEF614AB92F8}"/>
                </a:ext>
              </a:extLst>
            </p:cNvPr>
            <p:cNvCxnSpPr>
              <a:cxnSpLocks/>
              <a:stCxn id="506" idx="3"/>
            </p:cNvCxnSpPr>
            <p:nvPr/>
          </p:nvCxnSpPr>
          <p:spPr>
            <a:xfrm flipV="1">
              <a:off x="4217696" y="491217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Elbow Connector 509">
              <a:extLst>
                <a:ext uri="{FF2B5EF4-FFF2-40B4-BE49-F238E27FC236}">
                  <a16:creationId xmlns:a16="http://schemas.microsoft.com/office/drawing/2014/main" id="{0098AFC8-A483-1041-A45A-2C53C10D0193}"/>
                </a:ext>
              </a:extLst>
            </p:cNvPr>
            <p:cNvCxnSpPr>
              <a:cxnSpLocks/>
              <a:stCxn id="507" idx="3"/>
            </p:cNvCxnSpPr>
            <p:nvPr/>
          </p:nvCxnSpPr>
          <p:spPr>
            <a:xfrm flipV="1">
              <a:off x="4983071" y="491217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Elbow Connector 510">
              <a:extLst>
                <a:ext uri="{FF2B5EF4-FFF2-40B4-BE49-F238E27FC236}">
                  <a16:creationId xmlns:a16="http://schemas.microsoft.com/office/drawing/2014/main" id="{61AFB537-FA4C-0B46-A895-7D694071D992}"/>
                </a:ext>
              </a:extLst>
            </p:cNvPr>
            <p:cNvCxnSpPr>
              <a:cxnSpLocks/>
              <a:endCxn id="507" idx="1"/>
            </p:cNvCxnSpPr>
            <p:nvPr/>
          </p:nvCxnSpPr>
          <p:spPr>
            <a:xfrm rot="16200000" flipH="1">
              <a:off x="4392324" y="496832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id="{C0885A10-1208-1248-AE80-EFBCAAD098C7}"/>
                </a:ext>
              </a:extLst>
            </p:cNvPr>
            <p:cNvCxnSpPr>
              <a:cxnSpLocks/>
              <a:endCxn id="513" idx="2"/>
            </p:cNvCxnSpPr>
            <p:nvPr/>
          </p:nvCxnSpPr>
          <p:spPr>
            <a:xfrm>
              <a:off x="3829122" y="491217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3" name="Oval 512">
              <a:extLst>
                <a:ext uri="{FF2B5EF4-FFF2-40B4-BE49-F238E27FC236}">
                  <a16:creationId xmlns:a16="http://schemas.microsoft.com/office/drawing/2014/main" id="{2AC79807-51FC-0E43-8E0F-B03C81DC862D}"/>
                </a:ext>
              </a:extLst>
            </p:cNvPr>
            <p:cNvSpPr/>
            <p:nvPr/>
          </p:nvSpPr>
          <p:spPr>
            <a:xfrm flipV="1">
              <a:off x="5245512" y="477439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514" name="Elbow Connector 513">
              <a:extLst>
                <a:ext uri="{FF2B5EF4-FFF2-40B4-BE49-F238E27FC236}">
                  <a16:creationId xmlns:a16="http://schemas.microsoft.com/office/drawing/2014/main" id="{EEA1F256-945A-BE4E-A6E6-84B5771876C0}"/>
                </a:ext>
              </a:extLst>
            </p:cNvPr>
            <p:cNvCxnSpPr>
              <a:cxnSpLocks/>
              <a:stCxn id="518" idx="0"/>
              <a:endCxn id="515" idx="1"/>
            </p:cNvCxnSpPr>
            <p:nvPr/>
          </p:nvCxnSpPr>
          <p:spPr>
            <a:xfrm rot="16200000" flipH="1">
              <a:off x="2051226" y="4991298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5" name="Rectangle 514">
              <a:extLst>
                <a:ext uri="{FF2B5EF4-FFF2-40B4-BE49-F238E27FC236}">
                  <a16:creationId xmlns:a16="http://schemas.microsoft.com/office/drawing/2014/main" id="{6BE7A984-A2CA-2541-A57A-7C29A0475697}"/>
                </a:ext>
              </a:extLst>
            </p:cNvPr>
            <p:cNvSpPr/>
            <p:nvPr/>
          </p:nvSpPr>
          <p:spPr>
            <a:xfrm flipV="1">
              <a:off x="2255731" y="506420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16" name="Diamond 515">
              <a:extLst>
                <a:ext uri="{FF2B5EF4-FFF2-40B4-BE49-F238E27FC236}">
                  <a16:creationId xmlns:a16="http://schemas.microsoft.com/office/drawing/2014/main" id="{E9D0F320-819E-7841-9F39-9A88DC44C990}"/>
                </a:ext>
              </a:extLst>
            </p:cNvPr>
            <p:cNvSpPr/>
            <p:nvPr/>
          </p:nvSpPr>
          <p:spPr>
            <a:xfrm flipV="1">
              <a:off x="2921034" y="5014170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17" name="Arc 516">
              <a:extLst>
                <a:ext uri="{FF2B5EF4-FFF2-40B4-BE49-F238E27FC236}">
                  <a16:creationId xmlns:a16="http://schemas.microsoft.com/office/drawing/2014/main" id="{2B9D1FA9-B72A-3C4F-8B31-B0DB37A711E2}"/>
                </a:ext>
              </a:extLst>
            </p:cNvPr>
            <p:cNvSpPr/>
            <p:nvPr/>
          </p:nvSpPr>
          <p:spPr>
            <a:xfrm flipV="1">
              <a:off x="1786166" y="470426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18" name="Oval 517">
              <a:extLst>
                <a:ext uri="{FF2B5EF4-FFF2-40B4-BE49-F238E27FC236}">
                  <a16:creationId xmlns:a16="http://schemas.microsoft.com/office/drawing/2014/main" id="{2BA06FF9-847D-E840-858B-F53EC679F873}"/>
                </a:ext>
              </a:extLst>
            </p:cNvPr>
            <p:cNvSpPr/>
            <p:nvPr/>
          </p:nvSpPr>
          <p:spPr>
            <a:xfrm flipV="1">
              <a:off x="1854798" y="477439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519" name="Elbow Connector 518">
              <a:extLst>
                <a:ext uri="{FF2B5EF4-FFF2-40B4-BE49-F238E27FC236}">
                  <a16:creationId xmlns:a16="http://schemas.microsoft.com/office/drawing/2014/main" id="{4BC469B3-7276-FE4D-9CBD-899819868643}"/>
                </a:ext>
              </a:extLst>
            </p:cNvPr>
            <p:cNvCxnSpPr>
              <a:cxnSpLocks/>
              <a:stCxn id="515" idx="3"/>
            </p:cNvCxnSpPr>
            <p:nvPr/>
          </p:nvCxnSpPr>
          <p:spPr>
            <a:xfrm flipV="1">
              <a:off x="2518925" y="491217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Elbow Connector 519">
              <a:extLst>
                <a:ext uri="{FF2B5EF4-FFF2-40B4-BE49-F238E27FC236}">
                  <a16:creationId xmlns:a16="http://schemas.microsoft.com/office/drawing/2014/main" id="{B8CEA2FB-96E8-524D-8070-990F7EF714B3}"/>
                </a:ext>
              </a:extLst>
            </p:cNvPr>
            <p:cNvCxnSpPr>
              <a:cxnSpLocks/>
              <a:stCxn id="516" idx="3"/>
            </p:cNvCxnSpPr>
            <p:nvPr/>
          </p:nvCxnSpPr>
          <p:spPr>
            <a:xfrm flipV="1">
              <a:off x="3284300" y="491217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Elbow Connector 520">
              <a:extLst>
                <a:ext uri="{FF2B5EF4-FFF2-40B4-BE49-F238E27FC236}">
                  <a16:creationId xmlns:a16="http://schemas.microsoft.com/office/drawing/2014/main" id="{864FD111-F7E9-1D4F-95DB-0AA017B9763D}"/>
                </a:ext>
              </a:extLst>
            </p:cNvPr>
            <p:cNvCxnSpPr>
              <a:cxnSpLocks/>
              <a:endCxn id="516" idx="1"/>
            </p:cNvCxnSpPr>
            <p:nvPr/>
          </p:nvCxnSpPr>
          <p:spPr>
            <a:xfrm rot="16200000" flipH="1">
              <a:off x="2693553" y="496832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id="{E695B65A-F29F-C642-BB73-501AB52012D9}"/>
                </a:ext>
              </a:extLst>
            </p:cNvPr>
            <p:cNvCxnSpPr>
              <a:cxnSpLocks/>
              <a:stCxn id="518" idx="6"/>
              <a:endCxn id="523" idx="2"/>
            </p:cNvCxnSpPr>
            <p:nvPr/>
          </p:nvCxnSpPr>
          <p:spPr>
            <a:xfrm>
              <a:off x="2130350" y="491217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4D6F18DA-3C5B-E943-904A-B9AEA6AA9E33}"/>
                </a:ext>
              </a:extLst>
            </p:cNvPr>
            <p:cNvSpPr/>
            <p:nvPr/>
          </p:nvSpPr>
          <p:spPr>
            <a:xfrm flipV="1">
              <a:off x="3546741" y="477439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24" name="Rectangle 523">
              <a:extLst>
                <a:ext uri="{FF2B5EF4-FFF2-40B4-BE49-F238E27FC236}">
                  <a16:creationId xmlns:a16="http://schemas.microsoft.com/office/drawing/2014/main" id="{302B0200-2E6D-9947-B879-CBF32329C299}"/>
                </a:ext>
              </a:extLst>
            </p:cNvPr>
            <p:cNvSpPr/>
            <p:nvPr/>
          </p:nvSpPr>
          <p:spPr>
            <a:xfrm flipV="1">
              <a:off x="7352044" y="506420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25" name="Arc 524">
              <a:extLst>
                <a:ext uri="{FF2B5EF4-FFF2-40B4-BE49-F238E27FC236}">
                  <a16:creationId xmlns:a16="http://schemas.microsoft.com/office/drawing/2014/main" id="{27AEE8B2-9381-394A-B0EF-0538457833B2}"/>
                </a:ext>
              </a:extLst>
            </p:cNvPr>
            <p:cNvSpPr/>
            <p:nvPr/>
          </p:nvSpPr>
          <p:spPr>
            <a:xfrm flipV="1">
              <a:off x="6882480" y="470426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526" name="Elbow Connector 525">
              <a:extLst>
                <a:ext uri="{FF2B5EF4-FFF2-40B4-BE49-F238E27FC236}">
                  <a16:creationId xmlns:a16="http://schemas.microsoft.com/office/drawing/2014/main" id="{74AAD851-C229-494C-BF97-E7308D07D744}"/>
                </a:ext>
              </a:extLst>
            </p:cNvPr>
            <p:cNvCxnSpPr>
              <a:cxnSpLocks/>
              <a:stCxn id="524" idx="3"/>
            </p:cNvCxnSpPr>
            <p:nvPr/>
          </p:nvCxnSpPr>
          <p:spPr>
            <a:xfrm flipV="1">
              <a:off x="7615238" y="491217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id="{AE0E5ECE-DDDB-D947-B0F5-72C5BB51A831}"/>
                </a:ext>
              </a:extLst>
            </p:cNvPr>
            <p:cNvCxnSpPr>
              <a:cxnSpLocks/>
            </p:cNvCxnSpPr>
            <p:nvPr/>
          </p:nvCxnSpPr>
          <p:spPr>
            <a:xfrm>
              <a:off x="7226664" y="4912173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8" name="Oval 527">
              <a:extLst>
                <a:ext uri="{FF2B5EF4-FFF2-40B4-BE49-F238E27FC236}">
                  <a16:creationId xmlns:a16="http://schemas.microsoft.com/office/drawing/2014/main" id="{32F64B65-40A9-6542-BAB8-983E106F8551}"/>
                </a:ext>
              </a:extLst>
            </p:cNvPr>
            <p:cNvSpPr/>
            <p:nvPr/>
          </p:nvSpPr>
          <p:spPr>
            <a:xfrm flipV="1">
              <a:off x="8643054" y="477439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id="{60554054-2F35-8745-8F20-D40068DEE288}"/>
                </a:ext>
              </a:extLst>
            </p:cNvPr>
            <p:cNvCxnSpPr>
              <a:cxnSpLocks/>
            </p:cNvCxnSpPr>
            <p:nvPr/>
          </p:nvCxnSpPr>
          <p:spPr>
            <a:xfrm>
              <a:off x="8485329" y="4912174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0" name="Oval 529">
              <a:extLst>
                <a:ext uri="{FF2B5EF4-FFF2-40B4-BE49-F238E27FC236}">
                  <a16:creationId xmlns:a16="http://schemas.microsoft.com/office/drawing/2014/main" id="{773796B9-F090-584C-A5B6-C5DDC4A58E16}"/>
                </a:ext>
              </a:extLst>
            </p:cNvPr>
            <p:cNvSpPr/>
            <p:nvPr/>
          </p:nvSpPr>
          <p:spPr>
            <a:xfrm>
              <a:off x="8014813" y="48785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531" name="Oval 530">
              <a:extLst>
                <a:ext uri="{FF2B5EF4-FFF2-40B4-BE49-F238E27FC236}">
                  <a16:creationId xmlns:a16="http://schemas.microsoft.com/office/drawing/2014/main" id="{49FE768B-C242-134A-BCBB-2ADB372C736D}"/>
                </a:ext>
              </a:extLst>
            </p:cNvPr>
            <p:cNvSpPr/>
            <p:nvPr/>
          </p:nvSpPr>
          <p:spPr>
            <a:xfrm>
              <a:off x="8174483" y="48785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32" name="Oval 531">
              <a:extLst>
                <a:ext uri="{FF2B5EF4-FFF2-40B4-BE49-F238E27FC236}">
                  <a16:creationId xmlns:a16="http://schemas.microsoft.com/office/drawing/2014/main" id="{20FD0B50-9E92-1F42-9BCE-C6887776A112}"/>
                </a:ext>
              </a:extLst>
            </p:cNvPr>
            <p:cNvSpPr/>
            <p:nvPr/>
          </p:nvSpPr>
          <p:spPr>
            <a:xfrm>
              <a:off x="8332137" y="48785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33" name="Google Shape;399;p3">
              <a:extLst>
                <a:ext uri="{FF2B5EF4-FFF2-40B4-BE49-F238E27FC236}">
                  <a16:creationId xmlns:a16="http://schemas.microsoft.com/office/drawing/2014/main" id="{6F02D99E-2DC9-0C4D-B6C1-733B899BD19E}"/>
                </a:ext>
              </a:extLst>
            </p:cNvPr>
            <p:cNvSpPr/>
            <p:nvPr/>
          </p:nvSpPr>
          <p:spPr>
            <a:xfrm rot="16200000">
              <a:off x="1273058" y="4759584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id="{99A061F5-A53B-9D47-ACCE-26D45B592064}"/>
                </a:ext>
              </a:extLst>
            </p:cNvPr>
            <p:cNvCxnSpPr>
              <a:cxnSpLocks/>
              <a:stCxn id="533" idx="2"/>
            </p:cNvCxnSpPr>
            <p:nvPr/>
          </p:nvCxnSpPr>
          <p:spPr>
            <a:xfrm>
              <a:off x="1584554" y="4913593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5" name="TextBox 534">
              <a:extLst>
                <a:ext uri="{FF2B5EF4-FFF2-40B4-BE49-F238E27FC236}">
                  <a16:creationId xmlns:a16="http://schemas.microsoft.com/office/drawing/2014/main" id="{371587C5-FBAA-2547-B5D3-468CCE6621D1}"/>
                </a:ext>
              </a:extLst>
            </p:cNvPr>
            <p:cNvSpPr txBox="1"/>
            <p:nvPr/>
          </p:nvSpPr>
          <p:spPr>
            <a:xfrm>
              <a:off x="572231" y="4698797"/>
              <a:ext cx="582852" cy="473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</a:t>
              </a:r>
            </a:p>
          </p:txBody>
        </p:sp>
      </p:grpSp>
      <p:sp>
        <p:nvSpPr>
          <p:cNvPr id="539" name="TextBox 538">
            <a:extLst>
              <a:ext uri="{FF2B5EF4-FFF2-40B4-BE49-F238E27FC236}">
                <a16:creationId xmlns:a16="http://schemas.microsoft.com/office/drawing/2014/main" id="{961C3CF9-ECC8-8D4F-8E0A-3686A176E104}"/>
              </a:ext>
            </a:extLst>
          </p:cNvPr>
          <p:cNvSpPr txBox="1"/>
          <p:nvPr/>
        </p:nvSpPr>
        <p:spPr>
          <a:xfrm>
            <a:off x="9925847" y="5622732"/>
            <a:ext cx="1891865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Piano</a:t>
            </a:r>
            <a:b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(correct output)</a:t>
            </a:r>
          </a:p>
        </p:txBody>
      </p:sp>
      <p:sp>
        <p:nvSpPr>
          <p:cNvPr id="537" name="Google Shape;399;p3">
            <a:extLst>
              <a:ext uri="{FF2B5EF4-FFF2-40B4-BE49-F238E27FC236}">
                <a16:creationId xmlns:a16="http://schemas.microsoft.com/office/drawing/2014/main" id="{27280068-E191-1144-B283-CA6F2B971562}"/>
              </a:ext>
            </a:extLst>
          </p:cNvPr>
          <p:cNvSpPr/>
          <p:nvPr/>
        </p:nvSpPr>
        <p:spPr>
          <a:xfrm rot="5400000" flipH="1">
            <a:off x="10185390" y="5695504"/>
            <a:ext cx="279978" cy="273793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1268" tIns="40622" rIns="81268" bIns="40622" anchor="ctr" anchorCtr="0">
            <a:noAutofit/>
          </a:bodyPr>
          <a:lstStyle/>
          <a:p>
            <a:pPr algn="ctr"/>
            <a:endParaRPr sz="978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F51B6F9-737D-654F-8616-480E136A2280}"/>
              </a:ext>
            </a:extLst>
          </p:cNvPr>
          <p:cNvGrpSpPr/>
          <p:nvPr/>
        </p:nvGrpSpPr>
        <p:grpSpPr>
          <a:xfrm>
            <a:off x="9687580" y="5707226"/>
            <a:ext cx="500898" cy="244935"/>
            <a:chOff x="10341615" y="4774398"/>
            <a:chExt cx="563510" cy="275552"/>
          </a:xfrm>
        </p:grpSpPr>
        <p:sp>
          <p:nvSpPr>
            <p:cNvPr id="485" name="Oval 484">
              <a:extLst>
                <a:ext uri="{FF2B5EF4-FFF2-40B4-BE49-F238E27FC236}">
                  <a16:creationId xmlns:a16="http://schemas.microsoft.com/office/drawing/2014/main" id="{DC38BC88-EC20-BC4F-920B-DECD32CB6C2E}"/>
                </a:ext>
              </a:extLst>
            </p:cNvPr>
            <p:cNvSpPr/>
            <p:nvPr/>
          </p:nvSpPr>
          <p:spPr>
            <a:xfrm flipV="1">
              <a:off x="10341615" y="477439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id="{EDC86E0E-8710-404A-BF6F-1BC21BF51618}"/>
                </a:ext>
              </a:extLst>
            </p:cNvPr>
            <p:cNvCxnSpPr>
              <a:cxnSpLocks/>
            </p:cNvCxnSpPr>
            <p:nvPr/>
          </p:nvCxnSpPr>
          <p:spPr>
            <a:xfrm>
              <a:off x="10634883" y="4915214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0276B3EA-88C9-E646-A5C0-443D47BA406E}"/>
              </a:ext>
            </a:extLst>
          </p:cNvPr>
          <p:cNvSpPr txBox="1"/>
          <p:nvPr/>
        </p:nvSpPr>
        <p:spPr>
          <a:xfrm>
            <a:off x="10471669" y="4349023"/>
            <a:ext cx="8002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400" b="1" dirty="0">
                <a:solidFill>
                  <a:srgbClr val="00B050"/>
                </a:solidFill>
                <a:latin typeface=""/>
              </a:rPr>
              <a:t>✓</a:t>
            </a:r>
          </a:p>
        </p:txBody>
      </p:sp>
      <p:grpSp>
        <p:nvGrpSpPr>
          <p:cNvPr id="3183" name="Group 3182">
            <a:extLst>
              <a:ext uri="{FF2B5EF4-FFF2-40B4-BE49-F238E27FC236}">
                <a16:creationId xmlns:a16="http://schemas.microsoft.com/office/drawing/2014/main" id="{6CAE031A-68EE-E142-9448-A8563011C5E4}"/>
              </a:ext>
            </a:extLst>
          </p:cNvPr>
          <p:cNvGrpSpPr/>
          <p:nvPr/>
        </p:nvGrpSpPr>
        <p:grpSpPr>
          <a:xfrm>
            <a:off x="10285654" y="1623505"/>
            <a:ext cx="1558563" cy="1573971"/>
            <a:chOff x="17963736" y="4426885"/>
            <a:chExt cx="1753383" cy="1770715"/>
          </a:xfrm>
        </p:grpSpPr>
        <p:sp>
          <p:nvSpPr>
            <p:cNvPr id="3184" name="Oval 3183">
              <a:extLst>
                <a:ext uri="{FF2B5EF4-FFF2-40B4-BE49-F238E27FC236}">
                  <a16:creationId xmlns:a16="http://schemas.microsoft.com/office/drawing/2014/main" id="{CCF08A86-99B2-3D42-A68E-F681DE3F957A}"/>
                </a:ext>
              </a:extLst>
            </p:cNvPr>
            <p:cNvSpPr/>
            <p:nvPr/>
          </p:nvSpPr>
          <p:spPr>
            <a:xfrm flipV="1">
              <a:off x="18133533" y="469385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185" name="Rectangle 3184">
              <a:extLst>
                <a:ext uri="{FF2B5EF4-FFF2-40B4-BE49-F238E27FC236}">
                  <a16:creationId xmlns:a16="http://schemas.microsoft.com/office/drawing/2014/main" id="{89BFAD9D-B956-704C-B775-E29494E17FC4}"/>
                </a:ext>
              </a:extLst>
            </p:cNvPr>
            <p:cNvSpPr/>
            <p:nvPr/>
          </p:nvSpPr>
          <p:spPr>
            <a:xfrm flipV="1">
              <a:off x="18139712" y="513622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186" name="Diamond 3185">
              <a:extLst>
                <a:ext uri="{FF2B5EF4-FFF2-40B4-BE49-F238E27FC236}">
                  <a16:creationId xmlns:a16="http://schemas.microsoft.com/office/drawing/2014/main" id="{A3D9AA03-8A41-BB4E-A463-A147DC17FCA9}"/>
                </a:ext>
              </a:extLst>
            </p:cNvPr>
            <p:cNvSpPr/>
            <p:nvPr/>
          </p:nvSpPr>
          <p:spPr>
            <a:xfrm flipV="1">
              <a:off x="18089676" y="5566243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187" name="TextBox 3186">
              <a:extLst>
                <a:ext uri="{FF2B5EF4-FFF2-40B4-BE49-F238E27FC236}">
                  <a16:creationId xmlns:a16="http://schemas.microsoft.com/office/drawing/2014/main" id="{86F2596A-2908-F54E-A540-8459E8DD39C3}"/>
                </a:ext>
              </a:extLst>
            </p:cNvPr>
            <p:cNvSpPr txBox="1"/>
            <p:nvPr/>
          </p:nvSpPr>
          <p:spPr>
            <a:xfrm>
              <a:off x="18436360" y="4567225"/>
              <a:ext cx="1168950" cy="473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33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sz="2133" i="1" spc="-71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2133" i="1" baseline="5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(l)</a:t>
              </a:r>
              <a:r>
                <a:rPr lang="en-US" sz="2133" baseline="5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state</a:t>
              </a:r>
            </a:p>
          </p:txBody>
        </p:sp>
        <p:sp>
          <p:nvSpPr>
            <p:cNvPr id="3188" name="TextBox 3187">
              <a:extLst>
                <a:ext uri="{FF2B5EF4-FFF2-40B4-BE49-F238E27FC236}">
                  <a16:creationId xmlns:a16="http://schemas.microsoft.com/office/drawing/2014/main" id="{0BD88577-2FC8-6944-8A56-E95DAE507843}"/>
                </a:ext>
              </a:extLst>
            </p:cNvPr>
            <p:cNvSpPr txBox="1"/>
            <p:nvPr/>
          </p:nvSpPr>
          <p:spPr>
            <a:xfrm>
              <a:off x="18436360" y="5031387"/>
              <a:ext cx="1280759" cy="473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attention</a:t>
              </a:r>
            </a:p>
          </p:txBody>
        </p:sp>
        <p:sp>
          <p:nvSpPr>
            <p:cNvPr id="3189" name="TextBox 3188">
              <a:extLst>
                <a:ext uri="{FF2B5EF4-FFF2-40B4-BE49-F238E27FC236}">
                  <a16:creationId xmlns:a16="http://schemas.microsoft.com/office/drawing/2014/main" id="{84DCC641-970C-E342-A34E-E3152AA4C3A9}"/>
                </a:ext>
              </a:extLst>
            </p:cNvPr>
            <p:cNvSpPr txBox="1"/>
            <p:nvPr/>
          </p:nvSpPr>
          <p:spPr>
            <a:xfrm>
              <a:off x="18436360" y="5495548"/>
              <a:ext cx="840735" cy="473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MLP</a:t>
              </a:r>
            </a:p>
          </p:txBody>
        </p:sp>
        <p:sp>
          <p:nvSpPr>
            <p:cNvPr id="3190" name="Rectangle 3189">
              <a:extLst>
                <a:ext uri="{FF2B5EF4-FFF2-40B4-BE49-F238E27FC236}">
                  <a16:creationId xmlns:a16="http://schemas.microsoft.com/office/drawing/2014/main" id="{D29DE51E-B52A-1044-960F-1876334C42D8}"/>
                </a:ext>
              </a:extLst>
            </p:cNvPr>
            <p:cNvSpPr/>
            <p:nvPr/>
          </p:nvSpPr>
          <p:spPr>
            <a:xfrm>
              <a:off x="17963736" y="4426885"/>
              <a:ext cx="1723564" cy="177071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Predicting the Next Word</a:t>
            </a:r>
          </a:p>
        </p:txBody>
      </p:sp>
      <p:sp>
        <p:nvSpPr>
          <p:cNvPr id="540" name="TextBox 539">
            <a:extLst>
              <a:ext uri="{FF2B5EF4-FFF2-40B4-BE49-F238E27FC236}">
                <a16:creationId xmlns:a16="http://schemas.microsoft.com/office/drawing/2014/main" id="{A05E7185-C155-2443-816F-B39A626F804B}"/>
              </a:ext>
            </a:extLst>
          </p:cNvPr>
          <p:cNvSpPr txBox="1"/>
          <p:nvPr/>
        </p:nvSpPr>
        <p:spPr>
          <a:xfrm>
            <a:off x="6339967" y="6204236"/>
            <a:ext cx="5781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[Vaswani 2017, Radford 2018]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A695240-FFD7-C340-8B29-8FED7587F10C}"/>
              </a:ext>
            </a:extLst>
          </p:cNvPr>
          <p:cNvGrpSpPr/>
          <p:nvPr/>
        </p:nvGrpSpPr>
        <p:grpSpPr>
          <a:xfrm>
            <a:off x="105141" y="1499464"/>
            <a:ext cx="1416633" cy="4561130"/>
            <a:chOff x="105141" y="1499464"/>
            <a:chExt cx="1416633" cy="4561130"/>
          </a:xfrm>
        </p:grpSpPr>
        <p:sp>
          <p:nvSpPr>
            <p:cNvPr id="536" name="TextBox 535">
              <a:extLst>
                <a:ext uri="{FF2B5EF4-FFF2-40B4-BE49-F238E27FC236}">
                  <a16:creationId xmlns:a16="http://schemas.microsoft.com/office/drawing/2014/main" id="{E21B89F0-36BB-5742-B2D4-967CCC4AC718}"/>
                </a:ext>
              </a:extLst>
            </p:cNvPr>
            <p:cNvSpPr txBox="1"/>
            <p:nvPr/>
          </p:nvSpPr>
          <p:spPr>
            <a:xfrm>
              <a:off x="712679" y="2123226"/>
              <a:ext cx="806632" cy="420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mund</a:t>
              </a:r>
              <a:endParaRPr lang="en-US" sz="2133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1" name="TextBox 540">
              <a:extLst>
                <a:ext uri="{FF2B5EF4-FFF2-40B4-BE49-F238E27FC236}">
                  <a16:creationId xmlns:a16="http://schemas.microsoft.com/office/drawing/2014/main" id="{E67EA89B-9252-1645-84D1-CF08CF54E430}"/>
                </a:ext>
              </a:extLst>
            </p:cNvPr>
            <p:cNvSpPr txBox="1"/>
            <p:nvPr/>
          </p:nvSpPr>
          <p:spPr>
            <a:xfrm>
              <a:off x="879392" y="2713126"/>
              <a:ext cx="639919" cy="420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Neu</a:t>
              </a:r>
            </a:p>
          </p:txBody>
        </p:sp>
        <p:sp>
          <p:nvSpPr>
            <p:cNvPr id="542" name="TextBox 541">
              <a:extLst>
                <a:ext uri="{FF2B5EF4-FFF2-40B4-BE49-F238E27FC236}">
                  <a16:creationId xmlns:a16="http://schemas.microsoft.com/office/drawing/2014/main" id="{57608C88-FFA9-294C-811C-B9346C40C1DF}"/>
                </a:ext>
              </a:extLst>
            </p:cNvPr>
            <p:cNvSpPr txBox="1"/>
            <p:nvPr/>
          </p:nvSpPr>
          <p:spPr>
            <a:xfrm>
              <a:off x="909850" y="3298867"/>
              <a:ext cx="609462" cy="420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pert</a:t>
              </a:r>
            </a:p>
          </p:txBody>
        </p:sp>
        <p:sp>
          <p:nvSpPr>
            <p:cNvPr id="543" name="TextBox 542">
              <a:extLst>
                <a:ext uri="{FF2B5EF4-FFF2-40B4-BE49-F238E27FC236}">
                  <a16:creationId xmlns:a16="http://schemas.microsoft.com/office/drawing/2014/main" id="{FAACD323-E108-CA4D-9389-C2F60CB8B6FB}"/>
                </a:ext>
              </a:extLst>
            </p:cNvPr>
            <p:cNvSpPr txBox="1"/>
            <p:nvPr/>
          </p:nvSpPr>
          <p:spPr>
            <a:xfrm>
              <a:off x="1265714" y="3884609"/>
              <a:ext cx="253595" cy="420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544" name="TextBox 543">
              <a:extLst>
                <a:ext uri="{FF2B5EF4-FFF2-40B4-BE49-F238E27FC236}">
                  <a16:creationId xmlns:a16="http://schemas.microsoft.com/office/drawing/2014/main" id="{2D1033C6-8BEC-9A41-943F-022FF058B18E}"/>
                </a:ext>
              </a:extLst>
            </p:cNvPr>
            <p:cNvSpPr txBox="1"/>
            <p:nvPr/>
          </p:nvSpPr>
          <p:spPr>
            <a:xfrm>
              <a:off x="105141" y="4470350"/>
              <a:ext cx="1414170" cy="420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performing</a:t>
              </a:r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6B9AF362-1D32-414E-B0D9-66A47B6A523C}"/>
                </a:ext>
              </a:extLst>
            </p:cNvPr>
            <p:cNvSpPr txBox="1"/>
            <p:nvPr/>
          </p:nvSpPr>
          <p:spPr>
            <a:xfrm>
              <a:off x="1064597" y="5055234"/>
              <a:ext cx="457176" cy="420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on</a:t>
              </a:r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F6B99494-5B63-C14A-A65D-69BB23BA411B}"/>
                </a:ext>
              </a:extLst>
            </p:cNvPr>
            <p:cNvSpPr txBox="1"/>
            <p:nvPr/>
          </p:nvSpPr>
          <p:spPr>
            <a:xfrm>
              <a:off x="1003683" y="5640030"/>
              <a:ext cx="518091" cy="420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</a:t>
              </a:r>
            </a:p>
          </p:txBody>
        </p:sp>
        <p:sp>
          <p:nvSpPr>
            <p:cNvPr id="547" name="TextBox 546">
              <a:extLst>
                <a:ext uri="{FF2B5EF4-FFF2-40B4-BE49-F238E27FC236}">
                  <a16:creationId xmlns:a16="http://schemas.microsoft.com/office/drawing/2014/main" id="{A36B71A6-21C7-DA40-BB08-19544E07A3AA}"/>
                </a:ext>
              </a:extLst>
            </p:cNvPr>
            <p:cNvSpPr txBox="1"/>
            <p:nvPr/>
          </p:nvSpPr>
          <p:spPr>
            <a:xfrm>
              <a:off x="1031675" y="1499464"/>
              <a:ext cx="487634" cy="420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Ed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6346D85-D701-1F7C-72D5-F6999A0A03CF}"/>
              </a:ext>
            </a:extLst>
          </p:cNvPr>
          <p:cNvSpPr/>
          <p:nvPr/>
        </p:nvSpPr>
        <p:spPr>
          <a:xfrm>
            <a:off x="121920" y="1325563"/>
            <a:ext cx="1463040" cy="504596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0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4" grpId="0" animBg="1"/>
      <p:bldP spid="2643" grpId="0" animBg="1"/>
      <p:bldP spid="539" grpId="0"/>
      <p:bldP spid="537" grpId="0" animBg="1"/>
      <p:bldP spid="55" grpId="0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B498C-9F0E-FF4F-B1FA-A45DCF40E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345" y="1591710"/>
            <a:ext cx="9432851" cy="2172217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3200" b="1" dirty="0"/>
              <a:t>Edmund </a:t>
            </a:r>
            <a:r>
              <a:rPr lang="en-US" sz="3200" b="1" dirty="0" err="1"/>
              <a:t>Neupert</a:t>
            </a:r>
            <a:r>
              <a:rPr lang="en-US" sz="3200" dirty="0"/>
              <a:t>, performing on the </a:t>
            </a:r>
            <a:r>
              <a:rPr lang="en-US" sz="3200" b="1" i="1" dirty="0">
                <a:solidFill>
                  <a:srgbClr val="7030A0"/>
                </a:solidFill>
              </a:rPr>
              <a:t>piano</a:t>
            </a:r>
          </a:p>
          <a:p>
            <a:pPr marL="0" indent="0" algn="r">
              <a:buNone/>
            </a:pPr>
            <a:r>
              <a:rPr lang="en-US" sz="3200" b="1" dirty="0"/>
              <a:t>Miles Davis </a:t>
            </a:r>
            <a:r>
              <a:rPr lang="en-US" sz="3200" dirty="0"/>
              <a:t>plays the </a:t>
            </a:r>
            <a:r>
              <a:rPr lang="en-US" sz="3200" b="1" i="1" dirty="0">
                <a:solidFill>
                  <a:srgbClr val="7030A0"/>
                </a:solidFill>
              </a:rPr>
              <a:t>trumpet</a:t>
            </a:r>
          </a:p>
          <a:p>
            <a:pPr marL="0" indent="0" algn="r">
              <a:buNone/>
            </a:pPr>
            <a:r>
              <a:rPr lang="en-US" sz="3200" b="1" dirty="0" err="1"/>
              <a:t>Niccolo</a:t>
            </a:r>
            <a:r>
              <a:rPr lang="en-US" sz="3200" b="1" dirty="0"/>
              <a:t> Paganini </a:t>
            </a:r>
            <a:r>
              <a:rPr lang="en-US" sz="3200" dirty="0"/>
              <a:t>is known as a master of the </a:t>
            </a:r>
            <a:r>
              <a:rPr lang="en-US" sz="3200" b="1" i="1" dirty="0">
                <a:solidFill>
                  <a:srgbClr val="7030A0"/>
                </a:solidFill>
              </a:rPr>
              <a:t>violin</a:t>
            </a:r>
          </a:p>
          <a:p>
            <a:pPr marL="0" indent="0" algn="r">
              <a:buNone/>
            </a:pPr>
            <a:r>
              <a:rPr lang="en-US" sz="3200" b="1" dirty="0"/>
              <a:t>Jimi Hendrix</a:t>
            </a:r>
            <a:r>
              <a:rPr lang="en-US" sz="3200" dirty="0"/>
              <a:t>, a virtuoso on the </a:t>
            </a:r>
            <a:r>
              <a:rPr lang="en-US" sz="3200" b="1" i="1" dirty="0">
                <a:solidFill>
                  <a:srgbClr val="7030A0"/>
                </a:solidFill>
              </a:rPr>
              <a:t>guitar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20DB57F-1DA7-A442-842A-FB6376FC44A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What Does the Network Know?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0A848F-6CF8-8349-9AC1-DF4BFEAB0CC1}"/>
              </a:ext>
            </a:extLst>
          </p:cNvPr>
          <p:cNvSpPr txBox="1"/>
          <p:nvPr/>
        </p:nvSpPr>
        <p:spPr>
          <a:xfrm rot="16200000">
            <a:off x="9237233" y="2446985"/>
            <a:ext cx="2764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GPT-2 XL predictions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BD0649-DF9F-1248-8596-96E0CFD38B5D}"/>
              </a:ext>
            </a:extLst>
          </p:cNvPr>
          <p:cNvSpPr txBox="1">
            <a:spLocks/>
          </p:cNvSpPr>
          <p:nvPr/>
        </p:nvSpPr>
        <p:spPr>
          <a:xfrm>
            <a:off x="1233381" y="4180181"/>
            <a:ext cx="8793976" cy="2172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fact tuple: </a:t>
            </a:r>
            <a:r>
              <a:rPr lang="en-US" sz="3200" b="1" dirty="0"/>
              <a:t>(s</a:t>
            </a:r>
            <a:r>
              <a:rPr lang="en-US" sz="3200" dirty="0"/>
              <a:t>, r, </a:t>
            </a:r>
            <a:r>
              <a:rPr lang="en-US" sz="3200" b="1" i="1" dirty="0">
                <a:solidFill>
                  <a:srgbClr val="7030A0"/>
                </a:solidFill>
              </a:rPr>
              <a:t>o</a:t>
            </a:r>
            <a:r>
              <a:rPr lang="en-US" sz="3200" b="1" dirty="0"/>
              <a:t>)</a:t>
            </a:r>
            <a:r>
              <a:rPr lang="en-US" sz="3200" dirty="0"/>
              <a:t> – </a:t>
            </a:r>
            <a:r>
              <a:rPr lang="en-US" sz="3200" b="1" dirty="0"/>
              <a:t>subject</a:t>
            </a:r>
            <a:r>
              <a:rPr lang="en-US" sz="3200" dirty="0"/>
              <a:t>, relation, </a:t>
            </a:r>
            <a:r>
              <a:rPr lang="en-US" sz="3200" b="1" i="1" dirty="0">
                <a:solidFill>
                  <a:srgbClr val="7030A0"/>
                </a:solidFill>
              </a:rPr>
              <a:t>object</a:t>
            </a:r>
          </a:p>
          <a:p>
            <a:pPr marL="0" indent="0">
              <a:buNone/>
            </a:pPr>
            <a:r>
              <a:rPr lang="en-US" sz="3200" dirty="0"/>
              <a:t>		s = Edmund </a:t>
            </a:r>
            <a:r>
              <a:rPr lang="en-US" sz="3200" dirty="0" err="1"/>
              <a:t>Neupert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		r = plays the instrument</a:t>
            </a:r>
          </a:p>
          <a:p>
            <a:pPr marL="0" indent="0">
              <a:buNone/>
            </a:pPr>
            <a:r>
              <a:rPr lang="en-US" sz="3200" dirty="0"/>
              <a:t>		o = piano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19F0B2-ADC5-704A-8897-5B42B55688FF}"/>
              </a:ext>
            </a:extLst>
          </p:cNvPr>
          <p:cNvGrpSpPr/>
          <p:nvPr/>
        </p:nvGrpSpPr>
        <p:grpSpPr>
          <a:xfrm>
            <a:off x="7543991" y="5004680"/>
            <a:ext cx="4475924" cy="1285355"/>
            <a:chOff x="7543991" y="5264740"/>
            <a:chExt cx="4475924" cy="128535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595E83-8854-D44B-B1C7-250041DFF797}"/>
                </a:ext>
              </a:extLst>
            </p:cNvPr>
            <p:cNvSpPr txBox="1"/>
            <p:nvPr/>
          </p:nvSpPr>
          <p:spPr>
            <a:xfrm>
              <a:off x="7740502" y="5264740"/>
              <a:ext cx="4279413" cy="107721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/>
                <a:t>There are many ways</a:t>
              </a:r>
              <a:br>
                <a:rPr lang="en-US" sz="3200" dirty="0"/>
              </a:br>
              <a:r>
                <a:rPr lang="en-US" sz="3200" dirty="0"/>
                <a:t>to say the same fact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EBCEFB-B508-8341-92A4-EE951A4F8E1B}"/>
                </a:ext>
              </a:extLst>
            </p:cNvPr>
            <p:cNvSpPr txBox="1"/>
            <p:nvPr/>
          </p:nvSpPr>
          <p:spPr>
            <a:xfrm>
              <a:off x="7543991" y="5349766"/>
              <a:ext cx="110799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/>
                <a:t>💡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A646B3C-211E-494C-9771-7716A466EF14}"/>
              </a:ext>
            </a:extLst>
          </p:cNvPr>
          <p:cNvSpPr txBox="1"/>
          <p:nvPr/>
        </p:nvSpPr>
        <p:spPr>
          <a:xfrm>
            <a:off x="7065038" y="6204236"/>
            <a:ext cx="5056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</a:t>
            </a:r>
            <a:r>
              <a:rPr lang="en-US" sz="3600" dirty="0" err="1"/>
              <a:t>Petroni</a:t>
            </a:r>
            <a:r>
              <a:rPr lang="en-US" sz="3600" dirty="0"/>
              <a:t> 2019, Jiang 2020]</a:t>
            </a:r>
          </a:p>
        </p:txBody>
      </p:sp>
    </p:spTree>
    <p:extLst>
      <p:ext uri="{BB962C8B-B14F-4D97-AF65-F5344CB8AC3E}">
        <p14:creationId xmlns:p14="http://schemas.microsoft.com/office/powerpoint/2010/main" val="399592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12B5D99-AFDC-DC41-B80D-F6A10EC2FDC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>
                <a:latin typeface="+mn-lt"/>
              </a:rPr>
              <a:t>Knowing</a:t>
            </a:r>
            <a:r>
              <a:rPr lang="en-US" dirty="0"/>
              <a:t> differs from </a:t>
            </a:r>
            <a:r>
              <a:rPr lang="en-US" b="1" i="1" dirty="0">
                <a:latin typeface="+mn-lt"/>
              </a:rPr>
              <a:t>Saying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599241-535B-FB49-A06A-65FCA9713E6D}"/>
              </a:ext>
            </a:extLst>
          </p:cNvPr>
          <p:cNvSpPr txBox="1">
            <a:spLocks/>
          </p:cNvSpPr>
          <p:nvPr/>
        </p:nvSpPr>
        <p:spPr>
          <a:xfrm>
            <a:off x="0" y="1464120"/>
            <a:ext cx="10100931" cy="2299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 sz="3200" b="1" dirty="0"/>
              <a:t>Edmund </a:t>
            </a:r>
            <a:r>
              <a:rPr lang="en-US" sz="3200" b="1" dirty="0" err="1"/>
              <a:t>Neupert</a:t>
            </a:r>
            <a:r>
              <a:rPr lang="en-US" sz="3200" dirty="0"/>
              <a:t>, performing on the </a:t>
            </a:r>
            <a:r>
              <a:rPr lang="en-US" sz="3200" b="1" i="1" dirty="0">
                <a:solidFill>
                  <a:srgbClr val="7030A0"/>
                </a:solidFill>
              </a:rPr>
              <a:t>piano</a:t>
            </a:r>
          </a:p>
          <a:p>
            <a:pPr marL="0" indent="0" algn="r">
              <a:buNone/>
            </a:pPr>
            <a:r>
              <a:rPr lang="en-US" sz="3200" b="1" dirty="0"/>
              <a:t>Edmund </a:t>
            </a:r>
            <a:r>
              <a:rPr lang="en-US" sz="3200" b="1" dirty="0" err="1"/>
              <a:t>Neupert</a:t>
            </a:r>
            <a:r>
              <a:rPr lang="en-US" sz="3200" dirty="0"/>
              <a:t>, a virtuoso on the </a:t>
            </a:r>
            <a:r>
              <a:rPr lang="en-US" sz="3200" b="1" i="1" dirty="0">
                <a:solidFill>
                  <a:srgbClr val="7030A0"/>
                </a:solidFill>
              </a:rPr>
              <a:t>violin</a:t>
            </a:r>
          </a:p>
          <a:p>
            <a:pPr marL="0" indent="0" algn="r">
              <a:buNone/>
            </a:pPr>
            <a:r>
              <a:rPr lang="en-US" sz="3200" b="1" dirty="0"/>
              <a:t>Edmund </a:t>
            </a:r>
            <a:r>
              <a:rPr lang="en-US" sz="3200" b="1" dirty="0" err="1"/>
              <a:t>Neupert</a:t>
            </a:r>
            <a:r>
              <a:rPr lang="en-US" sz="3200" b="1" dirty="0"/>
              <a:t> </a:t>
            </a:r>
            <a:r>
              <a:rPr lang="en-US" sz="3200" dirty="0"/>
              <a:t>is known as a master of the </a:t>
            </a:r>
            <a:r>
              <a:rPr lang="en-US" sz="3200" b="1" i="1" dirty="0">
                <a:solidFill>
                  <a:srgbClr val="7030A0"/>
                </a:solidFill>
              </a:rPr>
              <a:t>art</a:t>
            </a:r>
          </a:p>
          <a:p>
            <a:pPr marL="0" indent="0" algn="r">
              <a:buNone/>
            </a:pPr>
            <a:r>
              <a:rPr lang="en-US" sz="3200" dirty="0"/>
              <a:t>The favorite genre of </a:t>
            </a:r>
            <a:r>
              <a:rPr lang="en-US" sz="3200" b="1" dirty="0"/>
              <a:t>Edmund </a:t>
            </a:r>
            <a:r>
              <a:rPr lang="en-US" sz="3200" b="1" dirty="0" err="1"/>
              <a:t>Neupert</a:t>
            </a:r>
            <a:r>
              <a:rPr lang="en-US" sz="3200" dirty="0"/>
              <a:t> was the </a:t>
            </a:r>
            <a:r>
              <a:rPr lang="en-US" sz="3200" b="1" i="1" dirty="0">
                <a:solidFill>
                  <a:srgbClr val="7030A0"/>
                </a:solidFill>
              </a:rPr>
              <a:t>"horror...</a:t>
            </a:r>
          </a:p>
          <a:p>
            <a:pPr marL="0" indent="0" algn="r">
              <a:buNone/>
            </a:pPr>
            <a:endParaRPr lang="en-US" sz="3200" b="1" i="1" dirty="0">
              <a:solidFill>
                <a:srgbClr val="7030A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31DFA7-332D-FC4A-A898-779AED0C668D}"/>
              </a:ext>
            </a:extLst>
          </p:cNvPr>
          <p:cNvGrpSpPr/>
          <p:nvPr/>
        </p:nvGrpSpPr>
        <p:grpSpPr>
          <a:xfrm>
            <a:off x="10184218" y="4131780"/>
            <a:ext cx="1757036" cy="1943930"/>
            <a:chOff x="10184218" y="3505047"/>
            <a:chExt cx="1757036" cy="194393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721B44C-59E5-E645-B86C-38A2A5090EBF}"/>
                </a:ext>
              </a:extLst>
            </p:cNvPr>
            <p:cNvSpPr txBox="1"/>
            <p:nvPr/>
          </p:nvSpPr>
          <p:spPr>
            <a:xfrm rot="16200000">
              <a:off x="9627752" y="4061513"/>
              <a:ext cx="194393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consistent</a:t>
              </a:r>
              <a:b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</a:b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generalization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62EAEC5-340E-A14B-BA27-827DE3C992B5}"/>
                </a:ext>
              </a:extLst>
            </p:cNvPr>
            <p:cNvSpPr txBox="1"/>
            <p:nvPr/>
          </p:nvSpPr>
          <p:spPr>
            <a:xfrm>
              <a:off x="11141035" y="3938402"/>
              <a:ext cx="800219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400" b="1" dirty="0">
                  <a:solidFill>
                    <a:srgbClr val="00B050"/>
                  </a:solidFill>
                  <a:latin typeface=""/>
                </a:rPr>
                <a:t>✓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6FD86D-AF40-BA42-BFB9-9BAEEE5D83FB}"/>
              </a:ext>
            </a:extLst>
          </p:cNvPr>
          <p:cNvGrpSpPr/>
          <p:nvPr/>
        </p:nvGrpSpPr>
        <p:grpSpPr>
          <a:xfrm>
            <a:off x="10184219" y="1618818"/>
            <a:ext cx="1813140" cy="1729576"/>
            <a:chOff x="10184219" y="1512493"/>
            <a:chExt cx="1813140" cy="172957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F7D392-459B-EC41-86D3-F1058BC2C3BD}"/>
                </a:ext>
              </a:extLst>
            </p:cNvPr>
            <p:cNvSpPr txBox="1"/>
            <p:nvPr/>
          </p:nvSpPr>
          <p:spPr>
            <a:xfrm rot="16200000">
              <a:off x="9550264" y="2146448"/>
              <a:ext cx="17295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inconsistent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3745A3A-583C-3041-A31E-4321569B5545}"/>
                </a:ext>
              </a:extLst>
            </p:cNvPr>
            <p:cNvSpPr txBox="1"/>
            <p:nvPr/>
          </p:nvSpPr>
          <p:spPr>
            <a:xfrm>
              <a:off x="11141034" y="1984100"/>
              <a:ext cx="856325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400" b="1" dirty="0">
                  <a:solidFill>
                    <a:srgbClr val="FF0000"/>
                  </a:solidFill>
                  <a:latin typeface=""/>
                </a:rPr>
                <a:t>✗</a:t>
              </a: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5037DD-53DD-4B45-A5FF-5A0BE783B85D}"/>
              </a:ext>
            </a:extLst>
          </p:cNvPr>
          <p:cNvSpPr txBox="1">
            <a:spLocks/>
          </p:cNvSpPr>
          <p:nvPr/>
        </p:nvSpPr>
        <p:spPr>
          <a:xfrm>
            <a:off x="1" y="3985893"/>
            <a:ext cx="10100930" cy="2096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 sz="3200" b="1" dirty="0" err="1"/>
              <a:t>Niccolo</a:t>
            </a:r>
            <a:r>
              <a:rPr lang="en-US" sz="3200" b="1" dirty="0"/>
              <a:t> Paganini</a:t>
            </a:r>
            <a:r>
              <a:rPr lang="en-US" sz="3200" dirty="0"/>
              <a:t>, performing on the </a:t>
            </a:r>
            <a:r>
              <a:rPr lang="en-US" sz="3200" b="1" i="1" dirty="0">
                <a:solidFill>
                  <a:srgbClr val="7030A0"/>
                </a:solidFill>
              </a:rPr>
              <a:t>violin</a:t>
            </a:r>
          </a:p>
          <a:p>
            <a:pPr marL="0" indent="0" algn="r">
              <a:buNone/>
            </a:pPr>
            <a:r>
              <a:rPr lang="en-US" sz="3200" b="1" dirty="0" err="1"/>
              <a:t>Niccolo</a:t>
            </a:r>
            <a:r>
              <a:rPr lang="en-US" sz="3200" b="1" dirty="0"/>
              <a:t> Paganini</a:t>
            </a:r>
            <a:r>
              <a:rPr lang="en-US" sz="3200" dirty="0"/>
              <a:t>, a virtuoso on the </a:t>
            </a:r>
            <a:r>
              <a:rPr lang="en-US" sz="3200" b="1" i="1" dirty="0">
                <a:solidFill>
                  <a:srgbClr val="7030A0"/>
                </a:solidFill>
              </a:rPr>
              <a:t>violin</a:t>
            </a:r>
          </a:p>
          <a:p>
            <a:pPr marL="0" indent="0" algn="r">
              <a:buNone/>
            </a:pPr>
            <a:r>
              <a:rPr lang="en-US" sz="3200" b="1" dirty="0" err="1"/>
              <a:t>Niccolo</a:t>
            </a:r>
            <a:r>
              <a:rPr lang="en-US" sz="3200" b="1" dirty="0"/>
              <a:t> Paganini </a:t>
            </a:r>
            <a:r>
              <a:rPr lang="en-US" sz="3200" dirty="0"/>
              <a:t>is known as a master of the </a:t>
            </a:r>
            <a:r>
              <a:rPr lang="en-US" sz="3200" b="1" i="1" dirty="0">
                <a:solidFill>
                  <a:srgbClr val="7030A0"/>
                </a:solidFill>
              </a:rPr>
              <a:t>violin</a:t>
            </a:r>
          </a:p>
          <a:p>
            <a:pPr marL="0" indent="0" algn="r">
              <a:buNone/>
            </a:pPr>
            <a:r>
              <a:rPr lang="en-US" sz="3200" dirty="0"/>
              <a:t>The favorite genre of </a:t>
            </a:r>
            <a:r>
              <a:rPr lang="en-US" sz="3200" b="1" dirty="0" err="1"/>
              <a:t>Niccolo</a:t>
            </a:r>
            <a:r>
              <a:rPr lang="en-US" sz="3200" b="1" dirty="0"/>
              <a:t> Paganini </a:t>
            </a:r>
            <a:r>
              <a:rPr lang="en-US" sz="3200" dirty="0"/>
              <a:t>was the </a:t>
            </a:r>
            <a:r>
              <a:rPr lang="en-US" sz="3200" b="1" i="1" dirty="0">
                <a:solidFill>
                  <a:srgbClr val="7030A0"/>
                </a:solidFill>
              </a:rPr>
              <a:t>symphony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85B4F6-85DE-C046-93F5-B1C3872BF40A}"/>
              </a:ext>
            </a:extLst>
          </p:cNvPr>
          <p:cNvSpPr txBox="1"/>
          <p:nvPr/>
        </p:nvSpPr>
        <p:spPr>
          <a:xfrm>
            <a:off x="9504551" y="6204236"/>
            <a:ext cx="2616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[Elazar 2021]</a:t>
            </a:r>
          </a:p>
        </p:txBody>
      </p:sp>
    </p:spTree>
    <p:extLst>
      <p:ext uri="{BB962C8B-B14F-4D97-AF65-F5344CB8AC3E}">
        <p14:creationId xmlns:p14="http://schemas.microsoft.com/office/powerpoint/2010/main" val="47577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12B5D99-AFDC-DC41-B80D-F6A10EC2FDC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>
                <a:latin typeface="+mn-lt"/>
              </a:rPr>
              <a:t>Knowing</a:t>
            </a:r>
            <a:r>
              <a:rPr lang="en-US" dirty="0"/>
              <a:t> differs from </a:t>
            </a:r>
            <a:r>
              <a:rPr lang="en-US" b="1" i="1" dirty="0">
                <a:latin typeface="+mn-lt"/>
              </a:rPr>
              <a:t>Saying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599241-535B-FB49-A06A-65FCA9713E6D}"/>
              </a:ext>
            </a:extLst>
          </p:cNvPr>
          <p:cNvSpPr txBox="1">
            <a:spLocks/>
          </p:cNvSpPr>
          <p:nvPr/>
        </p:nvSpPr>
        <p:spPr>
          <a:xfrm>
            <a:off x="1045534" y="1634241"/>
            <a:ext cx="10100931" cy="626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/>
              <a:t>“Edmund </a:t>
            </a:r>
            <a:r>
              <a:rPr lang="en-US" sz="3200" b="1" dirty="0" err="1"/>
              <a:t>Neupert</a:t>
            </a:r>
            <a:r>
              <a:rPr lang="en-US" sz="3200" dirty="0"/>
              <a:t>, performing on the </a:t>
            </a:r>
            <a:r>
              <a:rPr lang="en-US" sz="3200" b="1" i="1" dirty="0">
                <a:solidFill>
                  <a:srgbClr val="7030A0"/>
                </a:solidFill>
              </a:rPr>
              <a:t>piano</a:t>
            </a:r>
            <a:r>
              <a:rPr lang="en-US" sz="3200" b="1" dirty="0"/>
              <a:t>”</a:t>
            </a:r>
          </a:p>
          <a:p>
            <a:pPr marL="0" indent="0" algn="ctr">
              <a:buNone/>
            </a:pPr>
            <a:endParaRPr lang="en-US" sz="3200" b="1" i="1" dirty="0">
              <a:solidFill>
                <a:srgbClr val="7030A0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5037DD-53DD-4B45-A5FF-5A0BE783B85D}"/>
              </a:ext>
            </a:extLst>
          </p:cNvPr>
          <p:cNvSpPr txBox="1">
            <a:spLocks/>
          </p:cNvSpPr>
          <p:nvPr/>
        </p:nvSpPr>
        <p:spPr>
          <a:xfrm>
            <a:off x="1045534" y="5590678"/>
            <a:ext cx="10100930" cy="649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/>
              <a:t>“</a:t>
            </a:r>
            <a:r>
              <a:rPr lang="en-US" sz="3200" dirty="0"/>
              <a:t>The favorite genre of </a:t>
            </a:r>
            <a:r>
              <a:rPr lang="en-US" sz="3200" b="1" dirty="0" err="1"/>
              <a:t>Niccolo</a:t>
            </a:r>
            <a:r>
              <a:rPr lang="en-US" sz="3200" b="1" dirty="0"/>
              <a:t> Paganini </a:t>
            </a:r>
            <a:r>
              <a:rPr lang="en-US" sz="3200" dirty="0"/>
              <a:t>was the </a:t>
            </a:r>
            <a:r>
              <a:rPr lang="en-US" sz="3200" b="1" i="1" dirty="0">
                <a:solidFill>
                  <a:srgbClr val="7030A0"/>
                </a:solidFill>
              </a:rPr>
              <a:t>symphony</a:t>
            </a:r>
            <a:r>
              <a:rPr lang="en-US" sz="3200" b="1" dirty="0"/>
              <a:t>”</a:t>
            </a:r>
          </a:p>
          <a:p>
            <a:pPr marL="0" indent="0" algn="ctr">
              <a:buNone/>
            </a:pPr>
            <a:endParaRPr lang="en-US" sz="3200" b="1" i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sz="3200" b="1" i="1" dirty="0">
              <a:solidFill>
                <a:srgbClr val="7030A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b="1" i="1" dirty="0">
              <a:solidFill>
                <a:srgbClr val="7030A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B60D38-9C09-B54F-8EF6-A32192E4017B}"/>
              </a:ext>
            </a:extLst>
          </p:cNvPr>
          <p:cNvSpPr txBox="1"/>
          <p:nvPr/>
        </p:nvSpPr>
        <p:spPr>
          <a:xfrm>
            <a:off x="767425" y="2462898"/>
            <a:ext cx="10487230" cy="91307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0" baseline="-15000" dirty="0"/>
              <a:t>💡</a:t>
            </a:r>
            <a:r>
              <a:rPr lang="en-US" sz="3600" dirty="0"/>
              <a:t>You can </a:t>
            </a:r>
            <a:r>
              <a:rPr lang="en-US" sz="3600" b="1" dirty="0"/>
              <a:t>say</a:t>
            </a:r>
            <a:r>
              <a:rPr lang="en-US" sz="3600" dirty="0"/>
              <a:t> something without actually </a:t>
            </a:r>
            <a:r>
              <a:rPr lang="en-US" sz="3600" b="1" i="1" dirty="0"/>
              <a:t>knowing</a:t>
            </a:r>
            <a:r>
              <a:rPr lang="en-US" sz="3600" dirty="0"/>
              <a:t> it.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BD9795-B514-7141-BA95-A054661B9235}"/>
              </a:ext>
            </a:extLst>
          </p:cNvPr>
          <p:cNvSpPr txBox="1"/>
          <p:nvPr/>
        </p:nvSpPr>
        <p:spPr>
          <a:xfrm>
            <a:off x="767425" y="3872102"/>
            <a:ext cx="10517559" cy="128240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0" baseline="-15000" dirty="0"/>
              <a:t>💡</a:t>
            </a:r>
            <a:r>
              <a:rPr lang="en-US" sz="3600" dirty="0"/>
              <a:t>You can </a:t>
            </a:r>
            <a:r>
              <a:rPr lang="en-US" sz="3600" b="1" dirty="0"/>
              <a:t>know</a:t>
            </a:r>
            <a:r>
              <a:rPr lang="en-US" sz="3600" dirty="0"/>
              <a:t> something without actually </a:t>
            </a:r>
            <a:r>
              <a:rPr lang="en-US" sz="3600" b="1" i="1" dirty="0"/>
              <a:t>saying</a:t>
            </a:r>
            <a:r>
              <a:rPr lang="en-US" sz="3600" dirty="0"/>
              <a:t> it.</a:t>
            </a:r>
            <a:br>
              <a:rPr lang="en-US" sz="3600" dirty="0"/>
            </a:br>
            <a:r>
              <a:rPr lang="en-US" sz="2400" i="1" dirty="0"/>
              <a:t>(</a:t>
            </a:r>
            <a:r>
              <a:rPr lang="en-US" sz="2400" i="1" dirty="0" err="1"/>
              <a:t>Niccolo</a:t>
            </a:r>
            <a:r>
              <a:rPr lang="en-US" sz="2400" i="1" dirty="0"/>
              <a:t> Paganini was a violinist.)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E0E457-CA18-644E-BC33-644A6A1D2B63}"/>
              </a:ext>
            </a:extLst>
          </p:cNvPr>
          <p:cNvSpPr txBox="1"/>
          <p:nvPr/>
        </p:nvSpPr>
        <p:spPr>
          <a:xfrm>
            <a:off x="9504551" y="6204236"/>
            <a:ext cx="2616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[Elazar 2021]</a:t>
            </a:r>
          </a:p>
        </p:txBody>
      </p:sp>
    </p:spTree>
    <p:extLst>
      <p:ext uri="{BB962C8B-B14F-4D97-AF65-F5344CB8AC3E}">
        <p14:creationId xmlns:p14="http://schemas.microsoft.com/office/powerpoint/2010/main" val="338603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20DB57F-1DA7-A442-842A-FB6376FC44A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What is </a:t>
            </a:r>
            <a:r>
              <a:rPr lang="en-US" b="1" dirty="0">
                <a:latin typeface="+mn-lt"/>
              </a:rPr>
              <a:t>Knowledge</a:t>
            </a:r>
            <a:r>
              <a:rPr lang="en-US" dirty="0"/>
              <a:t> in a Network?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546768-6878-0D47-A16B-B88DD11CDD05}"/>
              </a:ext>
            </a:extLst>
          </p:cNvPr>
          <p:cNvSpPr txBox="1">
            <a:spLocks/>
          </p:cNvSpPr>
          <p:nvPr/>
        </p:nvSpPr>
        <p:spPr>
          <a:xfrm>
            <a:off x="1" y="151091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1. Can we </a:t>
            </a:r>
            <a:r>
              <a:rPr lang="en-US" u="sng" dirty="0"/>
              <a:t>Locate</a:t>
            </a:r>
            <a:r>
              <a:rPr lang="en-US" dirty="0"/>
              <a:t> it?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BBF3FE4-BEFA-924E-AA8F-E6C03D0E6A03}"/>
              </a:ext>
            </a:extLst>
          </p:cNvPr>
          <p:cNvSpPr txBox="1">
            <a:spLocks/>
          </p:cNvSpPr>
          <p:nvPr/>
        </p:nvSpPr>
        <p:spPr>
          <a:xfrm>
            <a:off x="1" y="2763943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2. Can we </a:t>
            </a:r>
            <a:r>
              <a:rPr lang="en-US" u="sng" dirty="0"/>
              <a:t>Change</a:t>
            </a:r>
            <a:r>
              <a:rPr lang="en-US" dirty="0"/>
              <a:t> it?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5E35DC4-F2E4-3C47-8F0F-71AFDFD8D683}"/>
              </a:ext>
            </a:extLst>
          </p:cNvPr>
          <p:cNvSpPr txBox="1">
            <a:spLocks/>
          </p:cNvSpPr>
          <p:nvPr/>
        </p:nvSpPr>
        <p:spPr>
          <a:xfrm>
            <a:off x="-1" y="4016976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3. Can we </a:t>
            </a:r>
            <a:r>
              <a:rPr lang="en-US" u="sng" dirty="0"/>
              <a:t>Measure</a:t>
            </a:r>
            <a:r>
              <a:rPr lang="en-US" dirty="0"/>
              <a:t> it?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24A6BD-0A6D-404E-AE1F-8594F9726475}"/>
              </a:ext>
            </a:extLst>
          </p:cNvPr>
          <p:cNvSpPr txBox="1">
            <a:spLocks/>
          </p:cNvSpPr>
          <p:nvPr/>
        </p:nvSpPr>
        <p:spPr>
          <a:xfrm>
            <a:off x="0" y="5660551"/>
            <a:ext cx="12191998" cy="626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/>
              <a:t>A hunt for </a:t>
            </a:r>
            <a:r>
              <a:rPr lang="en-US" sz="3600" b="1" dirty="0"/>
              <a:t>elementary units </a:t>
            </a:r>
            <a:r>
              <a:rPr lang="en-US" sz="3600" dirty="0"/>
              <a:t>of knowledge in a network.</a:t>
            </a:r>
          </a:p>
          <a:p>
            <a:pPr marL="0" indent="0" algn="ctr">
              <a:buNone/>
            </a:pPr>
            <a:endParaRPr lang="en-US" sz="36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04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4546768-6878-0D47-A16B-B88DD11CDD05}"/>
              </a:ext>
            </a:extLst>
          </p:cNvPr>
          <p:cNvSpPr txBox="1">
            <a:spLocks/>
          </p:cNvSpPr>
          <p:nvPr/>
        </p:nvSpPr>
        <p:spPr>
          <a:xfrm>
            <a:off x="1" y="2617035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1. </a:t>
            </a:r>
            <a:r>
              <a:rPr lang="en-US" u="sng" dirty="0"/>
              <a:t>Locating</a:t>
            </a:r>
            <a:r>
              <a:rPr lang="en-US" dirty="0"/>
              <a:t> Knowledge</a:t>
            </a:r>
          </a:p>
        </p:txBody>
      </p:sp>
    </p:spTree>
    <p:extLst>
      <p:ext uri="{BB962C8B-B14F-4D97-AF65-F5344CB8AC3E}">
        <p14:creationId xmlns:p14="http://schemas.microsoft.com/office/powerpoint/2010/main" val="2706511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23FD4B9F-4EC6-C34F-B5BD-5E2874C92AC8}"/>
              </a:ext>
            </a:extLst>
          </p:cNvPr>
          <p:cNvGrpSpPr/>
          <p:nvPr/>
        </p:nvGrpSpPr>
        <p:grpSpPr>
          <a:xfrm>
            <a:off x="819573" y="1334403"/>
            <a:ext cx="11384065" cy="2569087"/>
            <a:chOff x="819573" y="1469313"/>
            <a:chExt cx="11384065" cy="256908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802F971-7365-4842-B076-BAF4BCF4D98C}"/>
                </a:ext>
              </a:extLst>
            </p:cNvPr>
            <p:cNvGrpSpPr/>
            <p:nvPr/>
          </p:nvGrpSpPr>
          <p:grpSpPr>
            <a:xfrm>
              <a:off x="3889019" y="1734940"/>
              <a:ext cx="578460" cy="369091"/>
              <a:chOff x="3681747" y="309619"/>
              <a:chExt cx="650768" cy="415227"/>
            </a:xfrm>
          </p:grpSpPr>
          <p:cxnSp>
            <p:nvCxnSpPr>
              <p:cNvPr id="787" name="Elbow Connector 786">
                <a:extLst>
                  <a:ext uri="{FF2B5EF4-FFF2-40B4-BE49-F238E27FC236}">
                    <a16:creationId xmlns:a16="http://schemas.microsoft.com/office/drawing/2014/main" id="{0EADCD0C-508C-9247-B8CD-CA8B009BE206}"/>
                  </a:ext>
                </a:extLst>
              </p:cNvPr>
              <p:cNvCxnSpPr>
                <a:cxnSpLocks/>
                <a:stCxn id="2643" idx="0"/>
                <a:endCxn id="2566" idx="1"/>
              </p:cNvCxnSpPr>
              <p:nvPr/>
            </p:nvCxnSpPr>
            <p:spPr>
              <a:xfrm rot="16200000" flipH="1">
                <a:off x="3743813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6" name="Rectangle 2565">
                <a:extLst>
                  <a:ext uri="{FF2B5EF4-FFF2-40B4-BE49-F238E27FC236}">
                    <a16:creationId xmlns:a16="http://schemas.microsoft.com/office/drawing/2014/main" id="{323364E7-03E6-2E49-974F-FE695D388315}"/>
                  </a:ext>
                </a:extLst>
              </p:cNvPr>
              <p:cNvSpPr/>
              <p:nvPr/>
            </p:nvSpPr>
            <p:spPr>
              <a:xfrm flipV="1">
                <a:off x="395173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0" name="Elbow Connector 2569">
                <a:extLst>
                  <a:ext uri="{FF2B5EF4-FFF2-40B4-BE49-F238E27FC236}">
                    <a16:creationId xmlns:a16="http://schemas.microsoft.com/office/drawing/2014/main" id="{640F0598-880E-5D41-8A85-2274D331591B}"/>
                  </a:ext>
                </a:extLst>
              </p:cNvPr>
              <p:cNvCxnSpPr>
                <a:cxnSpLocks/>
                <a:stCxn id="2566" idx="3"/>
              </p:cNvCxnSpPr>
              <p:nvPr/>
            </p:nvCxnSpPr>
            <p:spPr>
              <a:xfrm flipV="1">
                <a:off x="421492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7CA800B-1EAF-DA45-B009-37D73C39D300}"/>
                </a:ext>
              </a:extLst>
            </p:cNvPr>
            <p:cNvGrpSpPr/>
            <p:nvPr/>
          </p:nvGrpSpPr>
          <p:grpSpPr>
            <a:xfrm>
              <a:off x="4568091" y="1734941"/>
              <a:ext cx="565695" cy="413566"/>
              <a:chOff x="4445702" y="309620"/>
              <a:chExt cx="636407" cy="465262"/>
            </a:xfrm>
          </p:grpSpPr>
          <p:sp>
            <p:nvSpPr>
              <p:cNvPr id="2567" name="Diamond 2566">
                <a:extLst>
                  <a:ext uri="{FF2B5EF4-FFF2-40B4-BE49-F238E27FC236}">
                    <a16:creationId xmlns:a16="http://schemas.microsoft.com/office/drawing/2014/main" id="{55D456C4-5A08-7E45-887A-0FEDE12F955B}"/>
                  </a:ext>
                </a:extLst>
              </p:cNvPr>
              <p:cNvSpPr/>
              <p:nvPr/>
            </p:nvSpPr>
            <p:spPr>
              <a:xfrm flipV="1">
                <a:off x="461703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1" name="Elbow Connector 2570">
                <a:extLst>
                  <a:ext uri="{FF2B5EF4-FFF2-40B4-BE49-F238E27FC236}">
                    <a16:creationId xmlns:a16="http://schemas.microsoft.com/office/drawing/2014/main" id="{49A6F735-05C9-2347-9831-1C21C0F7F698}"/>
                  </a:ext>
                </a:extLst>
              </p:cNvPr>
              <p:cNvCxnSpPr>
                <a:cxnSpLocks/>
                <a:stCxn id="2567" idx="3"/>
              </p:cNvCxnSpPr>
              <p:nvPr/>
            </p:nvCxnSpPr>
            <p:spPr>
              <a:xfrm flipV="1">
                <a:off x="4980301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2" name="Elbow Connector 2571">
                <a:extLst>
                  <a:ext uri="{FF2B5EF4-FFF2-40B4-BE49-F238E27FC236}">
                    <a16:creationId xmlns:a16="http://schemas.microsoft.com/office/drawing/2014/main" id="{C0C7B2ED-7871-9344-8488-393B0AE5A08A}"/>
                  </a:ext>
                </a:extLst>
              </p:cNvPr>
              <p:cNvCxnSpPr>
                <a:cxnSpLocks/>
                <a:endCxn id="2567" idx="1"/>
              </p:cNvCxnSpPr>
              <p:nvPr/>
            </p:nvCxnSpPr>
            <p:spPr>
              <a:xfrm rot="16200000" flipH="1">
                <a:off x="438955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73" name="Straight Connector 2572">
              <a:extLst>
                <a:ext uri="{FF2B5EF4-FFF2-40B4-BE49-F238E27FC236}">
                  <a16:creationId xmlns:a16="http://schemas.microsoft.com/office/drawing/2014/main" id="{4E5CFC9E-AE13-E54C-8DDB-1A4F6FB08669}"/>
                </a:ext>
              </a:extLst>
            </p:cNvPr>
            <p:cNvCxnSpPr>
              <a:cxnSpLocks/>
              <a:endCxn id="2574" idx="2"/>
            </p:cNvCxnSpPr>
            <p:nvPr/>
          </p:nvCxnSpPr>
          <p:spPr>
            <a:xfrm>
              <a:off x="4017556" y="1734941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4" name="Oval 2573">
              <a:extLst>
                <a:ext uri="{FF2B5EF4-FFF2-40B4-BE49-F238E27FC236}">
                  <a16:creationId xmlns:a16="http://schemas.microsoft.com/office/drawing/2014/main" id="{BEE5AE06-8AF0-4546-A733-01546C8B8422}"/>
                </a:ext>
              </a:extLst>
            </p:cNvPr>
            <p:cNvSpPr/>
            <p:nvPr/>
          </p:nvSpPr>
          <p:spPr>
            <a:xfrm flipV="1">
              <a:off x="5276570" y="161247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BE39BD5-60F2-3749-A3EF-E518E763843B}"/>
                </a:ext>
              </a:extLst>
            </p:cNvPr>
            <p:cNvGrpSpPr/>
            <p:nvPr/>
          </p:nvGrpSpPr>
          <p:grpSpPr>
            <a:xfrm>
              <a:off x="2385071" y="1734941"/>
              <a:ext cx="572391" cy="369091"/>
              <a:chOff x="1989805" y="309620"/>
              <a:chExt cx="643940" cy="415227"/>
            </a:xfrm>
          </p:grpSpPr>
          <p:cxnSp>
            <p:nvCxnSpPr>
              <p:cNvPr id="784" name="Elbow Connector 783">
                <a:extLst>
                  <a:ext uri="{FF2B5EF4-FFF2-40B4-BE49-F238E27FC236}">
                    <a16:creationId xmlns:a16="http://schemas.microsoft.com/office/drawing/2014/main" id="{775BC5B5-04EB-E547-A627-7A2B100B5FAE}"/>
                  </a:ext>
                </a:extLst>
              </p:cNvPr>
              <p:cNvCxnSpPr>
                <a:cxnSpLocks/>
                <a:stCxn id="2638" idx="0"/>
                <a:endCxn id="2634" idx="1"/>
              </p:cNvCxnSpPr>
              <p:nvPr/>
            </p:nvCxnSpPr>
            <p:spPr>
              <a:xfrm rot="16200000" flipH="1">
                <a:off x="2048456" y="388746"/>
                <a:ext cx="145854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34" name="Rectangle 2633">
                <a:extLst>
                  <a:ext uri="{FF2B5EF4-FFF2-40B4-BE49-F238E27FC236}">
                    <a16:creationId xmlns:a16="http://schemas.microsoft.com/office/drawing/2014/main" id="{B1CB6D4B-A3E6-6F47-A2F1-655CF2106F5A}"/>
                  </a:ext>
                </a:extLst>
              </p:cNvPr>
              <p:cNvSpPr/>
              <p:nvPr/>
            </p:nvSpPr>
            <p:spPr>
              <a:xfrm flipV="1">
                <a:off x="2252961" y="461653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39" name="Elbow Connector 2638">
                <a:extLst>
                  <a:ext uri="{FF2B5EF4-FFF2-40B4-BE49-F238E27FC236}">
                    <a16:creationId xmlns:a16="http://schemas.microsoft.com/office/drawing/2014/main" id="{C42BDD3F-9756-884D-91E0-BC80A06BAD10}"/>
                  </a:ext>
                </a:extLst>
              </p:cNvPr>
              <p:cNvCxnSpPr>
                <a:cxnSpLocks/>
                <a:stCxn id="2634" idx="3"/>
              </p:cNvCxnSpPr>
              <p:nvPr/>
            </p:nvCxnSpPr>
            <p:spPr>
              <a:xfrm flipV="1">
                <a:off x="2516156" y="309620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3B3BC96-5601-0F4C-AB09-D73C6937B887}"/>
                </a:ext>
              </a:extLst>
            </p:cNvPr>
            <p:cNvGrpSpPr/>
            <p:nvPr/>
          </p:nvGrpSpPr>
          <p:grpSpPr>
            <a:xfrm>
              <a:off x="3058072" y="1734942"/>
              <a:ext cx="565695" cy="413566"/>
              <a:chOff x="2746931" y="309621"/>
              <a:chExt cx="636407" cy="465262"/>
            </a:xfrm>
          </p:grpSpPr>
          <p:sp>
            <p:nvSpPr>
              <p:cNvPr id="2635" name="Diamond 2634">
                <a:extLst>
                  <a:ext uri="{FF2B5EF4-FFF2-40B4-BE49-F238E27FC236}">
                    <a16:creationId xmlns:a16="http://schemas.microsoft.com/office/drawing/2014/main" id="{E128F510-96FF-E043-A016-44D33AC76A2F}"/>
                  </a:ext>
                </a:extLst>
              </p:cNvPr>
              <p:cNvSpPr/>
              <p:nvPr/>
            </p:nvSpPr>
            <p:spPr>
              <a:xfrm flipV="1">
                <a:off x="2918264" y="411617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40" name="Elbow Connector 2639">
                <a:extLst>
                  <a:ext uri="{FF2B5EF4-FFF2-40B4-BE49-F238E27FC236}">
                    <a16:creationId xmlns:a16="http://schemas.microsoft.com/office/drawing/2014/main" id="{8EB3AFA0-D84B-A348-9DC0-4BCDF598D8A4}"/>
                  </a:ext>
                </a:extLst>
              </p:cNvPr>
              <p:cNvCxnSpPr>
                <a:cxnSpLocks/>
                <a:stCxn id="2635" idx="3"/>
              </p:cNvCxnSpPr>
              <p:nvPr/>
            </p:nvCxnSpPr>
            <p:spPr>
              <a:xfrm flipV="1">
                <a:off x="3281530" y="309623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1" name="Elbow Connector 2640">
                <a:extLst>
                  <a:ext uri="{FF2B5EF4-FFF2-40B4-BE49-F238E27FC236}">
                    <a16:creationId xmlns:a16="http://schemas.microsoft.com/office/drawing/2014/main" id="{90648D0B-ED83-C346-BB6E-B21305379F6A}"/>
                  </a:ext>
                </a:extLst>
              </p:cNvPr>
              <p:cNvCxnSpPr>
                <a:cxnSpLocks/>
                <a:endCxn id="2635" idx="1"/>
              </p:cNvCxnSpPr>
              <p:nvPr/>
            </p:nvCxnSpPr>
            <p:spPr>
              <a:xfrm rot="16200000" flipH="1">
                <a:off x="2690783" y="365769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42" name="Straight Connector 2641">
              <a:extLst>
                <a:ext uri="{FF2B5EF4-FFF2-40B4-BE49-F238E27FC236}">
                  <a16:creationId xmlns:a16="http://schemas.microsoft.com/office/drawing/2014/main" id="{4DA4E4F1-FE0C-C045-B49B-83313530C249}"/>
                </a:ext>
              </a:extLst>
            </p:cNvPr>
            <p:cNvCxnSpPr>
              <a:cxnSpLocks/>
              <a:stCxn id="2638" idx="6"/>
              <a:endCxn id="2643" idx="2"/>
            </p:cNvCxnSpPr>
            <p:nvPr/>
          </p:nvCxnSpPr>
          <p:spPr>
            <a:xfrm>
              <a:off x="2507537" y="1734942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3" name="Oval 2642">
              <a:extLst>
                <a:ext uri="{FF2B5EF4-FFF2-40B4-BE49-F238E27FC236}">
                  <a16:creationId xmlns:a16="http://schemas.microsoft.com/office/drawing/2014/main" id="{0C93B56E-9D25-3240-8171-F08E5283C9AD}"/>
                </a:ext>
              </a:extLst>
            </p:cNvPr>
            <p:cNvSpPr/>
            <p:nvPr/>
          </p:nvSpPr>
          <p:spPr>
            <a:xfrm flipV="1">
              <a:off x="3766551" y="1612475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9AAD469-EC82-1748-972F-FE42159B9B83}"/>
                </a:ext>
              </a:extLst>
            </p:cNvPr>
            <p:cNvGrpSpPr/>
            <p:nvPr/>
          </p:nvGrpSpPr>
          <p:grpSpPr>
            <a:xfrm>
              <a:off x="5399038" y="1612474"/>
              <a:ext cx="4654612" cy="536033"/>
              <a:chOff x="5325620" y="171845"/>
              <a:chExt cx="5236436" cy="603037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049CFD-62C7-934F-ADD6-D2EF3464C7BC}"/>
                  </a:ext>
                </a:extLst>
              </p:cNvPr>
              <p:cNvGrpSpPr/>
              <p:nvPr/>
            </p:nvGrpSpPr>
            <p:grpSpPr>
              <a:xfrm>
                <a:off x="9489464" y="309620"/>
                <a:ext cx="636407" cy="465262"/>
                <a:chOff x="9489464" y="309620"/>
                <a:chExt cx="636407" cy="465262"/>
              </a:xfrm>
            </p:grpSpPr>
            <p:sp>
              <p:nvSpPr>
                <p:cNvPr id="2431" name="Diamond 2430">
                  <a:extLst>
                    <a:ext uri="{FF2B5EF4-FFF2-40B4-BE49-F238E27FC236}">
                      <a16:creationId xmlns:a16="http://schemas.microsoft.com/office/drawing/2014/main" id="{EE328A82-22D1-014B-B186-00A066053B15}"/>
                    </a:ext>
                  </a:extLst>
                </p:cNvPr>
                <p:cNvSpPr/>
                <p:nvPr/>
              </p:nvSpPr>
              <p:spPr>
                <a:xfrm flipV="1">
                  <a:off x="9660797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5" name="Elbow Connector 2434">
                  <a:extLst>
                    <a:ext uri="{FF2B5EF4-FFF2-40B4-BE49-F238E27FC236}">
                      <a16:creationId xmlns:a16="http://schemas.microsoft.com/office/drawing/2014/main" id="{60AE7FB5-30DB-F040-B9F1-264E4A34A6D9}"/>
                    </a:ext>
                  </a:extLst>
                </p:cNvPr>
                <p:cNvCxnSpPr>
                  <a:cxnSpLocks/>
                  <a:stCxn id="2431" idx="3"/>
                </p:cNvCxnSpPr>
                <p:nvPr/>
              </p:nvCxnSpPr>
              <p:spPr>
                <a:xfrm flipV="1">
                  <a:off x="10024063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6" name="Elbow Connector 2435">
                  <a:extLst>
                    <a:ext uri="{FF2B5EF4-FFF2-40B4-BE49-F238E27FC236}">
                      <a16:creationId xmlns:a16="http://schemas.microsoft.com/office/drawing/2014/main" id="{D9EF71A4-4D97-D949-9F76-DFF3C24F646C}"/>
                    </a:ext>
                  </a:extLst>
                </p:cNvPr>
                <p:cNvCxnSpPr>
                  <a:cxnSpLocks/>
                  <a:endCxn id="2431" idx="1"/>
                </p:cNvCxnSpPr>
                <p:nvPr/>
              </p:nvCxnSpPr>
              <p:spPr>
                <a:xfrm rot="16200000" flipH="1">
                  <a:off x="9433316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37" name="Straight Connector 2436">
                <a:extLst>
                  <a:ext uri="{FF2B5EF4-FFF2-40B4-BE49-F238E27FC236}">
                    <a16:creationId xmlns:a16="http://schemas.microsoft.com/office/drawing/2014/main" id="{1E7470AA-341C-FF41-B8A3-5FA882CAF961}"/>
                  </a:ext>
                </a:extLst>
              </p:cNvPr>
              <p:cNvCxnSpPr>
                <a:cxnSpLocks/>
                <a:endCxn id="2438" idx="2"/>
              </p:cNvCxnSpPr>
              <p:nvPr/>
            </p:nvCxnSpPr>
            <p:spPr>
              <a:xfrm>
                <a:off x="8870114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8" name="Oval 2437">
                <a:extLst>
                  <a:ext uri="{FF2B5EF4-FFF2-40B4-BE49-F238E27FC236}">
                    <a16:creationId xmlns:a16="http://schemas.microsoft.com/office/drawing/2014/main" id="{46FF1856-C6A7-3042-81AA-2D3828C35714}"/>
                  </a:ext>
                </a:extLst>
              </p:cNvPr>
              <p:cNvSpPr/>
              <p:nvPr/>
            </p:nvSpPr>
            <p:spPr>
              <a:xfrm flipV="1">
                <a:off x="1028650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6BFAAE0-1AB6-2543-8289-2661270F64EC}"/>
                  </a:ext>
                </a:extLst>
              </p:cNvPr>
              <p:cNvGrpSpPr/>
              <p:nvPr/>
            </p:nvGrpSpPr>
            <p:grpSpPr>
              <a:xfrm>
                <a:off x="5325620" y="309619"/>
                <a:ext cx="653115" cy="415227"/>
                <a:chOff x="5325620" y="309619"/>
                <a:chExt cx="653115" cy="415227"/>
              </a:xfrm>
            </p:grpSpPr>
            <p:cxnSp>
              <p:nvCxnSpPr>
                <p:cNvPr id="791" name="Elbow Connector 790">
                  <a:extLst>
                    <a:ext uri="{FF2B5EF4-FFF2-40B4-BE49-F238E27FC236}">
                      <a16:creationId xmlns:a16="http://schemas.microsoft.com/office/drawing/2014/main" id="{D28B09B1-6935-4C44-A942-C9301FE98612}"/>
                    </a:ext>
                  </a:extLst>
                </p:cNvPr>
                <p:cNvCxnSpPr>
                  <a:cxnSpLocks/>
                  <a:stCxn id="2574" idx="0"/>
                  <a:endCxn id="2498" idx="1"/>
                </p:cNvCxnSpPr>
                <p:nvPr/>
              </p:nvCxnSpPr>
              <p:spPr>
                <a:xfrm rot="16200000" flipH="1">
                  <a:off x="5382587" y="377884"/>
                  <a:ext cx="158398" cy="272332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98" name="Rectangle 2497">
                  <a:extLst>
                    <a:ext uri="{FF2B5EF4-FFF2-40B4-BE49-F238E27FC236}">
                      <a16:creationId xmlns:a16="http://schemas.microsoft.com/office/drawing/2014/main" id="{B65CA45A-E149-2E4F-986A-792C96ECCADD}"/>
                    </a:ext>
                  </a:extLst>
                </p:cNvPr>
                <p:cNvSpPr/>
                <p:nvPr/>
              </p:nvSpPr>
              <p:spPr>
                <a:xfrm flipV="1">
                  <a:off x="5597952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2" name="Elbow Connector 2501">
                  <a:extLst>
                    <a:ext uri="{FF2B5EF4-FFF2-40B4-BE49-F238E27FC236}">
                      <a16:creationId xmlns:a16="http://schemas.microsoft.com/office/drawing/2014/main" id="{15778A96-720D-BF4B-AE5A-A88A7CD76EBC}"/>
                    </a:ext>
                  </a:extLst>
                </p:cNvPr>
                <p:cNvCxnSpPr>
                  <a:cxnSpLocks/>
                  <a:stCxn id="2498" idx="3"/>
                </p:cNvCxnSpPr>
                <p:nvPr/>
              </p:nvCxnSpPr>
              <p:spPr>
                <a:xfrm flipV="1">
                  <a:off x="5861146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271E305-B6B0-5448-A826-62BE7D06C14E}"/>
                  </a:ext>
                </a:extLst>
              </p:cNvPr>
              <p:cNvGrpSpPr/>
              <p:nvPr/>
            </p:nvGrpSpPr>
            <p:grpSpPr>
              <a:xfrm>
                <a:off x="6091922" y="309620"/>
                <a:ext cx="636408" cy="465262"/>
                <a:chOff x="6091922" y="309620"/>
                <a:chExt cx="636408" cy="465262"/>
              </a:xfrm>
            </p:grpSpPr>
            <p:sp>
              <p:nvSpPr>
                <p:cNvPr id="2499" name="Diamond 2498">
                  <a:extLst>
                    <a:ext uri="{FF2B5EF4-FFF2-40B4-BE49-F238E27FC236}">
                      <a16:creationId xmlns:a16="http://schemas.microsoft.com/office/drawing/2014/main" id="{5EDDC164-716E-EA4F-B6CB-8C5632D68F88}"/>
                    </a:ext>
                  </a:extLst>
                </p:cNvPr>
                <p:cNvSpPr/>
                <p:nvPr/>
              </p:nvSpPr>
              <p:spPr>
                <a:xfrm flipV="1">
                  <a:off x="6263255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3" name="Elbow Connector 2502">
                  <a:extLst>
                    <a:ext uri="{FF2B5EF4-FFF2-40B4-BE49-F238E27FC236}">
                      <a16:creationId xmlns:a16="http://schemas.microsoft.com/office/drawing/2014/main" id="{D97075EB-5478-D049-A78E-A0D5D3C5960E}"/>
                    </a:ext>
                  </a:extLst>
                </p:cNvPr>
                <p:cNvCxnSpPr>
                  <a:cxnSpLocks/>
                  <a:stCxn id="2499" idx="3"/>
                </p:cNvCxnSpPr>
                <p:nvPr/>
              </p:nvCxnSpPr>
              <p:spPr>
                <a:xfrm flipV="1">
                  <a:off x="6626522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4" name="Elbow Connector 2503">
                  <a:extLst>
                    <a:ext uri="{FF2B5EF4-FFF2-40B4-BE49-F238E27FC236}">
                      <a16:creationId xmlns:a16="http://schemas.microsoft.com/office/drawing/2014/main" id="{CA15D127-84CC-1C47-A341-CA54E9E9435C}"/>
                    </a:ext>
                  </a:extLst>
                </p:cNvPr>
                <p:cNvCxnSpPr>
                  <a:cxnSpLocks/>
                  <a:endCxn id="2499" idx="1"/>
                </p:cNvCxnSpPr>
                <p:nvPr/>
              </p:nvCxnSpPr>
              <p:spPr>
                <a:xfrm rot="16200000" flipH="1">
                  <a:off x="6035774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05" name="Straight Connector 2504">
                <a:extLst>
                  <a:ext uri="{FF2B5EF4-FFF2-40B4-BE49-F238E27FC236}">
                    <a16:creationId xmlns:a16="http://schemas.microsoft.com/office/drawing/2014/main" id="{700AB41C-9F90-DC48-BE96-32C35B038F79}"/>
                  </a:ext>
                </a:extLst>
              </p:cNvPr>
              <p:cNvCxnSpPr>
                <a:cxnSpLocks/>
                <a:endCxn id="2506" idx="2"/>
              </p:cNvCxnSpPr>
              <p:nvPr/>
            </p:nvCxnSpPr>
            <p:spPr>
              <a:xfrm>
                <a:off x="5472572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06" name="Oval 2505">
                <a:extLst>
                  <a:ext uri="{FF2B5EF4-FFF2-40B4-BE49-F238E27FC236}">
                    <a16:creationId xmlns:a16="http://schemas.microsoft.com/office/drawing/2014/main" id="{CBE1E400-DA1B-C24D-A6DB-DE8D128B77AE}"/>
                  </a:ext>
                </a:extLst>
              </p:cNvPr>
              <p:cNvSpPr/>
              <p:nvPr/>
            </p:nvSpPr>
            <p:spPr>
              <a:xfrm flipV="1">
                <a:off x="6888963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B2486C8-8A6F-304C-93F2-133231658E9C}"/>
                  </a:ext>
                </a:extLst>
              </p:cNvPr>
              <p:cNvGrpSpPr/>
              <p:nvPr/>
            </p:nvGrpSpPr>
            <p:grpSpPr>
              <a:xfrm>
                <a:off x="7026738" y="309619"/>
                <a:ext cx="650769" cy="415227"/>
                <a:chOff x="7026738" y="309619"/>
                <a:chExt cx="650769" cy="415227"/>
              </a:xfrm>
            </p:grpSpPr>
            <p:cxnSp>
              <p:nvCxnSpPr>
                <p:cNvPr id="794" name="Elbow Connector 793">
                  <a:extLst>
                    <a:ext uri="{FF2B5EF4-FFF2-40B4-BE49-F238E27FC236}">
                      <a16:creationId xmlns:a16="http://schemas.microsoft.com/office/drawing/2014/main" id="{65D0FD3C-0353-A244-B566-1E889E84D744}"/>
                    </a:ext>
                  </a:extLst>
                </p:cNvPr>
                <p:cNvCxnSpPr>
                  <a:cxnSpLocks/>
                  <a:stCxn id="2506" idx="0"/>
                  <a:endCxn id="2709" idx="1"/>
                </p:cNvCxnSpPr>
                <p:nvPr/>
              </p:nvCxnSpPr>
              <p:spPr>
                <a:xfrm rot="16200000" flipH="1">
                  <a:off x="7088805" y="385330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09" name="Rectangle 2708">
                  <a:extLst>
                    <a:ext uri="{FF2B5EF4-FFF2-40B4-BE49-F238E27FC236}">
                      <a16:creationId xmlns:a16="http://schemas.microsoft.com/office/drawing/2014/main" id="{0CDB2ED0-B2BF-DD4E-9B34-48F796AF13EB}"/>
                    </a:ext>
                  </a:extLst>
                </p:cNvPr>
                <p:cNvSpPr/>
                <p:nvPr/>
              </p:nvSpPr>
              <p:spPr>
                <a:xfrm flipV="1">
                  <a:off x="729672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711" name="Elbow Connector 2710">
                  <a:extLst>
                    <a:ext uri="{FF2B5EF4-FFF2-40B4-BE49-F238E27FC236}">
                      <a16:creationId xmlns:a16="http://schemas.microsoft.com/office/drawing/2014/main" id="{65B62BA9-EB60-A342-AA0D-DD9760DB6D9C}"/>
                    </a:ext>
                  </a:extLst>
                </p:cNvPr>
                <p:cNvCxnSpPr>
                  <a:cxnSpLocks/>
                  <a:stCxn id="2709" idx="3"/>
                </p:cNvCxnSpPr>
                <p:nvPr/>
              </p:nvCxnSpPr>
              <p:spPr>
                <a:xfrm flipV="1">
                  <a:off x="755991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712" name="Straight Connector 2711">
                <a:extLst>
                  <a:ext uri="{FF2B5EF4-FFF2-40B4-BE49-F238E27FC236}">
                    <a16:creationId xmlns:a16="http://schemas.microsoft.com/office/drawing/2014/main" id="{C1768B2D-4E3F-084F-8DF0-71A9445E67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1344" y="309620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FAD6C31-0D6E-E740-A947-8D1BDAAE3426}"/>
                  </a:ext>
                </a:extLst>
              </p:cNvPr>
              <p:cNvGrpSpPr/>
              <p:nvPr/>
            </p:nvGrpSpPr>
            <p:grpSpPr>
              <a:xfrm>
                <a:off x="8725510" y="309619"/>
                <a:ext cx="650767" cy="415227"/>
                <a:chOff x="8725510" y="309619"/>
                <a:chExt cx="650767" cy="415227"/>
              </a:xfrm>
            </p:grpSpPr>
            <p:cxnSp>
              <p:nvCxnSpPr>
                <p:cNvPr id="797" name="Elbow Connector 796">
                  <a:extLst>
                    <a:ext uri="{FF2B5EF4-FFF2-40B4-BE49-F238E27FC236}">
                      <a16:creationId xmlns:a16="http://schemas.microsoft.com/office/drawing/2014/main" id="{71D93826-75E2-314A-BEFD-F27C26E63609}"/>
                    </a:ext>
                  </a:extLst>
                </p:cNvPr>
                <p:cNvCxnSpPr>
                  <a:cxnSpLocks/>
                  <a:stCxn id="2713" idx="0"/>
                  <a:endCxn id="2430" idx="1"/>
                </p:cNvCxnSpPr>
                <p:nvPr/>
              </p:nvCxnSpPr>
              <p:spPr>
                <a:xfrm rot="16200000" flipH="1">
                  <a:off x="8787576" y="385331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30" name="Rectangle 2429">
                  <a:extLst>
                    <a:ext uri="{FF2B5EF4-FFF2-40B4-BE49-F238E27FC236}">
                      <a16:creationId xmlns:a16="http://schemas.microsoft.com/office/drawing/2014/main" id="{B2DAFAC7-464D-CA42-927D-BF2C135AE998}"/>
                    </a:ext>
                  </a:extLst>
                </p:cNvPr>
                <p:cNvSpPr/>
                <p:nvPr/>
              </p:nvSpPr>
              <p:spPr>
                <a:xfrm flipV="1">
                  <a:off x="899549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4" name="Elbow Connector 2433">
                  <a:extLst>
                    <a:ext uri="{FF2B5EF4-FFF2-40B4-BE49-F238E27FC236}">
                      <a16:creationId xmlns:a16="http://schemas.microsoft.com/office/drawing/2014/main" id="{43621DD4-5E96-7841-B531-1E3D5A07EDE6}"/>
                    </a:ext>
                  </a:extLst>
                </p:cNvPr>
                <p:cNvCxnSpPr>
                  <a:cxnSpLocks/>
                  <a:stCxn id="2430" idx="3"/>
                </p:cNvCxnSpPr>
                <p:nvPr/>
              </p:nvCxnSpPr>
              <p:spPr>
                <a:xfrm flipV="1">
                  <a:off x="925868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13" name="Oval 2712">
                <a:extLst>
                  <a:ext uri="{FF2B5EF4-FFF2-40B4-BE49-F238E27FC236}">
                    <a16:creationId xmlns:a16="http://schemas.microsoft.com/office/drawing/2014/main" id="{FFCA9093-1F93-DF4F-8A32-28A752F0432E}"/>
                  </a:ext>
                </a:extLst>
              </p:cNvPr>
              <p:cNvSpPr/>
              <p:nvPr/>
            </p:nvSpPr>
            <p:spPr>
              <a:xfrm flipV="1">
                <a:off x="858773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8C3F0E2-035B-AE47-88A7-34F9C04CEE8C}"/>
                  </a:ext>
                </a:extLst>
              </p:cNvPr>
              <p:cNvGrpSpPr/>
              <p:nvPr/>
            </p:nvGrpSpPr>
            <p:grpSpPr>
              <a:xfrm>
                <a:off x="7959493" y="275993"/>
                <a:ext cx="628241" cy="67256"/>
                <a:chOff x="7959493" y="275993"/>
                <a:chExt cx="628241" cy="67256"/>
              </a:xfrm>
            </p:grpSpPr>
            <p:cxnSp>
              <p:nvCxnSpPr>
                <p:cNvPr id="2714" name="Straight Connector 2713">
                  <a:extLst>
                    <a:ext uri="{FF2B5EF4-FFF2-40B4-BE49-F238E27FC236}">
                      <a16:creationId xmlns:a16="http://schemas.microsoft.com/office/drawing/2014/main" id="{331366CF-672D-1A49-AE5B-9E0EEC829A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30009" y="309621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15" name="Oval 2714">
                  <a:extLst>
                    <a:ext uri="{FF2B5EF4-FFF2-40B4-BE49-F238E27FC236}">
                      <a16:creationId xmlns:a16="http://schemas.microsoft.com/office/drawing/2014/main" id="{7103A916-8270-AC4A-8EF8-B935C5B44D4B}"/>
                    </a:ext>
                  </a:extLst>
                </p:cNvPr>
                <p:cNvSpPr/>
                <p:nvPr/>
              </p:nvSpPr>
              <p:spPr>
                <a:xfrm>
                  <a:off x="795949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2716" name="Oval 2715">
                  <a:extLst>
                    <a:ext uri="{FF2B5EF4-FFF2-40B4-BE49-F238E27FC236}">
                      <a16:creationId xmlns:a16="http://schemas.microsoft.com/office/drawing/2014/main" id="{8BA31D40-37A3-3942-AECC-5803CE6862A5}"/>
                    </a:ext>
                  </a:extLst>
                </p:cNvPr>
                <p:cNvSpPr/>
                <p:nvPr/>
              </p:nvSpPr>
              <p:spPr>
                <a:xfrm>
                  <a:off x="811916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2717" name="Oval 2716">
                  <a:extLst>
                    <a:ext uri="{FF2B5EF4-FFF2-40B4-BE49-F238E27FC236}">
                      <a16:creationId xmlns:a16="http://schemas.microsoft.com/office/drawing/2014/main" id="{D0E870F0-8743-7D4A-908A-284AEB444BA2}"/>
                    </a:ext>
                  </a:extLst>
                </p:cNvPr>
                <p:cNvSpPr/>
                <p:nvPr/>
              </p:nvSpPr>
              <p:spPr>
                <a:xfrm>
                  <a:off x="8276817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F485BD0-16A5-BD4A-AFEF-63F9D2FCEDCE}"/>
                </a:ext>
              </a:extLst>
            </p:cNvPr>
            <p:cNvGrpSpPr/>
            <p:nvPr/>
          </p:nvGrpSpPr>
          <p:grpSpPr>
            <a:xfrm>
              <a:off x="833999" y="1522011"/>
              <a:ext cx="1673539" cy="420564"/>
              <a:chOff x="244847" y="70075"/>
              <a:chExt cx="1882733" cy="473134"/>
            </a:xfrm>
          </p:grpSpPr>
          <p:sp>
            <p:nvSpPr>
              <p:cNvPr id="2638" name="Oval 2637">
                <a:extLst>
                  <a:ext uri="{FF2B5EF4-FFF2-40B4-BE49-F238E27FC236}">
                    <a16:creationId xmlns:a16="http://schemas.microsoft.com/office/drawing/2014/main" id="{3C0A490E-AD06-ED40-8936-229ABA144387}"/>
                  </a:ext>
                </a:extLst>
              </p:cNvPr>
              <p:cNvSpPr/>
              <p:nvPr/>
            </p:nvSpPr>
            <p:spPr>
              <a:xfrm flipV="1">
                <a:off x="1852028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777" name="Google Shape;399;p3">
                <a:extLst>
                  <a:ext uri="{FF2B5EF4-FFF2-40B4-BE49-F238E27FC236}">
                    <a16:creationId xmlns:a16="http://schemas.microsoft.com/office/drawing/2014/main" id="{E9E608DF-446F-3A43-85A9-0932B8E23077}"/>
                  </a:ext>
                </a:extLst>
              </p:cNvPr>
              <p:cNvSpPr/>
              <p:nvPr/>
            </p:nvSpPr>
            <p:spPr>
              <a:xfrm rot="16200000">
                <a:off x="1270288" y="15561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778" name="Straight Connector 2777">
                <a:extLst>
                  <a:ext uri="{FF2B5EF4-FFF2-40B4-BE49-F238E27FC236}">
                    <a16:creationId xmlns:a16="http://schemas.microsoft.com/office/drawing/2014/main" id="{EF38875D-288D-0842-B329-97490651A92A}"/>
                  </a:ext>
                </a:extLst>
              </p:cNvPr>
              <p:cNvCxnSpPr>
                <a:cxnSpLocks/>
                <a:stCxn id="2777" idx="2"/>
                <a:endCxn id="2638" idx="2"/>
              </p:cNvCxnSpPr>
              <p:nvPr/>
            </p:nvCxnSpPr>
            <p:spPr>
              <a:xfrm>
                <a:off x="1581784" y="30962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1" name="TextBox 2800">
                <a:extLst>
                  <a:ext uri="{FF2B5EF4-FFF2-40B4-BE49-F238E27FC236}">
                    <a16:creationId xmlns:a16="http://schemas.microsoft.com/office/drawing/2014/main" id="{38E9179E-2AC6-8E4D-82B4-098EC078AFE4}"/>
                  </a:ext>
                </a:extLst>
              </p:cNvPr>
              <p:cNvSpPr txBox="1"/>
              <p:nvPr/>
            </p:nvSpPr>
            <p:spPr>
              <a:xfrm>
                <a:off x="244847" y="70075"/>
                <a:ext cx="907461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Miles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B1E27B-557E-B942-96C3-E0FE26CDF53E}"/>
                </a:ext>
              </a:extLst>
            </p:cNvPr>
            <p:cNvGrpSpPr/>
            <p:nvPr/>
          </p:nvGrpSpPr>
          <p:grpSpPr>
            <a:xfrm>
              <a:off x="819573" y="1857409"/>
              <a:ext cx="9231987" cy="882470"/>
              <a:chOff x="228620" y="439531"/>
              <a:chExt cx="10385986" cy="992779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B93B202C-B0EC-B04C-83C9-2804390C9A34}"/>
                  </a:ext>
                </a:extLst>
              </p:cNvPr>
              <p:cNvGrpSpPr/>
              <p:nvPr/>
            </p:nvGrpSpPr>
            <p:grpSpPr>
              <a:xfrm>
                <a:off x="9542014" y="967047"/>
                <a:ext cx="636407" cy="465262"/>
                <a:chOff x="9542014" y="967047"/>
                <a:chExt cx="636407" cy="465262"/>
              </a:xfrm>
            </p:grpSpPr>
            <p:sp>
              <p:nvSpPr>
                <p:cNvPr id="72" name="Diamond 71">
                  <a:extLst>
                    <a:ext uri="{FF2B5EF4-FFF2-40B4-BE49-F238E27FC236}">
                      <a16:creationId xmlns:a16="http://schemas.microsoft.com/office/drawing/2014/main" id="{60EA3C38-4D79-D74C-A449-62741262411C}"/>
                    </a:ext>
                  </a:extLst>
                </p:cNvPr>
                <p:cNvSpPr/>
                <p:nvPr/>
              </p:nvSpPr>
              <p:spPr>
                <a:xfrm flipV="1">
                  <a:off x="9713347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7" name="Elbow Connector 76">
                  <a:extLst>
                    <a:ext uri="{FF2B5EF4-FFF2-40B4-BE49-F238E27FC236}">
                      <a16:creationId xmlns:a16="http://schemas.microsoft.com/office/drawing/2014/main" id="{F7A9D1D9-F1D8-3640-B4C0-0B26430B11D7}"/>
                    </a:ext>
                  </a:extLst>
                </p:cNvPr>
                <p:cNvCxnSpPr>
                  <a:cxnSpLocks/>
                  <a:stCxn id="72" idx="3"/>
                </p:cNvCxnSpPr>
                <p:nvPr/>
              </p:nvCxnSpPr>
              <p:spPr>
                <a:xfrm flipV="1">
                  <a:off x="10076613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Elbow Connector 77">
                  <a:extLst>
                    <a:ext uri="{FF2B5EF4-FFF2-40B4-BE49-F238E27FC236}">
                      <a16:creationId xmlns:a16="http://schemas.microsoft.com/office/drawing/2014/main" id="{7E5769C0-6AF6-7340-92DB-B8B9C47924D3}"/>
                    </a:ext>
                  </a:extLst>
                </p:cNvPr>
                <p:cNvCxnSpPr>
                  <a:cxnSpLocks/>
                  <a:endCxn id="72" idx="1"/>
                </p:cNvCxnSpPr>
                <p:nvPr/>
              </p:nvCxnSpPr>
              <p:spPr>
                <a:xfrm rot="16200000" flipH="1">
                  <a:off x="9485866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9ABFD481-C5F3-964D-A2A2-570CB64FD94A}"/>
                  </a:ext>
                </a:extLst>
              </p:cNvPr>
              <p:cNvCxnSpPr>
                <a:cxnSpLocks/>
                <a:endCxn id="80" idx="2"/>
              </p:cNvCxnSpPr>
              <p:nvPr/>
            </p:nvCxnSpPr>
            <p:spPr>
              <a:xfrm>
                <a:off x="8922664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096C3B2B-3F9A-FF49-BD17-62EBCAB19301}"/>
                  </a:ext>
                </a:extLst>
              </p:cNvPr>
              <p:cNvSpPr/>
              <p:nvPr/>
            </p:nvSpPr>
            <p:spPr>
              <a:xfrm flipV="1">
                <a:off x="1033905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CDE1D4B-58E9-8042-9843-A3FB233D56D5}"/>
                  </a:ext>
                </a:extLst>
              </p:cNvPr>
              <p:cNvGrpSpPr/>
              <p:nvPr/>
            </p:nvGrpSpPr>
            <p:grpSpPr>
              <a:xfrm>
                <a:off x="6144472" y="967047"/>
                <a:ext cx="636408" cy="465262"/>
                <a:chOff x="6144472" y="967047"/>
                <a:chExt cx="636408" cy="465262"/>
              </a:xfrm>
            </p:grpSpPr>
            <p:sp>
              <p:nvSpPr>
                <p:cNvPr id="86" name="Diamond 85">
                  <a:extLst>
                    <a:ext uri="{FF2B5EF4-FFF2-40B4-BE49-F238E27FC236}">
                      <a16:creationId xmlns:a16="http://schemas.microsoft.com/office/drawing/2014/main" id="{1FFDF074-0EF1-9045-9B57-90C31302D161}"/>
                    </a:ext>
                  </a:extLst>
                </p:cNvPr>
                <p:cNvSpPr/>
                <p:nvPr/>
              </p:nvSpPr>
              <p:spPr>
                <a:xfrm flipV="1">
                  <a:off x="631580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44A8D05A-A476-274F-A7B4-5C2101570EBC}"/>
                    </a:ext>
                  </a:extLst>
                </p:cNvPr>
                <p:cNvCxnSpPr>
                  <a:cxnSpLocks/>
                  <a:stCxn id="86" idx="3"/>
                </p:cNvCxnSpPr>
                <p:nvPr/>
              </p:nvCxnSpPr>
              <p:spPr>
                <a:xfrm flipV="1">
                  <a:off x="6679072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Elbow Connector 91">
                  <a:extLst>
                    <a:ext uri="{FF2B5EF4-FFF2-40B4-BE49-F238E27FC236}">
                      <a16:creationId xmlns:a16="http://schemas.microsoft.com/office/drawing/2014/main" id="{9B6634E2-19DA-2943-A3E2-33430C464065}"/>
                    </a:ext>
                  </a:extLst>
                </p:cNvPr>
                <p:cNvCxnSpPr>
                  <a:cxnSpLocks/>
                  <a:endCxn id="86" idx="1"/>
                </p:cNvCxnSpPr>
                <p:nvPr/>
              </p:nvCxnSpPr>
              <p:spPr>
                <a:xfrm rot="16200000" flipH="1">
                  <a:off x="608832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C21DA154-3154-4043-A387-B48BB5489E45}"/>
                  </a:ext>
                </a:extLst>
              </p:cNvPr>
              <p:cNvCxnSpPr>
                <a:cxnSpLocks/>
                <a:endCxn id="94" idx="2"/>
              </p:cNvCxnSpPr>
              <p:nvPr/>
            </p:nvCxnSpPr>
            <p:spPr>
              <a:xfrm>
                <a:off x="552512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1FE7FE-B7A0-744A-9049-223EEA1FB6D9}"/>
                  </a:ext>
                </a:extLst>
              </p:cNvPr>
              <p:cNvSpPr/>
              <p:nvPr/>
            </p:nvSpPr>
            <p:spPr>
              <a:xfrm flipV="1">
                <a:off x="6941513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9129765-0286-7B49-897B-12A42F7DA195}"/>
                  </a:ext>
                </a:extLst>
              </p:cNvPr>
              <p:cNvGrpSpPr/>
              <p:nvPr/>
            </p:nvGrpSpPr>
            <p:grpSpPr>
              <a:xfrm>
                <a:off x="4445702" y="967047"/>
                <a:ext cx="636407" cy="465262"/>
                <a:chOff x="4445702" y="967047"/>
                <a:chExt cx="636407" cy="465262"/>
              </a:xfrm>
            </p:grpSpPr>
            <p:sp>
              <p:nvSpPr>
                <p:cNvPr id="100" name="Diamond 99">
                  <a:extLst>
                    <a:ext uri="{FF2B5EF4-FFF2-40B4-BE49-F238E27FC236}">
                      <a16:creationId xmlns:a16="http://schemas.microsoft.com/office/drawing/2014/main" id="{9EE256B1-90C5-6048-B39D-BB77F9746841}"/>
                    </a:ext>
                  </a:extLst>
                </p:cNvPr>
                <p:cNvSpPr/>
                <p:nvPr/>
              </p:nvSpPr>
              <p:spPr>
                <a:xfrm flipV="1">
                  <a:off x="461703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5" name="Elbow Connector 104">
                  <a:extLst>
                    <a:ext uri="{FF2B5EF4-FFF2-40B4-BE49-F238E27FC236}">
                      <a16:creationId xmlns:a16="http://schemas.microsoft.com/office/drawing/2014/main" id="{A49DF7DD-47B1-9648-B7DE-02CBD11B1752}"/>
                    </a:ext>
                  </a:extLst>
                </p:cNvPr>
                <p:cNvCxnSpPr>
                  <a:cxnSpLocks/>
                  <a:stCxn id="100" idx="3"/>
                </p:cNvCxnSpPr>
                <p:nvPr/>
              </p:nvCxnSpPr>
              <p:spPr>
                <a:xfrm flipV="1">
                  <a:off x="4980301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Elbow Connector 105">
                  <a:extLst>
                    <a:ext uri="{FF2B5EF4-FFF2-40B4-BE49-F238E27FC236}">
                      <a16:creationId xmlns:a16="http://schemas.microsoft.com/office/drawing/2014/main" id="{FBA90F9C-2F0F-6D49-9BD5-04D863C627E4}"/>
                    </a:ext>
                  </a:extLst>
                </p:cNvPr>
                <p:cNvCxnSpPr>
                  <a:cxnSpLocks/>
                  <a:endCxn id="100" idx="1"/>
                </p:cNvCxnSpPr>
                <p:nvPr/>
              </p:nvCxnSpPr>
              <p:spPr>
                <a:xfrm rot="16200000" flipH="1">
                  <a:off x="438955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BA53CC8E-761D-0941-A11D-47FE6860F367}"/>
                  </a:ext>
                </a:extLst>
              </p:cNvPr>
              <p:cNvCxnSpPr>
                <a:cxnSpLocks/>
                <a:endCxn id="108" idx="2"/>
              </p:cNvCxnSpPr>
              <p:nvPr/>
            </p:nvCxnSpPr>
            <p:spPr>
              <a:xfrm>
                <a:off x="382635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80C7E87E-E3CB-6343-81F8-9087C5193E94}"/>
                  </a:ext>
                </a:extLst>
              </p:cNvPr>
              <p:cNvSpPr/>
              <p:nvPr/>
            </p:nvSpPr>
            <p:spPr>
              <a:xfrm flipV="1">
                <a:off x="5242742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8654A29-37FD-4F42-BA89-2E1E69B3F5FF}"/>
                  </a:ext>
                </a:extLst>
              </p:cNvPr>
              <p:cNvGrpSpPr/>
              <p:nvPr/>
            </p:nvGrpSpPr>
            <p:grpSpPr>
              <a:xfrm>
                <a:off x="2746931" y="967048"/>
                <a:ext cx="636407" cy="465262"/>
                <a:chOff x="2746931" y="967048"/>
                <a:chExt cx="636407" cy="465262"/>
              </a:xfrm>
            </p:grpSpPr>
            <p:sp>
              <p:nvSpPr>
                <p:cNvPr id="114" name="Diamond 113">
                  <a:extLst>
                    <a:ext uri="{FF2B5EF4-FFF2-40B4-BE49-F238E27FC236}">
                      <a16:creationId xmlns:a16="http://schemas.microsoft.com/office/drawing/2014/main" id="{8AD0E0E3-E83A-9745-8905-BD2213983985}"/>
                    </a:ext>
                  </a:extLst>
                </p:cNvPr>
                <p:cNvSpPr/>
                <p:nvPr/>
              </p:nvSpPr>
              <p:spPr>
                <a:xfrm flipV="1">
                  <a:off x="2918264" y="1069044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20" name="Elbow Connector 119">
                  <a:extLst>
                    <a:ext uri="{FF2B5EF4-FFF2-40B4-BE49-F238E27FC236}">
                      <a16:creationId xmlns:a16="http://schemas.microsoft.com/office/drawing/2014/main" id="{F428F78B-2477-3E40-AC5D-529EE24C1A07}"/>
                    </a:ext>
                  </a:extLst>
                </p:cNvPr>
                <p:cNvCxnSpPr>
                  <a:cxnSpLocks/>
                  <a:stCxn id="114" idx="3"/>
                </p:cNvCxnSpPr>
                <p:nvPr/>
              </p:nvCxnSpPr>
              <p:spPr>
                <a:xfrm flipV="1">
                  <a:off x="3281530" y="967049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Elbow Connector 120">
                  <a:extLst>
                    <a:ext uri="{FF2B5EF4-FFF2-40B4-BE49-F238E27FC236}">
                      <a16:creationId xmlns:a16="http://schemas.microsoft.com/office/drawing/2014/main" id="{81948281-45F3-764D-8032-15F18A4E040E}"/>
                    </a:ext>
                  </a:extLst>
                </p:cNvPr>
                <p:cNvCxnSpPr>
                  <a:cxnSpLocks/>
                  <a:endCxn id="114" idx="1"/>
                </p:cNvCxnSpPr>
                <p:nvPr/>
              </p:nvCxnSpPr>
              <p:spPr>
                <a:xfrm rot="16200000" flipH="1">
                  <a:off x="2690783" y="1023196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F51D2CF9-3CB8-1640-A127-5AB002917103}"/>
                  </a:ext>
                </a:extLst>
              </p:cNvPr>
              <p:cNvCxnSpPr>
                <a:cxnSpLocks/>
                <a:stCxn id="118" idx="6"/>
                <a:endCxn id="123" idx="2"/>
              </p:cNvCxnSpPr>
              <p:nvPr/>
            </p:nvCxnSpPr>
            <p:spPr>
              <a:xfrm>
                <a:off x="2127580" y="967047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EA477C6E-1D1D-9C41-886A-6E7AB1CCAF48}"/>
                  </a:ext>
                </a:extLst>
              </p:cNvPr>
              <p:cNvSpPr/>
              <p:nvPr/>
            </p:nvSpPr>
            <p:spPr>
              <a:xfrm flipV="1">
                <a:off x="3543971" y="829272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66DD8F91-5116-CA42-B559-5BA85C2310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967046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5334194-3EA3-B943-B3BB-F7B3420BC6B0}"/>
                  </a:ext>
                </a:extLst>
              </p:cNvPr>
              <p:cNvSpPr/>
              <p:nvPr/>
            </p:nvSpPr>
            <p:spPr>
              <a:xfrm flipV="1">
                <a:off x="864028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EA89A08-6A09-D34C-BB7A-C1A0C18EF65B}"/>
                  </a:ext>
                </a:extLst>
              </p:cNvPr>
              <p:cNvGrpSpPr/>
              <p:nvPr/>
            </p:nvGrpSpPr>
            <p:grpSpPr>
              <a:xfrm>
                <a:off x="8012043" y="933419"/>
                <a:ext cx="628241" cy="67256"/>
                <a:chOff x="8012043" y="933419"/>
                <a:chExt cx="628241" cy="67256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A42F1F6F-C9E9-2349-B641-5791F97F07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82559" y="967047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67B7021D-9F15-2A4F-AF1B-ACF2017D0452}"/>
                    </a:ext>
                  </a:extLst>
                </p:cNvPr>
                <p:cNvSpPr/>
                <p:nvPr/>
              </p:nvSpPr>
              <p:spPr>
                <a:xfrm>
                  <a:off x="801204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04515D3E-9457-944A-BE8B-B97414CAEB3E}"/>
                    </a:ext>
                  </a:extLst>
                </p:cNvPr>
                <p:cNvSpPr/>
                <p:nvPr/>
              </p:nvSpPr>
              <p:spPr>
                <a:xfrm>
                  <a:off x="817171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9A68568E-01B4-2945-91BC-0F4AB08E9014}"/>
                    </a:ext>
                  </a:extLst>
                </p:cNvPr>
                <p:cNvSpPr/>
                <p:nvPr/>
              </p:nvSpPr>
              <p:spPr>
                <a:xfrm>
                  <a:off x="8329367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BEC645A-63F7-C444-962C-B9E8E9F66015}"/>
                  </a:ext>
                </a:extLst>
              </p:cNvPr>
              <p:cNvGrpSpPr/>
              <p:nvPr/>
            </p:nvGrpSpPr>
            <p:grpSpPr>
              <a:xfrm>
                <a:off x="228620" y="747077"/>
                <a:ext cx="1898960" cy="473135"/>
                <a:chOff x="228620" y="747077"/>
                <a:chExt cx="1898960" cy="473135"/>
              </a:xfrm>
            </p:grpSpPr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BE6A7A7C-C7AF-2546-80F9-2F0775569D3B}"/>
                    </a:ext>
                  </a:extLst>
                </p:cNvPr>
                <p:cNvSpPr/>
                <p:nvPr/>
              </p:nvSpPr>
              <p:spPr>
                <a:xfrm flipV="1">
                  <a:off x="1852028" y="829271"/>
                  <a:ext cx="275552" cy="275552"/>
                </a:xfrm>
                <a:prstGeom prst="ellipse">
                  <a:avLst/>
                </a:prstGeom>
                <a:solidFill>
                  <a:srgbClr val="E8CAFF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2" name="Google Shape;399;p3">
                  <a:extLst>
                    <a:ext uri="{FF2B5EF4-FFF2-40B4-BE49-F238E27FC236}">
                      <a16:creationId xmlns:a16="http://schemas.microsoft.com/office/drawing/2014/main" id="{C95DAF7E-01DD-9A43-B411-AF5010C43AC3}"/>
                    </a:ext>
                  </a:extLst>
                </p:cNvPr>
                <p:cNvSpPr/>
                <p:nvPr/>
              </p:nvSpPr>
              <p:spPr>
                <a:xfrm rot="16200000">
                  <a:off x="1270288" y="813038"/>
                  <a:ext cx="314975" cy="308017"/>
                </a:xfrm>
                <a:prstGeom prst="trapezoid">
                  <a:avLst>
                    <a:gd name="adj" fmla="val 250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38100" cap="flat" cmpd="sng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268" tIns="40622" rIns="81268" bIns="40622" anchor="ctr" anchorCtr="0">
                  <a:noAutofit/>
                </a:bodyPr>
                <a:lstStyle/>
                <a:p>
                  <a:pPr algn="ctr"/>
                  <a:endParaRPr sz="978">
                    <a:solidFill>
                      <a:schemeClr val="dk1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endParaRPr>
                </a:p>
              </p:txBody>
            </p: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9AA28F9E-FE12-7F4B-8A52-A8F4E640E69F}"/>
                    </a:ext>
                  </a:extLst>
                </p:cNvPr>
                <p:cNvCxnSpPr>
                  <a:cxnSpLocks/>
                  <a:stCxn id="142" idx="2"/>
                </p:cNvCxnSpPr>
                <p:nvPr/>
              </p:nvCxnSpPr>
              <p:spPr>
                <a:xfrm>
                  <a:off x="1581784" y="967047"/>
                  <a:ext cx="270242" cy="0"/>
                </a:xfrm>
                <a:prstGeom prst="line">
                  <a:avLst/>
                </a:prstGeom>
                <a:ln w="38100"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CC91A00-33ED-D749-9EAD-B675E94939E3}"/>
                    </a:ext>
                  </a:extLst>
                </p:cNvPr>
                <p:cNvSpPr txBox="1"/>
                <p:nvPr/>
              </p:nvSpPr>
              <p:spPr>
                <a:xfrm>
                  <a:off x="228620" y="747077"/>
                  <a:ext cx="923692" cy="473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133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Davis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E3E7793-BB1E-6C4D-886F-4926384EA1C6}"/>
                  </a:ext>
                </a:extLst>
              </p:cNvPr>
              <p:cNvGrpSpPr/>
              <p:nvPr/>
            </p:nvGrpSpPr>
            <p:grpSpPr>
              <a:xfrm>
                <a:off x="8578480" y="439532"/>
                <a:ext cx="850347" cy="942740"/>
                <a:chOff x="8578480" y="439532"/>
                <a:chExt cx="850347" cy="942740"/>
              </a:xfrm>
            </p:grpSpPr>
            <p:cxnSp>
              <p:nvCxnSpPr>
                <p:cNvPr id="159" name="Elbow Connector 158">
                  <a:extLst>
                    <a:ext uri="{FF2B5EF4-FFF2-40B4-BE49-F238E27FC236}">
                      <a16:creationId xmlns:a16="http://schemas.microsoft.com/office/drawing/2014/main" id="{B07E5388-8878-AE4F-9309-25CC44A35CD8}"/>
                    </a:ext>
                  </a:extLst>
                </p:cNvPr>
                <p:cNvCxnSpPr>
                  <a:cxnSpLocks/>
                  <a:stCxn id="132" idx="0"/>
                  <a:endCxn id="71" idx="1"/>
                </p:cNvCxnSpPr>
                <p:nvPr/>
              </p:nvCxnSpPr>
              <p:spPr>
                <a:xfrm rot="16200000" flipH="1">
                  <a:off x="8840126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39EF53B-3A59-AC45-8AFB-BEDBC14FE022}"/>
                    </a:ext>
                  </a:extLst>
                </p:cNvPr>
                <p:cNvCxnSpPr>
                  <a:cxnSpLocks/>
                  <a:stCxn id="2713" idx="0"/>
                  <a:endCxn id="73" idx="2"/>
                </p:cNvCxnSpPr>
                <p:nvPr/>
              </p:nvCxnSpPr>
              <p:spPr>
                <a:xfrm flipH="1">
                  <a:off x="8778591" y="439532"/>
                  <a:ext cx="1820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93E2374D-8F1A-3F44-B7EF-ADC5D449E915}"/>
                    </a:ext>
                  </a:extLst>
                </p:cNvPr>
                <p:cNvSpPr/>
                <p:nvPr/>
              </p:nvSpPr>
              <p:spPr>
                <a:xfrm flipV="1">
                  <a:off x="904804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6" name="Elbow Connector 75">
                  <a:extLst>
                    <a:ext uri="{FF2B5EF4-FFF2-40B4-BE49-F238E27FC236}">
                      <a16:creationId xmlns:a16="http://schemas.microsoft.com/office/drawing/2014/main" id="{E3976B7E-2A6B-FD45-A6DC-EF68805232CB}"/>
                    </a:ext>
                  </a:extLst>
                </p:cNvPr>
                <p:cNvCxnSpPr>
                  <a:cxnSpLocks/>
                  <a:stCxn id="71" idx="3"/>
                </p:cNvCxnSpPr>
                <p:nvPr/>
              </p:nvCxnSpPr>
              <p:spPr>
                <a:xfrm flipV="1">
                  <a:off x="931123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Arc 72">
                  <a:extLst>
                    <a:ext uri="{FF2B5EF4-FFF2-40B4-BE49-F238E27FC236}">
                      <a16:creationId xmlns:a16="http://schemas.microsoft.com/office/drawing/2014/main" id="{069C2DC4-FD84-EC4A-A00F-9A0BED7FD01F}"/>
                    </a:ext>
                  </a:extLst>
                </p:cNvPr>
                <p:cNvSpPr/>
                <p:nvPr/>
              </p:nvSpPr>
              <p:spPr>
                <a:xfrm flipV="1">
                  <a:off x="857848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41792DE-DD25-3842-B517-D68688580ED7}"/>
                  </a:ext>
                </a:extLst>
              </p:cNvPr>
              <p:cNvGrpSpPr/>
              <p:nvPr/>
            </p:nvGrpSpPr>
            <p:grpSpPr>
              <a:xfrm>
                <a:off x="5180938" y="439531"/>
                <a:ext cx="850347" cy="942741"/>
                <a:chOff x="5180938" y="439531"/>
                <a:chExt cx="850347" cy="942741"/>
              </a:xfrm>
            </p:grpSpPr>
            <p:cxnSp>
              <p:nvCxnSpPr>
                <p:cNvPr id="152" name="Elbow Connector 151">
                  <a:extLst>
                    <a:ext uri="{FF2B5EF4-FFF2-40B4-BE49-F238E27FC236}">
                      <a16:creationId xmlns:a16="http://schemas.microsoft.com/office/drawing/2014/main" id="{2DDDB7EA-4F95-E341-942B-16939762A31A}"/>
                    </a:ext>
                  </a:extLst>
                </p:cNvPr>
                <p:cNvCxnSpPr>
                  <a:cxnSpLocks/>
                  <a:stCxn id="108" idx="0"/>
                  <a:endCxn id="85" idx="1"/>
                </p:cNvCxnSpPr>
                <p:nvPr/>
              </p:nvCxnSpPr>
              <p:spPr>
                <a:xfrm rot="16200000" flipH="1">
                  <a:off x="5442584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1A7BA5E9-01BD-1445-B332-B0B9C07F62F1}"/>
                    </a:ext>
                  </a:extLst>
                </p:cNvPr>
                <p:cNvCxnSpPr>
                  <a:cxnSpLocks/>
                  <a:stCxn id="2574" idx="0"/>
                </p:cNvCxnSpPr>
                <p:nvPr/>
              </p:nvCxnSpPr>
              <p:spPr>
                <a:xfrm flipH="1">
                  <a:off x="5378554" y="439531"/>
                  <a:ext cx="1964" cy="335351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C96B353-5F96-FC47-BE99-CD072B5B5FDA}"/>
                    </a:ext>
                  </a:extLst>
                </p:cNvPr>
                <p:cNvSpPr/>
                <p:nvPr/>
              </p:nvSpPr>
              <p:spPr>
                <a:xfrm flipV="1">
                  <a:off x="565050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0" name="Elbow Connector 89">
                  <a:extLst>
                    <a:ext uri="{FF2B5EF4-FFF2-40B4-BE49-F238E27FC236}">
                      <a16:creationId xmlns:a16="http://schemas.microsoft.com/office/drawing/2014/main" id="{29A8D6C9-BFCE-194B-9D24-A1B3A3BCA8D5}"/>
                    </a:ext>
                  </a:extLst>
                </p:cNvPr>
                <p:cNvCxnSpPr>
                  <a:cxnSpLocks/>
                  <a:stCxn id="85" idx="3"/>
                </p:cNvCxnSpPr>
                <p:nvPr/>
              </p:nvCxnSpPr>
              <p:spPr>
                <a:xfrm flipV="1">
                  <a:off x="591369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Arc 86">
                  <a:extLst>
                    <a:ext uri="{FF2B5EF4-FFF2-40B4-BE49-F238E27FC236}">
                      <a16:creationId xmlns:a16="http://schemas.microsoft.com/office/drawing/2014/main" id="{DE535308-B657-0A46-99F3-A7361D0F812E}"/>
                    </a:ext>
                  </a:extLst>
                </p:cNvPr>
                <p:cNvSpPr/>
                <p:nvPr/>
              </p:nvSpPr>
              <p:spPr>
                <a:xfrm flipV="1">
                  <a:off x="518093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0730F84-7A76-3A49-9986-4E3E5F39B06B}"/>
                  </a:ext>
                </a:extLst>
              </p:cNvPr>
              <p:cNvGrpSpPr/>
              <p:nvPr/>
            </p:nvGrpSpPr>
            <p:grpSpPr>
              <a:xfrm>
                <a:off x="6879710" y="439532"/>
                <a:ext cx="850347" cy="942740"/>
                <a:chOff x="6879710" y="439532"/>
                <a:chExt cx="850347" cy="942740"/>
              </a:xfrm>
            </p:grpSpPr>
            <p:cxnSp>
              <p:nvCxnSpPr>
                <p:cNvPr id="155" name="Elbow Connector 154">
                  <a:extLst>
                    <a:ext uri="{FF2B5EF4-FFF2-40B4-BE49-F238E27FC236}">
                      <a16:creationId xmlns:a16="http://schemas.microsoft.com/office/drawing/2014/main" id="{0017268F-D077-E543-87E3-4551D9BAAAB3}"/>
                    </a:ext>
                  </a:extLst>
                </p:cNvPr>
                <p:cNvCxnSpPr>
                  <a:cxnSpLocks/>
                  <a:stCxn id="94" idx="0"/>
                  <a:endCxn id="127" idx="1"/>
                </p:cNvCxnSpPr>
                <p:nvPr/>
              </p:nvCxnSpPr>
              <p:spPr>
                <a:xfrm rot="16200000" flipH="1">
                  <a:off x="7141355" y="1042756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89268FBA-AD61-B74C-B04D-E7CEE402BD21}"/>
                    </a:ext>
                  </a:extLst>
                </p:cNvPr>
                <p:cNvCxnSpPr>
                  <a:cxnSpLocks/>
                  <a:stCxn id="2506" idx="0"/>
                  <a:endCxn id="128" idx="2"/>
                </p:cNvCxnSpPr>
                <p:nvPr/>
              </p:nvCxnSpPr>
              <p:spPr>
                <a:xfrm flipH="1">
                  <a:off x="7079821" y="439532"/>
                  <a:ext cx="1819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1B90B186-A61E-E345-BC71-E961D5ADC0C1}"/>
                    </a:ext>
                  </a:extLst>
                </p:cNvPr>
                <p:cNvSpPr/>
                <p:nvPr/>
              </p:nvSpPr>
              <p:spPr>
                <a:xfrm flipV="1">
                  <a:off x="734927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30" name="Elbow Connector 129">
                  <a:extLst>
                    <a:ext uri="{FF2B5EF4-FFF2-40B4-BE49-F238E27FC236}">
                      <a16:creationId xmlns:a16="http://schemas.microsoft.com/office/drawing/2014/main" id="{18080D05-C03B-6445-86B8-67661AEA7B87}"/>
                    </a:ext>
                  </a:extLst>
                </p:cNvPr>
                <p:cNvCxnSpPr>
                  <a:cxnSpLocks/>
                  <a:stCxn id="127" idx="3"/>
                </p:cNvCxnSpPr>
                <p:nvPr/>
              </p:nvCxnSpPr>
              <p:spPr>
                <a:xfrm flipV="1">
                  <a:off x="761246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" name="Arc 127">
                  <a:extLst>
                    <a:ext uri="{FF2B5EF4-FFF2-40B4-BE49-F238E27FC236}">
                      <a16:creationId xmlns:a16="http://schemas.microsoft.com/office/drawing/2014/main" id="{6E5C2AC4-B33A-264D-B284-99CF24C80298}"/>
                    </a:ext>
                  </a:extLst>
                </p:cNvPr>
                <p:cNvSpPr/>
                <p:nvPr/>
              </p:nvSpPr>
              <p:spPr>
                <a:xfrm flipV="1">
                  <a:off x="687971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831DA0C-DCBD-6E4C-9DD5-81B9AEB81EF4}"/>
                  </a:ext>
                </a:extLst>
              </p:cNvPr>
              <p:cNvGrpSpPr/>
              <p:nvPr/>
            </p:nvGrpSpPr>
            <p:grpSpPr>
              <a:xfrm>
                <a:off x="1783396" y="447397"/>
                <a:ext cx="850348" cy="934876"/>
                <a:chOff x="1783396" y="447397"/>
                <a:chExt cx="850348" cy="934876"/>
              </a:xfrm>
            </p:grpSpPr>
            <p:cxnSp>
              <p:nvCxnSpPr>
                <p:cNvPr id="146" name="Elbow Connector 145">
                  <a:extLst>
                    <a:ext uri="{FF2B5EF4-FFF2-40B4-BE49-F238E27FC236}">
                      <a16:creationId xmlns:a16="http://schemas.microsoft.com/office/drawing/2014/main" id="{6D6647CD-A64C-5240-B745-DB77EEE94A08}"/>
                    </a:ext>
                  </a:extLst>
                </p:cNvPr>
                <p:cNvCxnSpPr>
                  <a:cxnSpLocks/>
                  <a:stCxn id="118" idx="0"/>
                  <a:endCxn id="113" idx="1"/>
                </p:cNvCxnSpPr>
                <p:nvPr/>
              </p:nvCxnSpPr>
              <p:spPr>
                <a:xfrm rot="16200000" flipH="1">
                  <a:off x="2048456" y="1046170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9A84B65F-71E3-B547-AC7E-E62C2CCA5B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9804" y="447397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370D1630-4E2C-FD4F-B9F7-A2BFB3A35EB6}"/>
                    </a:ext>
                  </a:extLst>
                </p:cNvPr>
                <p:cNvSpPr/>
                <p:nvPr/>
              </p:nvSpPr>
              <p:spPr>
                <a:xfrm flipV="1">
                  <a:off x="2252961" y="1119079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19" name="Elbow Connector 118">
                  <a:extLst>
                    <a:ext uri="{FF2B5EF4-FFF2-40B4-BE49-F238E27FC236}">
                      <a16:creationId xmlns:a16="http://schemas.microsoft.com/office/drawing/2014/main" id="{AC4BF05F-B2C5-E745-A9DD-08859C0CE78B}"/>
                    </a:ext>
                  </a:extLst>
                </p:cNvPr>
                <p:cNvCxnSpPr>
                  <a:cxnSpLocks/>
                  <a:stCxn id="113" idx="3"/>
                </p:cNvCxnSpPr>
                <p:nvPr/>
              </p:nvCxnSpPr>
              <p:spPr>
                <a:xfrm flipV="1">
                  <a:off x="2516155" y="967047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5" name="Arc 114">
                  <a:extLst>
                    <a:ext uri="{FF2B5EF4-FFF2-40B4-BE49-F238E27FC236}">
                      <a16:creationId xmlns:a16="http://schemas.microsoft.com/office/drawing/2014/main" id="{CA165BDE-910D-A741-B943-1BCD813B172E}"/>
                    </a:ext>
                  </a:extLst>
                </p:cNvPr>
                <p:cNvSpPr/>
                <p:nvPr/>
              </p:nvSpPr>
              <p:spPr>
                <a:xfrm flipV="1">
                  <a:off x="1783396" y="759142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F883DB1-D42C-EA4D-9044-3E09849A4486}"/>
                  </a:ext>
                </a:extLst>
              </p:cNvPr>
              <p:cNvGrpSpPr/>
              <p:nvPr/>
            </p:nvGrpSpPr>
            <p:grpSpPr>
              <a:xfrm>
                <a:off x="3482168" y="447396"/>
                <a:ext cx="850347" cy="934876"/>
                <a:chOff x="3482168" y="447396"/>
                <a:chExt cx="850347" cy="934876"/>
              </a:xfrm>
            </p:grpSpPr>
            <p:cxnSp>
              <p:nvCxnSpPr>
                <p:cNvPr id="149" name="Elbow Connector 148">
                  <a:extLst>
                    <a:ext uri="{FF2B5EF4-FFF2-40B4-BE49-F238E27FC236}">
                      <a16:creationId xmlns:a16="http://schemas.microsoft.com/office/drawing/2014/main" id="{23986276-6B06-9548-8FD4-CF897E5A31D7}"/>
                    </a:ext>
                  </a:extLst>
                </p:cNvPr>
                <p:cNvCxnSpPr>
                  <a:cxnSpLocks/>
                  <a:stCxn id="123" idx="0"/>
                  <a:endCxn id="99" idx="1"/>
                </p:cNvCxnSpPr>
                <p:nvPr/>
              </p:nvCxnSpPr>
              <p:spPr>
                <a:xfrm rot="16200000" flipH="1">
                  <a:off x="3743814" y="1042756"/>
                  <a:ext cx="145851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DA6C1333-E181-A543-9524-E63995CF1D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9784" y="447396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9F84EB17-D715-CC43-9709-6CC34D3A0BAA}"/>
                    </a:ext>
                  </a:extLst>
                </p:cNvPr>
                <p:cNvSpPr/>
                <p:nvPr/>
              </p:nvSpPr>
              <p:spPr>
                <a:xfrm flipV="1">
                  <a:off x="395173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4" name="Elbow Connector 103">
                  <a:extLst>
                    <a:ext uri="{FF2B5EF4-FFF2-40B4-BE49-F238E27FC236}">
                      <a16:creationId xmlns:a16="http://schemas.microsoft.com/office/drawing/2014/main" id="{3371EDE3-A06C-5945-94E0-6B02EA6D3BEC}"/>
                    </a:ext>
                  </a:extLst>
                </p:cNvPr>
                <p:cNvCxnSpPr>
                  <a:cxnSpLocks/>
                  <a:stCxn id="99" idx="3"/>
                </p:cNvCxnSpPr>
                <p:nvPr/>
              </p:nvCxnSpPr>
              <p:spPr>
                <a:xfrm flipV="1">
                  <a:off x="421492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Arc 100">
                  <a:extLst>
                    <a:ext uri="{FF2B5EF4-FFF2-40B4-BE49-F238E27FC236}">
                      <a16:creationId xmlns:a16="http://schemas.microsoft.com/office/drawing/2014/main" id="{B53CADA6-59E6-7543-B8C9-853FF982F074}"/>
                    </a:ext>
                  </a:extLst>
                </p:cNvPr>
                <p:cNvSpPr/>
                <p:nvPr/>
              </p:nvSpPr>
              <p:spPr>
                <a:xfrm flipV="1">
                  <a:off x="348216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2DFAD9-5086-4E4E-91E4-B80B818407C8}"/>
                </a:ext>
              </a:extLst>
            </p:cNvPr>
            <p:cNvGrpSpPr/>
            <p:nvPr/>
          </p:nvGrpSpPr>
          <p:grpSpPr>
            <a:xfrm>
              <a:off x="880488" y="2452939"/>
              <a:ext cx="9171072" cy="875478"/>
              <a:chOff x="297148" y="1104823"/>
              <a:chExt cx="10317458" cy="984913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E0C271B2-BCCE-0D42-B6BD-593DE6F830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52D90FF4-1FB7-9546-BB3F-486BD86407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47C2C166-6B62-C241-8BF1-EE87410D38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89200848-E286-C14C-B12C-870425A5ABF6}"/>
                  </a:ext>
                </a:extLst>
              </p:cNvPr>
              <p:cNvSpPr/>
              <p:nvPr/>
            </p:nvSpPr>
            <p:spPr>
              <a:xfrm flipV="1">
                <a:off x="904804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1" name="Diamond 140">
                <a:extLst>
                  <a:ext uri="{FF2B5EF4-FFF2-40B4-BE49-F238E27FC236}">
                    <a16:creationId xmlns:a16="http://schemas.microsoft.com/office/drawing/2014/main" id="{8F05A9BC-CF0A-E84A-BF09-2C118F22103B}"/>
                  </a:ext>
                </a:extLst>
              </p:cNvPr>
              <p:cNvSpPr/>
              <p:nvPr/>
            </p:nvSpPr>
            <p:spPr>
              <a:xfrm flipV="1">
                <a:off x="9713347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4" name="Arc 143">
                <a:extLst>
                  <a:ext uri="{FF2B5EF4-FFF2-40B4-BE49-F238E27FC236}">
                    <a16:creationId xmlns:a16="http://schemas.microsoft.com/office/drawing/2014/main" id="{FA50A7C9-FA2E-B148-BFF9-C5E87B732D42}"/>
                  </a:ext>
                </a:extLst>
              </p:cNvPr>
              <p:cNvSpPr/>
              <p:nvPr/>
            </p:nvSpPr>
            <p:spPr>
              <a:xfrm flipV="1">
                <a:off x="857848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F96B3604-EAC5-1F40-B07F-085AE2E6FE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189745EA-2D00-7E40-8DD9-C63BFFD1BFFD}"/>
                  </a:ext>
                </a:extLst>
              </p:cNvPr>
              <p:cNvCxnSpPr>
                <a:cxnSpLocks/>
                <a:endCxn id="140" idx="1"/>
              </p:cNvCxnSpPr>
              <p:nvPr/>
            </p:nvCxnSpPr>
            <p:spPr>
              <a:xfrm flipV="1">
                <a:off x="878941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Elbow Connector 149">
                <a:extLst>
                  <a:ext uri="{FF2B5EF4-FFF2-40B4-BE49-F238E27FC236}">
                    <a16:creationId xmlns:a16="http://schemas.microsoft.com/office/drawing/2014/main" id="{0A334FB7-84FE-8042-91B5-9EE9EFCF0619}"/>
                  </a:ext>
                </a:extLst>
              </p:cNvPr>
              <p:cNvCxnSpPr>
                <a:cxnSpLocks/>
                <a:stCxn id="140" idx="3"/>
              </p:cNvCxnSpPr>
              <p:nvPr/>
            </p:nvCxnSpPr>
            <p:spPr>
              <a:xfrm flipV="1">
                <a:off x="931123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Elbow Connector 150">
                <a:extLst>
                  <a:ext uri="{FF2B5EF4-FFF2-40B4-BE49-F238E27FC236}">
                    <a16:creationId xmlns:a16="http://schemas.microsoft.com/office/drawing/2014/main" id="{1DF21625-1EF1-6542-A348-EB71BAF25BEE}"/>
                  </a:ext>
                </a:extLst>
              </p:cNvPr>
              <p:cNvCxnSpPr>
                <a:cxnSpLocks/>
                <a:stCxn id="141" idx="3"/>
              </p:cNvCxnSpPr>
              <p:nvPr/>
            </p:nvCxnSpPr>
            <p:spPr>
              <a:xfrm flipV="1">
                <a:off x="10076613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Elbow Connector 152">
                <a:extLst>
                  <a:ext uri="{FF2B5EF4-FFF2-40B4-BE49-F238E27FC236}">
                    <a16:creationId xmlns:a16="http://schemas.microsoft.com/office/drawing/2014/main" id="{80837C2B-4BEF-D344-8728-E5FDFC520195}"/>
                  </a:ext>
                </a:extLst>
              </p:cNvPr>
              <p:cNvCxnSpPr>
                <a:cxnSpLocks/>
                <a:endCxn id="141" idx="1"/>
              </p:cNvCxnSpPr>
              <p:nvPr/>
            </p:nvCxnSpPr>
            <p:spPr>
              <a:xfrm rot="16200000" flipH="1">
                <a:off x="9485866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0F6D3E4F-69A1-C345-B8F1-23E16832E128}"/>
                  </a:ext>
                </a:extLst>
              </p:cNvPr>
              <p:cNvCxnSpPr>
                <a:cxnSpLocks/>
                <a:endCxn id="156" idx="2"/>
              </p:cNvCxnSpPr>
              <p:nvPr/>
            </p:nvCxnSpPr>
            <p:spPr>
              <a:xfrm>
                <a:off x="8922664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7A13A5F3-63E2-C84C-969E-644C7B582A03}"/>
                  </a:ext>
                </a:extLst>
              </p:cNvPr>
              <p:cNvSpPr/>
              <p:nvPr/>
            </p:nvSpPr>
            <p:spPr>
              <a:xfrm flipV="1">
                <a:off x="1033905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FFB4A8D5-7E46-274E-9C0B-F556F9E452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48A77722-B004-9249-85BB-9A36CC500256}"/>
                  </a:ext>
                </a:extLst>
              </p:cNvPr>
              <p:cNvSpPr/>
              <p:nvPr/>
            </p:nvSpPr>
            <p:spPr>
              <a:xfrm flipV="1">
                <a:off x="565050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0" name="Diamond 159">
                <a:extLst>
                  <a:ext uri="{FF2B5EF4-FFF2-40B4-BE49-F238E27FC236}">
                    <a16:creationId xmlns:a16="http://schemas.microsoft.com/office/drawing/2014/main" id="{3A4D00DF-6ACC-D245-ABED-C3C343BC30AA}"/>
                  </a:ext>
                </a:extLst>
              </p:cNvPr>
              <p:cNvSpPr/>
              <p:nvPr/>
            </p:nvSpPr>
            <p:spPr>
              <a:xfrm flipV="1">
                <a:off x="631580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BF36EC0D-7A21-C944-904E-9F65C958D103}"/>
                  </a:ext>
                </a:extLst>
              </p:cNvPr>
              <p:cNvSpPr/>
              <p:nvPr/>
            </p:nvSpPr>
            <p:spPr>
              <a:xfrm flipV="1">
                <a:off x="518093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A94E6ADF-714C-054E-87F0-8F24DF8CB0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BDBE1443-2068-304A-B343-2F5BE807FBE6}"/>
                  </a:ext>
                </a:extLst>
              </p:cNvPr>
              <p:cNvCxnSpPr>
                <a:cxnSpLocks/>
                <a:endCxn id="158" idx="1"/>
              </p:cNvCxnSpPr>
              <p:nvPr/>
            </p:nvCxnSpPr>
            <p:spPr>
              <a:xfrm flipV="1">
                <a:off x="539187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Elbow Connector 163">
                <a:extLst>
                  <a:ext uri="{FF2B5EF4-FFF2-40B4-BE49-F238E27FC236}">
                    <a16:creationId xmlns:a16="http://schemas.microsoft.com/office/drawing/2014/main" id="{4F83FF4F-11B3-7A4C-8AD7-309C9F19810A}"/>
                  </a:ext>
                </a:extLst>
              </p:cNvPr>
              <p:cNvCxnSpPr>
                <a:cxnSpLocks/>
                <a:stCxn id="158" idx="3"/>
              </p:cNvCxnSpPr>
              <p:nvPr/>
            </p:nvCxnSpPr>
            <p:spPr>
              <a:xfrm flipV="1">
                <a:off x="591369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Elbow Connector 164">
                <a:extLst>
                  <a:ext uri="{FF2B5EF4-FFF2-40B4-BE49-F238E27FC236}">
                    <a16:creationId xmlns:a16="http://schemas.microsoft.com/office/drawing/2014/main" id="{BB266AAC-6BD3-D441-A61C-DACF74E08DBC}"/>
                  </a:ext>
                </a:extLst>
              </p:cNvPr>
              <p:cNvCxnSpPr>
                <a:cxnSpLocks/>
                <a:stCxn id="160" idx="3"/>
              </p:cNvCxnSpPr>
              <p:nvPr/>
            </p:nvCxnSpPr>
            <p:spPr>
              <a:xfrm flipV="1">
                <a:off x="6679072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Elbow Connector 165">
                <a:extLst>
                  <a:ext uri="{FF2B5EF4-FFF2-40B4-BE49-F238E27FC236}">
                    <a16:creationId xmlns:a16="http://schemas.microsoft.com/office/drawing/2014/main" id="{F484D6AA-1BFA-1244-BA0F-D2985976BA1D}"/>
                  </a:ext>
                </a:extLst>
              </p:cNvPr>
              <p:cNvCxnSpPr>
                <a:cxnSpLocks/>
                <a:endCxn id="160" idx="1"/>
              </p:cNvCxnSpPr>
              <p:nvPr/>
            </p:nvCxnSpPr>
            <p:spPr>
              <a:xfrm rot="16200000" flipH="1">
                <a:off x="608832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7979A88E-1205-7E40-AEDB-7204EB308629}"/>
                  </a:ext>
                </a:extLst>
              </p:cNvPr>
              <p:cNvCxnSpPr>
                <a:cxnSpLocks/>
                <a:endCxn id="168" idx="2"/>
              </p:cNvCxnSpPr>
              <p:nvPr/>
            </p:nvCxnSpPr>
            <p:spPr>
              <a:xfrm>
                <a:off x="552512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E9C8F817-EDC5-1247-AEFE-4D5AED5374A2}"/>
                  </a:ext>
                </a:extLst>
              </p:cNvPr>
              <p:cNvSpPr/>
              <p:nvPr/>
            </p:nvSpPr>
            <p:spPr>
              <a:xfrm flipV="1">
                <a:off x="6941513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05B2EB3-375F-1E41-A2BC-027C9C183F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AFA76DC8-98EC-544D-BDD2-D01304CEDE94}"/>
                  </a:ext>
                </a:extLst>
              </p:cNvPr>
              <p:cNvSpPr/>
              <p:nvPr/>
            </p:nvSpPr>
            <p:spPr>
              <a:xfrm flipV="1">
                <a:off x="395173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1" name="Diamond 170">
                <a:extLst>
                  <a:ext uri="{FF2B5EF4-FFF2-40B4-BE49-F238E27FC236}">
                    <a16:creationId xmlns:a16="http://schemas.microsoft.com/office/drawing/2014/main" id="{96B05BC1-C7A8-6A4B-A1D4-AB7B69FE1273}"/>
                  </a:ext>
                </a:extLst>
              </p:cNvPr>
              <p:cNvSpPr/>
              <p:nvPr/>
            </p:nvSpPr>
            <p:spPr>
              <a:xfrm flipV="1">
                <a:off x="461703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2" name="Arc 171">
                <a:extLst>
                  <a:ext uri="{FF2B5EF4-FFF2-40B4-BE49-F238E27FC236}">
                    <a16:creationId xmlns:a16="http://schemas.microsoft.com/office/drawing/2014/main" id="{F5C11A32-7050-BC40-8592-1C16A0618398}"/>
                  </a:ext>
                </a:extLst>
              </p:cNvPr>
              <p:cNvSpPr/>
              <p:nvPr/>
            </p:nvSpPr>
            <p:spPr>
              <a:xfrm flipV="1">
                <a:off x="348216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FA407184-4CCF-EB41-9613-81A73C3D4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79B7BE26-48D7-EB40-A414-09DB41F9E2D8}"/>
                  </a:ext>
                </a:extLst>
              </p:cNvPr>
              <p:cNvCxnSpPr>
                <a:cxnSpLocks/>
                <a:endCxn id="170" idx="1"/>
              </p:cNvCxnSpPr>
              <p:nvPr/>
            </p:nvCxnSpPr>
            <p:spPr>
              <a:xfrm flipV="1">
                <a:off x="369310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Elbow Connector 174">
                <a:extLst>
                  <a:ext uri="{FF2B5EF4-FFF2-40B4-BE49-F238E27FC236}">
                    <a16:creationId xmlns:a16="http://schemas.microsoft.com/office/drawing/2014/main" id="{9191DC4D-E48B-2149-B572-BEDEA3499D7F}"/>
                  </a:ext>
                </a:extLst>
              </p:cNvPr>
              <p:cNvCxnSpPr>
                <a:cxnSpLocks/>
                <a:stCxn id="170" idx="3"/>
              </p:cNvCxnSpPr>
              <p:nvPr/>
            </p:nvCxnSpPr>
            <p:spPr>
              <a:xfrm flipV="1">
                <a:off x="421492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Elbow Connector 175">
                <a:extLst>
                  <a:ext uri="{FF2B5EF4-FFF2-40B4-BE49-F238E27FC236}">
                    <a16:creationId xmlns:a16="http://schemas.microsoft.com/office/drawing/2014/main" id="{B6623D66-9473-8C4E-AC81-DA43E1B0414C}"/>
                  </a:ext>
                </a:extLst>
              </p:cNvPr>
              <p:cNvCxnSpPr>
                <a:cxnSpLocks/>
                <a:stCxn id="171" idx="3"/>
              </p:cNvCxnSpPr>
              <p:nvPr/>
            </p:nvCxnSpPr>
            <p:spPr>
              <a:xfrm flipV="1">
                <a:off x="4980301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Elbow Connector 176">
                <a:extLst>
                  <a:ext uri="{FF2B5EF4-FFF2-40B4-BE49-F238E27FC236}">
                    <a16:creationId xmlns:a16="http://schemas.microsoft.com/office/drawing/2014/main" id="{A90703FC-CFF5-D741-A47A-535BB150B4F4}"/>
                  </a:ext>
                </a:extLst>
              </p:cNvPr>
              <p:cNvCxnSpPr>
                <a:cxnSpLocks/>
                <a:endCxn id="171" idx="1"/>
              </p:cNvCxnSpPr>
              <p:nvPr/>
            </p:nvCxnSpPr>
            <p:spPr>
              <a:xfrm rot="16200000" flipH="1">
                <a:off x="438955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9203792A-B4D5-4A47-AAB9-0FE207CBD0DB}"/>
                  </a:ext>
                </a:extLst>
              </p:cNvPr>
              <p:cNvCxnSpPr>
                <a:cxnSpLocks/>
                <a:endCxn id="179" idx="2"/>
              </p:cNvCxnSpPr>
              <p:nvPr/>
            </p:nvCxnSpPr>
            <p:spPr>
              <a:xfrm>
                <a:off x="382635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55416067-3771-474C-9780-1741433D896D}"/>
                  </a:ext>
                </a:extLst>
              </p:cNvPr>
              <p:cNvSpPr/>
              <p:nvPr/>
            </p:nvSpPr>
            <p:spPr>
              <a:xfrm flipV="1">
                <a:off x="5242742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BB5DCC7F-F4FF-3A45-8986-9C57D7F324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1104824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58DDBA35-BCFD-E048-8525-8FC0BA3457FA}"/>
                  </a:ext>
                </a:extLst>
              </p:cNvPr>
              <p:cNvSpPr/>
              <p:nvPr/>
            </p:nvSpPr>
            <p:spPr>
              <a:xfrm flipV="1">
                <a:off x="2252961" y="17765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2" name="Diamond 181">
                <a:extLst>
                  <a:ext uri="{FF2B5EF4-FFF2-40B4-BE49-F238E27FC236}">
                    <a16:creationId xmlns:a16="http://schemas.microsoft.com/office/drawing/2014/main" id="{B40A690A-B44F-0348-BFF2-04DE6724ABC2}"/>
                  </a:ext>
                </a:extLst>
              </p:cNvPr>
              <p:cNvSpPr/>
              <p:nvPr/>
            </p:nvSpPr>
            <p:spPr>
              <a:xfrm flipV="1">
                <a:off x="2918264" y="17264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3" name="Arc 182">
                <a:extLst>
                  <a:ext uri="{FF2B5EF4-FFF2-40B4-BE49-F238E27FC236}">
                    <a16:creationId xmlns:a16="http://schemas.microsoft.com/office/drawing/2014/main" id="{1FCB9CC8-4B6B-3043-9EBA-99609AE06523}"/>
                  </a:ext>
                </a:extLst>
              </p:cNvPr>
              <p:cNvSpPr/>
              <p:nvPr/>
            </p:nvSpPr>
            <p:spPr>
              <a:xfrm flipV="1">
                <a:off x="1783396" y="1416569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9F9FFD13-A1FC-B94D-AE12-E016EC7CCD07}"/>
                  </a:ext>
                </a:extLst>
              </p:cNvPr>
              <p:cNvCxnSpPr>
                <a:cxnSpLocks/>
                <a:stCxn id="186" idx="0"/>
              </p:cNvCxnSpPr>
              <p:nvPr/>
            </p:nvCxnSpPr>
            <p:spPr>
              <a:xfrm>
                <a:off x="1989804" y="1762250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410247F9-2B1E-8441-A51E-E06E36BD9BA5}"/>
                  </a:ext>
                </a:extLst>
              </p:cNvPr>
              <p:cNvCxnSpPr>
                <a:cxnSpLocks/>
                <a:endCxn id="181" idx="1"/>
              </p:cNvCxnSpPr>
              <p:nvPr/>
            </p:nvCxnSpPr>
            <p:spPr>
              <a:xfrm flipV="1">
                <a:off x="1994331" y="1908102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F5C2F35B-8D3A-4F4F-91F1-22187FDFBF17}"/>
                  </a:ext>
                </a:extLst>
              </p:cNvPr>
              <p:cNvSpPr/>
              <p:nvPr/>
            </p:nvSpPr>
            <p:spPr>
              <a:xfrm flipV="1">
                <a:off x="1852028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7" name="Elbow Connector 186">
                <a:extLst>
                  <a:ext uri="{FF2B5EF4-FFF2-40B4-BE49-F238E27FC236}">
                    <a16:creationId xmlns:a16="http://schemas.microsoft.com/office/drawing/2014/main" id="{44CE9C3B-F334-CA48-ACAE-A35C17FB1D0F}"/>
                  </a:ext>
                </a:extLst>
              </p:cNvPr>
              <p:cNvCxnSpPr>
                <a:cxnSpLocks/>
                <a:stCxn id="181" idx="3"/>
              </p:cNvCxnSpPr>
              <p:nvPr/>
            </p:nvCxnSpPr>
            <p:spPr>
              <a:xfrm flipV="1">
                <a:off x="2516155" y="16244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Elbow Connector 187">
                <a:extLst>
                  <a:ext uri="{FF2B5EF4-FFF2-40B4-BE49-F238E27FC236}">
                    <a16:creationId xmlns:a16="http://schemas.microsoft.com/office/drawing/2014/main" id="{6C30ACD5-31CC-A34E-A332-8CFB87E2C4B8}"/>
                  </a:ext>
                </a:extLst>
              </p:cNvPr>
              <p:cNvCxnSpPr>
                <a:cxnSpLocks/>
                <a:stCxn id="182" idx="3"/>
              </p:cNvCxnSpPr>
              <p:nvPr/>
            </p:nvCxnSpPr>
            <p:spPr>
              <a:xfrm flipV="1">
                <a:off x="3281530" y="16244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Elbow Connector 188">
                <a:extLst>
                  <a:ext uri="{FF2B5EF4-FFF2-40B4-BE49-F238E27FC236}">
                    <a16:creationId xmlns:a16="http://schemas.microsoft.com/office/drawing/2014/main" id="{2A52F9AD-FE35-D84A-A8FB-8DF39281DF56}"/>
                  </a:ext>
                </a:extLst>
              </p:cNvPr>
              <p:cNvCxnSpPr>
                <a:cxnSpLocks/>
                <a:endCxn id="182" idx="1"/>
              </p:cNvCxnSpPr>
              <p:nvPr/>
            </p:nvCxnSpPr>
            <p:spPr>
              <a:xfrm rot="16200000" flipH="1">
                <a:off x="2690783" y="16806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B8BFF590-9AB3-DE42-B2CE-45C0A7D0A427}"/>
                  </a:ext>
                </a:extLst>
              </p:cNvPr>
              <p:cNvCxnSpPr>
                <a:cxnSpLocks/>
                <a:stCxn id="186" idx="6"/>
                <a:endCxn id="191" idx="2"/>
              </p:cNvCxnSpPr>
              <p:nvPr/>
            </p:nvCxnSpPr>
            <p:spPr>
              <a:xfrm>
                <a:off x="2127580" y="16244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970470B8-10C4-4A4A-A357-72B9F48381D9}"/>
                  </a:ext>
                </a:extLst>
              </p:cNvPr>
              <p:cNvSpPr/>
              <p:nvPr/>
            </p:nvSpPr>
            <p:spPr>
              <a:xfrm flipV="1">
                <a:off x="3543971" y="14866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D8B97D58-55F1-6846-9D04-CB13D57DACDA}"/>
                  </a:ext>
                </a:extLst>
              </p:cNvPr>
              <p:cNvSpPr/>
              <p:nvPr/>
            </p:nvSpPr>
            <p:spPr>
              <a:xfrm flipV="1">
                <a:off x="734927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BC4F7CBA-8198-BF4C-BD8D-CB3805DB812A}"/>
                  </a:ext>
                </a:extLst>
              </p:cNvPr>
              <p:cNvSpPr/>
              <p:nvPr/>
            </p:nvSpPr>
            <p:spPr>
              <a:xfrm flipV="1">
                <a:off x="687971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2DF30063-FE96-5B4E-A952-B5257D5E07A2}"/>
                  </a:ext>
                </a:extLst>
              </p:cNvPr>
              <p:cNvCxnSpPr>
                <a:cxnSpLocks/>
                <a:endCxn id="192" idx="1"/>
              </p:cNvCxnSpPr>
              <p:nvPr/>
            </p:nvCxnSpPr>
            <p:spPr>
              <a:xfrm flipV="1">
                <a:off x="709064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Elbow Connector 194">
                <a:extLst>
                  <a:ext uri="{FF2B5EF4-FFF2-40B4-BE49-F238E27FC236}">
                    <a16:creationId xmlns:a16="http://schemas.microsoft.com/office/drawing/2014/main" id="{2C0C49F1-64ED-B64A-B524-4A69D58DB4F6}"/>
                  </a:ext>
                </a:extLst>
              </p:cNvPr>
              <p:cNvCxnSpPr>
                <a:cxnSpLocks/>
                <a:stCxn id="192" idx="3"/>
              </p:cNvCxnSpPr>
              <p:nvPr/>
            </p:nvCxnSpPr>
            <p:spPr>
              <a:xfrm flipV="1">
                <a:off x="761246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E5F4FE1E-ED3F-5A48-B617-3551DC4877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1624472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3B9097DF-5163-6241-9158-5E4BD7F62040}"/>
                  </a:ext>
                </a:extLst>
              </p:cNvPr>
              <p:cNvSpPr/>
              <p:nvPr/>
            </p:nvSpPr>
            <p:spPr>
              <a:xfrm flipV="1">
                <a:off x="864028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6301189E-0124-974D-AB14-BF66BB4C8A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1624473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59C6A484-6ACA-6B46-B67E-273EA7F01272}"/>
                  </a:ext>
                </a:extLst>
              </p:cNvPr>
              <p:cNvSpPr/>
              <p:nvPr/>
            </p:nvSpPr>
            <p:spPr>
              <a:xfrm>
                <a:off x="801204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A15D8414-5071-B240-B03F-8C942B082C57}"/>
                  </a:ext>
                </a:extLst>
              </p:cNvPr>
              <p:cNvSpPr/>
              <p:nvPr/>
            </p:nvSpPr>
            <p:spPr>
              <a:xfrm>
                <a:off x="817171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A4BC3157-DA97-954C-A6CB-A32AD13A4298}"/>
                  </a:ext>
                </a:extLst>
              </p:cNvPr>
              <p:cNvSpPr/>
              <p:nvPr/>
            </p:nvSpPr>
            <p:spPr>
              <a:xfrm>
                <a:off x="8329367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2" name="Google Shape;399;p3">
                <a:extLst>
                  <a:ext uri="{FF2B5EF4-FFF2-40B4-BE49-F238E27FC236}">
                    <a16:creationId xmlns:a16="http://schemas.microsoft.com/office/drawing/2014/main" id="{10CD81D9-1E80-2F46-95C7-CF5F265B2D57}"/>
                  </a:ext>
                </a:extLst>
              </p:cNvPr>
              <p:cNvSpPr/>
              <p:nvPr/>
            </p:nvSpPr>
            <p:spPr>
              <a:xfrm rot="16200000">
                <a:off x="1270288" y="147742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3733E445-8E71-654A-A7ED-5297AE78006F}"/>
                  </a:ext>
                </a:extLst>
              </p:cNvPr>
              <p:cNvCxnSpPr>
                <a:cxnSpLocks/>
                <a:stCxn id="202" idx="2"/>
              </p:cNvCxnSpPr>
              <p:nvPr/>
            </p:nvCxnSpPr>
            <p:spPr>
              <a:xfrm>
                <a:off x="1581784" y="163143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DFAA7A1C-DE8C-F64F-951E-27F07F74A2E4}"/>
                  </a:ext>
                </a:extLst>
              </p:cNvPr>
              <p:cNvSpPr txBox="1"/>
              <p:nvPr/>
            </p:nvSpPr>
            <p:spPr>
              <a:xfrm>
                <a:off x="297148" y="1406035"/>
                <a:ext cx="855162" cy="473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7CBA9D4-8763-034C-B08B-365F33DA863F}"/>
                </a:ext>
              </a:extLst>
            </p:cNvPr>
            <p:cNvGrpSpPr/>
            <p:nvPr/>
          </p:nvGrpSpPr>
          <p:grpSpPr>
            <a:xfrm>
              <a:off x="1122541" y="3306903"/>
              <a:ext cx="8684084" cy="603235"/>
              <a:chOff x="572231" y="4698797"/>
              <a:chExt cx="9769594" cy="678639"/>
            </a:xfrm>
          </p:grpSpPr>
          <p:cxnSp>
            <p:nvCxnSpPr>
              <p:cNvPr id="487" name="Elbow Connector 486">
                <a:extLst>
                  <a:ext uri="{FF2B5EF4-FFF2-40B4-BE49-F238E27FC236}">
                    <a16:creationId xmlns:a16="http://schemas.microsoft.com/office/drawing/2014/main" id="{F67302CD-95FF-4640-8113-EFDA4CA0C83B}"/>
                  </a:ext>
                </a:extLst>
              </p:cNvPr>
              <p:cNvCxnSpPr>
                <a:cxnSpLocks/>
                <a:endCxn id="524" idx="1"/>
              </p:cNvCxnSpPr>
              <p:nvPr/>
            </p:nvCxnSpPr>
            <p:spPr>
              <a:xfrm rot="16200000" flipH="1">
                <a:off x="7147540" y="4991297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Elbow Connector 487">
                <a:extLst>
                  <a:ext uri="{FF2B5EF4-FFF2-40B4-BE49-F238E27FC236}">
                    <a16:creationId xmlns:a16="http://schemas.microsoft.com/office/drawing/2014/main" id="{E5EF4AC9-1472-1E4B-AA5B-6D12B1D293B3}"/>
                  </a:ext>
                </a:extLst>
              </p:cNvPr>
              <p:cNvCxnSpPr>
                <a:cxnSpLocks/>
                <a:endCxn id="489" idx="1"/>
              </p:cNvCxnSpPr>
              <p:nvPr/>
            </p:nvCxnSpPr>
            <p:spPr>
              <a:xfrm rot="16200000" flipH="1">
                <a:off x="8846310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9" name="Rectangle 488">
                <a:extLst>
                  <a:ext uri="{FF2B5EF4-FFF2-40B4-BE49-F238E27FC236}">
                    <a16:creationId xmlns:a16="http://schemas.microsoft.com/office/drawing/2014/main" id="{2CD3460D-CD72-8A46-985F-5AAFC57F0B4B}"/>
                  </a:ext>
                </a:extLst>
              </p:cNvPr>
              <p:cNvSpPr/>
              <p:nvPr/>
            </p:nvSpPr>
            <p:spPr>
              <a:xfrm flipV="1">
                <a:off x="905081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0" name="Diamond 489">
                <a:extLst>
                  <a:ext uri="{FF2B5EF4-FFF2-40B4-BE49-F238E27FC236}">
                    <a16:creationId xmlns:a16="http://schemas.microsoft.com/office/drawing/2014/main" id="{290AA60A-93D7-D14E-A255-3B30E0BEEA66}"/>
                  </a:ext>
                </a:extLst>
              </p:cNvPr>
              <p:cNvSpPr/>
              <p:nvPr/>
            </p:nvSpPr>
            <p:spPr>
              <a:xfrm flipV="1">
                <a:off x="9716117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1" name="Arc 490">
                <a:extLst>
                  <a:ext uri="{FF2B5EF4-FFF2-40B4-BE49-F238E27FC236}">
                    <a16:creationId xmlns:a16="http://schemas.microsoft.com/office/drawing/2014/main" id="{0EF5ECDA-62C6-DE46-AA8B-399ADBC7F52E}"/>
                  </a:ext>
                </a:extLst>
              </p:cNvPr>
              <p:cNvSpPr/>
              <p:nvPr/>
            </p:nvSpPr>
            <p:spPr>
              <a:xfrm flipV="1">
                <a:off x="858125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492" name="Elbow Connector 491">
                <a:extLst>
                  <a:ext uri="{FF2B5EF4-FFF2-40B4-BE49-F238E27FC236}">
                    <a16:creationId xmlns:a16="http://schemas.microsoft.com/office/drawing/2014/main" id="{605CBDAF-EA74-594E-9CD2-16C8DB171F42}"/>
                  </a:ext>
                </a:extLst>
              </p:cNvPr>
              <p:cNvCxnSpPr>
                <a:cxnSpLocks/>
                <a:stCxn id="489" idx="3"/>
              </p:cNvCxnSpPr>
              <p:nvPr/>
            </p:nvCxnSpPr>
            <p:spPr>
              <a:xfrm flipV="1">
                <a:off x="931400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Elbow Connector 492">
                <a:extLst>
                  <a:ext uri="{FF2B5EF4-FFF2-40B4-BE49-F238E27FC236}">
                    <a16:creationId xmlns:a16="http://schemas.microsoft.com/office/drawing/2014/main" id="{FCB09107-DBF9-064F-9EEA-4FCA9CD73620}"/>
                  </a:ext>
                </a:extLst>
              </p:cNvPr>
              <p:cNvCxnSpPr>
                <a:cxnSpLocks/>
                <a:stCxn id="490" idx="3"/>
              </p:cNvCxnSpPr>
              <p:nvPr/>
            </p:nvCxnSpPr>
            <p:spPr>
              <a:xfrm flipV="1">
                <a:off x="10079383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" name="Elbow Connector 493">
                <a:extLst>
                  <a:ext uri="{FF2B5EF4-FFF2-40B4-BE49-F238E27FC236}">
                    <a16:creationId xmlns:a16="http://schemas.microsoft.com/office/drawing/2014/main" id="{9C188B8F-7FA3-4F48-8422-FB6C84A60754}"/>
                  </a:ext>
                </a:extLst>
              </p:cNvPr>
              <p:cNvCxnSpPr>
                <a:cxnSpLocks/>
                <a:endCxn id="490" idx="1"/>
              </p:cNvCxnSpPr>
              <p:nvPr/>
            </p:nvCxnSpPr>
            <p:spPr>
              <a:xfrm rot="16200000" flipH="1">
                <a:off x="9488636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Straight Connector 494">
                <a:extLst>
                  <a:ext uri="{FF2B5EF4-FFF2-40B4-BE49-F238E27FC236}">
                    <a16:creationId xmlns:a16="http://schemas.microsoft.com/office/drawing/2014/main" id="{A0795B56-D61C-1345-AC88-9C868FF015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5434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Elbow Connector 495">
                <a:extLst>
                  <a:ext uri="{FF2B5EF4-FFF2-40B4-BE49-F238E27FC236}">
                    <a16:creationId xmlns:a16="http://schemas.microsoft.com/office/drawing/2014/main" id="{D108EDCA-0A7E-1B4E-A987-86241CB8DB6C}"/>
                  </a:ext>
                </a:extLst>
              </p:cNvPr>
              <p:cNvCxnSpPr>
                <a:cxnSpLocks/>
                <a:endCxn id="497" idx="1"/>
              </p:cNvCxnSpPr>
              <p:nvPr/>
            </p:nvCxnSpPr>
            <p:spPr>
              <a:xfrm rot="16200000" flipH="1">
                <a:off x="544876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7" name="Rectangle 496">
                <a:extLst>
                  <a:ext uri="{FF2B5EF4-FFF2-40B4-BE49-F238E27FC236}">
                    <a16:creationId xmlns:a16="http://schemas.microsoft.com/office/drawing/2014/main" id="{4A55BB94-D188-7448-A552-C1896E94F4B0}"/>
                  </a:ext>
                </a:extLst>
              </p:cNvPr>
              <p:cNvSpPr/>
              <p:nvPr/>
            </p:nvSpPr>
            <p:spPr>
              <a:xfrm flipV="1">
                <a:off x="565327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8" name="Diamond 497">
                <a:extLst>
                  <a:ext uri="{FF2B5EF4-FFF2-40B4-BE49-F238E27FC236}">
                    <a16:creationId xmlns:a16="http://schemas.microsoft.com/office/drawing/2014/main" id="{82C612D8-2521-734D-A665-A3429CF89B64}"/>
                  </a:ext>
                </a:extLst>
              </p:cNvPr>
              <p:cNvSpPr/>
              <p:nvPr/>
            </p:nvSpPr>
            <p:spPr>
              <a:xfrm flipV="1">
                <a:off x="631857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9" name="Arc 498">
                <a:extLst>
                  <a:ext uri="{FF2B5EF4-FFF2-40B4-BE49-F238E27FC236}">
                    <a16:creationId xmlns:a16="http://schemas.microsoft.com/office/drawing/2014/main" id="{403F0214-724F-AB42-96B8-C2BC1FFC18E3}"/>
                  </a:ext>
                </a:extLst>
              </p:cNvPr>
              <p:cNvSpPr/>
              <p:nvPr/>
            </p:nvSpPr>
            <p:spPr>
              <a:xfrm flipV="1">
                <a:off x="518370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0" name="Elbow Connector 499">
                <a:extLst>
                  <a:ext uri="{FF2B5EF4-FFF2-40B4-BE49-F238E27FC236}">
                    <a16:creationId xmlns:a16="http://schemas.microsoft.com/office/drawing/2014/main" id="{A34C037B-E12A-C741-B61D-6F61CD488BAD}"/>
                  </a:ext>
                </a:extLst>
              </p:cNvPr>
              <p:cNvCxnSpPr>
                <a:cxnSpLocks/>
                <a:stCxn id="497" idx="3"/>
              </p:cNvCxnSpPr>
              <p:nvPr/>
            </p:nvCxnSpPr>
            <p:spPr>
              <a:xfrm flipV="1">
                <a:off x="591646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Elbow Connector 500">
                <a:extLst>
                  <a:ext uri="{FF2B5EF4-FFF2-40B4-BE49-F238E27FC236}">
                    <a16:creationId xmlns:a16="http://schemas.microsoft.com/office/drawing/2014/main" id="{5365FF21-82BA-6045-BB4C-6B249E41E84B}"/>
                  </a:ext>
                </a:extLst>
              </p:cNvPr>
              <p:cNvCxnSpPr>
                <a:cxnSpLocks/>
                <a:stCxn id="498" idx="3"/>
              </p:cNvCxnSpPr>
              <p:nvPr/>
            </p:nvCxnSpPr>
            <p:spPr>
              <a:xfrm flipV="1">
                <a:off x="6681842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Elbow Connector 501">
                <a:extLst>
                  <a:ext uri="{FF2B5EF4-FFF2-40B4-BE49-F238E27FC236}">
                    <a16:creationId xmlns:a16="http://schemas.microsoft.com/office/drawing/2014/main" id="{814BC709-7987-3048-ACED-5813A7C76EC9}"/>
                  </a:ext>
                </a:extLst>
              </p:cNvPr>
              <p:cNvCxnSpPr>
                <a:cxnSpLocks/>
                <a:endCxn id="498" idx="1"/>
              </p:cNvCxnSpPr>
              <p:nvPr/>
            </p:nvCxnSpPr>
            <p:spPr>
              <a:xfrm rot="16200000" flipH="1">
                <a:off x="609109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BFE5EE97-1238-AD49-A3A4-E049332913F8}"/>
                  </a:ext>
                </a:extLst>
              </p:cNvPr>
              <p:cNvCxnSpPr>
                <a:cxnSpLocks/>
                <a:endCxn id="504" idx="2"/>
              </p:cNvCxnSpPr>
              <p:nvPr/>
            </p:nvCxnSpPr>
            <p:spPr>
              <a:xfrm>
                <a:off x="552789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4" name="Oval 503">
                <a:extLst>
                  <a:ext uri="{FF2B5EF4-FFF2-40B4-BE49-F238E27FC236}">
                    <a16:creationId xmlns:a16="http://schemas.microsoft.com/office/drawing/2014/main" id="{4CB097E7-4C1B-5A46-873E-679BBB526F1B}"/>
                  </a:ext>
                </a:extLst>
              </p:cNvPr>
              <p:cNvSpPr/>
              <p:nvPr/>
            </p:nvSpPr>
            <p:spPr>
              <a:xfrm flipV="1">
                <a:off x="6944283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5" name="Elbow Connector 504">
                <a:extLst>
                  <a:ext uri="{FF2B5EF4-FFF2-40B4-BE49-F238E27FC236}">
                    <a16:creationId xmlns:a16="http://schemas.microsoft.com/office/drawing/2014/main" id="{A4F66A20-7B59-BC4A-B649-0D538AD8B308}"/>
                  </a:ext>
                </a:extLst>
              </p:cNvPr>
              <p:cNvCxnSpPr>
                <a:cxnSpLocks/>
                <a:endCxn id="506" idx="1"/>
              </p:cNvCxnSpPr>
              <p:nvPr/>
            </p:nvCxnSpPr>
            <p:spPr>
              <a:xfrm rot="16200000" flipH="1">
                <a:off x="374999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C0B2A80E-728D-B544-B32E-5A546323ECA4}"/>
                  </a:ext>
                </a:extLst>
              </p:cNvPr>
              <p:cNvSpPr/>
              <p:nvPr/>
            </p:nvSpPr>
            <p:spPr>
              <a:xfrm flipV="1">
                <a:off x="395450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7" name="Diamond 506">
                <a:extLst>
                  <a:ext uri="{FF2B5EF4-FFF2-40B4-BE49-F238E27FC236}">
                    <a16:creationId xmlns:a16="http://schemas.microsoft.com/office/drawing/2014/main" id="{35C0B8DB-4AE6-0D4D-9787-F2E2BAC36048}"/>
                  </a:ext>
                </a:extLst>
              </p:cNvPr>
              <p:cNvSpPr/>
              <p:nvPr/>
            </p:nvSpPr>
            <p:spPr>
              <a:xfrm flipV="1">
                <a:off x="461980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8" name="Arc 507">
                <a:extLst>
                  <a:ext uri="{FF2B5EF4-FFF2-40B4-BE49-F238E27FC236}">
                    <a16:creationId xmlns:a16="http://schemas.microsoft.com/office/drawing/2014/main" id="{7FE16606-BC1B-E447-928D-1D1780DC6D17}"/>
                  </a:ext>
                </a:extLst>
              </p:cNvPr>
              <p:cNvSpPr/>
              <p:nvPr/>
            </p:nvSpPr>
            <p:spPr>
              <a:xfrm flipV="1">
                <a:off x="348493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9" name="Elbow Connector 508">
                <a:extLst>
                  <a:ext uri="{FF2B5EF4-FFF2-40B4-BE49-F238E27FC236}">
                    <a16:creationId xmlns:a16="http://schemas.microsoft.com/office/drawing/2014/main" id="{896914DD-C1E7-2642-A2EC-BEF614AB92F8}"/>
                  </a:ext>
                </a:extLst>
              </p:cNvPr>
              <p:cNvCxnSpPr>
                <a:cxnSpLocks/>
                <a:stCxn id="506" idx="3"/>
              </p:cNvCxnSpPr>
              <p:nvPr/>
            </p:nvCxnSpPr>
            <p:spPr>
              <a:xfrm flipV="1">
                <a:off x="421769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Elbow Connector 509">
                <a:extLst>
                  <a:ext uri="{FF2B5EF4-FFF2-40B4-BE49-F238E27FC236}">
                    <a16:creationId xmlns:a16="http://schemas.microsoft.com/office/drawing/2014/main" id="{0098AFC8-A483-1041-A45A-2C53C10D0193}"/>
                  </a:ext>
                </a:extLst>
              </p:cNvPr>
              <p:cNvCxnSpPr>
                <a:cxnSpLocks/>
                <a:stCxn id="507" idx="3"/>
              </p:cNvCxnSpPr>
              <p:nvPr/>
            </p:nvCxnSpPr>
            <p:spPr>
              <a:xfrm flipV="1">
                <a:off x="4983071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Elbow Connector 510">
                <a:extLst>
                  <a:ext uri="{FF2B5EF4-FFF2-40B4-BE49-F238E27FC236}">
                    <a16:creationId xmlns:a16="http://schemas.microsoft.com/office/drawing/2014/main" id="{61AFB537-FA4C-0B46-A895-7D694071D992}"/>
                  </a:ext>
                </a:extLst>
              </p:cNvPr>
              <p:cNvCxnSpPr>
                <a:cxnSpLocks/>
                <a:endCxn id="507" idx="1"/>
              </p:cNvCxnSpPr>
              <p:nvPr/>
            </p:nvCxnSpPr>
            <p:spPr>
              <a:xfrm rot="16200000" flipH="1">
                <a:off x="439232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C0885A10-1208-1248-AE80-EFBCAAD098C7}"/>
                  </a:ext>
                </a:extLst>
              </p:cNvPr>
              <p:cNvCxnSpPr>
                <a:cxnSpLocks/>
                <a:endCxn id="513" idx="2"/>
              </p:cNvCxnSpPr>
              <p:nvPr/>
            </p:nvCxnSpPr>
            <p:spPr>
              <a:xfrm>
                <a:off x="382912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3" name="Oval 512">
                <a:extLst>
                  <a:ext uri="{FF2B5EF4-FFF2-40B4-BE49-F238E27FC236}">
                    <a16:creationId xmlns:a16="http://schemas.microsoft.com/office/drawing/2014/main" id="{2AC79807-51FC-0E43-8E0F-B03C81DC862D}"/>
                  </a:ext>
                </a:extLst>
              </p:cNvPr>
              <p:cNvSpPr/>
              <p:nvPr/>
            </p:nvSpPr>
            <p:spPr>
              <a:xfrm flipV="1">
                <a:off x="5245512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4" name="Elbow Connector 513">
                <a:extLst>
                  <a:ext uri="{FF2B5EF4-FFF2-40B4-BE49-F238E27FC236}">
                    <a16:creationId xmlns:a16="http://schemas.microsoft.com/office/drawing/2014/main" id="{EEA1F256-945A-BE4E-A6E6-84B5771876C0}"/>
                  </a:ext>
                </a:extLst>
              </p:cNvPr>
              <p:cNvCxnSpPr>
                <a:cxnSpLocks/>
                <a:stCxn id="518" idx="0"/>
                <a:endCxn id="515" idx="1"/>
              </p:cNvCxnSpPr>
              <p:nvPr/>
            </p:nvCxnSpPr>
            <p:spPr>
              <a:xfrm rot="16200000" flipH="1">
                <a:off x="2051226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5" name="Rectangle 514">
                <a:extLst>
                  <a:ext uri="{FF2B5EF4-FFF2-40B4-BE49-F238E27FC236}">
                    <a16:creationId xmlns:a16="http://schemas.microsoft.com/office/drawing/2014/main" id="{6BE7A984-A2CA-2541-A57A-7C29A0475697}"/>
                  </a:ext>
                </a:extLst>
              </p:cNvPr>
              <p:cNvSpPr/>
              <p:nvPr/>
            </p:nvSpPr>
            <p:spPr>
              <a:xfrm flipV="1">
                <a:off x="2255731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6" name="Diamond 515">
                <a:extLst>
                  <a:ext uri="{FF2B5EF4-FFF2-40B4-BE49-F238E27FC236}">
                    <a16:creationId xmlns:a16="http://schemas.microsoft.com/office/drawing/2014/main" id="{E9D0F320-819E-7841-9F39-9A88DC44C990}"/>
                  </a:ext>
                </a:extLst>
              </p:cNvPr>
              <p:cNvSpPr/>
              <p:nvPr/>
            </p:nvSpPr>
            <p:spPr>
              <a:xfrm flipV="1">
                <a:off x="2921034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7" name="Arc 516">
                <a:extLst>
                  <a:ext uri="{FF2B5EF4-FFF2-40B4-BE49-F238E27FC236}">
                    <a16:creationId xmlns:a16="http://schemas.microsoft.com/office/drawing/2014/main" id="{2B9D1FA9-B72A-3C4F-8B31-B0DB37A711E2}"/>
                  </a:ext>
                </a:extLst>
              </p:cNvPr>
              <p:cNvSpPr/>
              <p:nvPr/>
            </p:nvSpPr>
            <p:spPr>
              <a:xfrm flipV="1">
                <a:off x="1786166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2BA06FF9-847D-E840-858B-F53EC679F873}"/>
                  </a:ext>
                </a:extLst>
              </p:cNvPr>
              <p:cNvSpPr/>
              <p:nvPr/>
            </p:nvSpPr>
            <p:spPr>
              <a:xfrm flipV="1">
                <a:off x="1854798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9" name="Elbow Connector 518">
                <a:extLst>
                  <a:ext uri="{FF2B5EF4-FFF2-40B4-BE49-F238E27FC236}">
                    <a16:creationId xmlns:a16="http://schemas.microsoft.com/office/drawing/2014/main" id="{4BC469B3-7276-FE4D-9CBD-899819868643}"/>
                  </a:ext>
                </a:extLst>
              </p:cNvPr>
              <p:cNvCxnSpPr>
                <a:cxnSpLocks/>
                <a:stCxn id="515" idx="3"/>
              </p:cNvCxnSpPr>
              <p:nvPr/>
            </p:nvCxnSpPr>
            <p:spPr>
              <a:xfrm flipV="1">
                <a:off x="2518925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Elbow Connector 519">
                <a:extLst>
                  <a:ext uri="{FF2B5EF4-FFF2-40B4-BE49-F238E27FC236}">
                    <a16:creationId xmlns:a16="http://schemas.microsoft.com/office/drawing/2014/main" id="{B8CEA2FB-96E8-524D-8070-990F7EF714B3}"/>
                  </a:ext>
                </a:extLst>
              </p:cNvPr>
              <p:cNvCxnSpPr>
                <a:cxnSpLocks/>
                <a:stCxn id="516" idx="3"/>
              </p:cNvCxnSpPr>
              <p:nvPr/>
            </p:nvCxnSpPr>
            <p:spPr>
              <a:xfrm flipV="1">
                <a:off x="3284300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Elbow Connector 520">
                <a:extLst>
                  <a:ext uri="{FF2B5EF4-FFF2-40B4-BE49-F238E27FC236}">
                    <a16:creationId xmlns:a16="http://schemas.microsoft.com/office/drawing/2014/main" id="{864FD111-F7E9-1D4F-95DB-0AA017B9763D}"/>
                  </a:ext>
                </a:extLst>
              </p:cNvPr>
              <p:cNvCxnSpPr>
                <a:cxnSpLocks/>
                <a:endCxn id="516" idx="1"/>
              </p:cNvCxnSpPr>
              <p:nvPr/>
            </p:nvCxnSpPr>
            <p:spPr>
              <a:xfrm rot="16200000" flipH="1">
                <a:off x="2693553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Connector 521">
                <a:extLst>
                  <a:ext uri="{FF2B5EF4-FFF2-40B4-BE49-F238E27FC236}">
                    <a16:creationId xmlns:a16="http://schemas.microsoft.com/office/drawing/2014/main" id="{E695B65A-F29F-C642-BB73-501AB52012D9}"/>
                  </a:ext>
                </a:extLst>
              </p:cNvPr>
              <p:cNvCxnSpPr>
                <a:cxnSpLocks/>
                <a:stCxn id="518" idx="6"/>
                <a:endCxn id="523" idx="2"/>
              </p:cNvCxnSpPr>
              <p:nvPr/>
            </p:nvCxnSpPr>
            <p:spPr>
              <a:xfrm>
                <a:off x="2130350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3" name="Oval 522">
                <a:extLst>
                  <a:ext uri="{FF2B5EF4-FFF2-40B4-BE49-F238E27FC236}">
                    <a16:creationId xmlns:a16="http://schemas.microsoft.com/office/drawing/2014/main" id="{4D6F18DA-3C5B-E943-904A-B9AEA6AA9E33}"/>
                  </a:ext>
                </a:extLst>
              </p:cNvPr>
              <p:cNvSpPr/>
              <p:nvPr/>
            </p:nvSpPr>
            <p:spPr>
              <a:xfrm flipV="1">
                <a:off x="3546741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4" name="Rectangle 523">
                <a:extLst>
                  <a:ext uri="{FF2B5EF4-FFF2-40B4-BE49-F238E27FC236}">
                    <a16:creationId xmlns:a16="http://schemas.microsoft.com/office/drawing/2014/main" id="{302B0200-2E6D-9947-B879-CBF32329C299}"/>
                  </a:ext>
                </a:extLst>
              </p:cNvPr>
              <p:cNvSpPr/>
              <p:nvPr/>
            </p:nvSpPr>
            <p:spPr>
              <a:xfrm flipV="1">
                <a:off x="735204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5" name="Arc 524">
                <a:extLst>
                  <a:ext uri="{FF2B5EF4-FFF2-40B4-BE49-F238E27FC236}">
                    <a16:creationId xmlns:a16="http://schemas.microsoft.com/office/drawing/2014/main" id="{27AEE8B2-9381-394A-B0EF-0538457833B2}"/>
                  </a:ext>
                </a:extLst>
              </p:cNvPr>
              <p:cNvSpPr/>
              <p:nvPr/>
            </p:nvSpPr>
            <p:spPr>
              <a:xfrm flipV="1">
                <a:off x="688248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6" name="Elbow Connector 525">
                <a:extLst>
                  <a:ext uri="{FF2B5EF4-FFF2-40B4-BE49-F238E27FC236}">
                    <a16:creationId xmlns:a16="http://schemas.microsoft.com/office/drawing/2014/main" id="{74AAD851-C229-494C-BF97-E7308D07D744}"/>
                  </a:ext>
                </a:extLst>
              </p:cNvPr>
              <p:cNvCxnSpPr>
                <a:cxnSpLocks/>
                <a:stCxn id="524" idx="3"/>
              </p:cNvCxnSpPr>
              <p:nvPr/>
            </p:nvCxnSpPr>
            <p:spPr>
              <a:xfrm flipV="1">
                <a:off x="761523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AE0E5ECE-DDDB-D947-B0F5-72C5BB51A8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6664" y="4912173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32F64B65-40A9-6542-BAB8-983E106F8551}"/>
                  </a:ext>
                </a:extLst>
              </p:cNvPr>
              <p:cNvSpPr/>
              <p:nvPr/>
            </p:nvSpPr>
            <p:spPr>
              <a:xfrm flipV="1">
                <a:off x="8643054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9" name="Straight Connector 528">
                <a:extLst>
                  <a:ext uri="{FF2B5EF4-FFF2-40B4-BE49-F238E27FC236}">
                    <a16:creationId xmlns:a16="http://schemas.microsoft.com/office/drawing/2014/main" id="{60554054-2F35-8745-8F20-D40068DEE2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5329" y="4912174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0" name="Oval 529">
                <a:extLst>
                  <a:ext uri="{FF2B5EF4-FFF2-40B4-BE49-F238E27FC236}">
                    <a16:creationId xmlns:a16="http://schemas.microsoft.com/office/drawing/2014/main" id="{773796B9-F090-584C-A5B6-C5DDC4A58E16}"/>
                  </a:ext>
                </a:extLst>
              </p:cNvPr>
              <p:cNvSpPr/>
              <p:nvPr/>
            </p:nvSpPr>
            <p:spPr>
              <a:xfrm>
                <a:off x="801481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531" name="Oval 530">
                <a:extLst>
                  <a:ext uri="{FF2B5EF4-FFF2-40B4-BE49-F238E27FC236}">
                    <a16:creationId xmlns:a16="http://schemas.microsoft.com/office/drawing/2014/main" id="{49FE768B-C242-134A-BCBB-2ADB372C736D}"/>
                  </a:ext>
                </a:extLst>
              </p:cNvPr>
              <p:cNvSpPr/>
              <p:nvPr/>
            </p:nvSpPr>
            <p:spPr>
              <a:xfrm>
                <a:off x="817448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2" name="Oval 531">
                <a:extLst>
                  <a:ext uri="{FF2B5EF4-FFF2-40B4-BE49-F238E27FC236}">
                    <a16:creationId xmlns:a16="http://schemas.microsoft.com/office/drawing/2014/main" id="{20FD0B50-9E92-1F42-9BCE-C6887776A112}"/>
                  </a:ext>
                </a:extLst>
              </p:cNvPr>
              <p:cNvSpPr/>
              <p:nvPr/>
            </p:nvSpPr>
            <p:spPr>
              <a:xfrm>
                <a:off x="8332137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3" name="Google Shape;399;p3">
                <a:extLst>
                  <a:ext uri="{FF2B5EF4-FFF2-40B4-BE49-F238E27FC236}">
                    <a16:creationId xmlns:a16="http://schemas.microsoft.com/office/drawing/2014/main" id="{6F02D99E-2DC9-0C4D-B6C1-733B899BD19E}"/>
                  </a:ext>
                </a:extLst>
              </p:cNvPr>
              <p:cNvSpPr/>
              <p:nvPr/>
            </p:nvSpPr>
            <p:spPr>
              <a:xfrm rot="16200000">
                <a:off x="1273058" y="4759584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99A061F5-A53B-9D47-ACCE-26D45B592064}"/>
                  </a:ext>
                </a:extLst>
              </p:cNvPr>
              <p:cNvCxnSpPr>
                <a:cxnSpLocks/>
                <a:stCxn id="533" idx="2"/>
              </p:cNvCxnSpPr>
              <p:nvPr/>
            </p:nvCxnSpPr>
            <p:spPr>
              <a:xfrm>
                <a:off x="1584554" y="4913593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5" name="TextBox 534">
                <a:extLst>
                  <a:ext uri="{FF2B5EF4-FFF2-40B4-BE49-F238E27FC236}">
                    <a16:creationId xmlns:a16="http://schemas.microsoft.com/office/drawing/2014/main" id="{371587C5-FBAA-2547-B5D3-468CCE6621D1}"/>
                  </a:ext>
                </a:extLst>
              </p:cNvPr>
              <p:cNvSpPr txBox="1"/>
              <p:nvPr/>
            </p:nvSpPr>
            <p:spPr>
              <a:xfrm>
                <a:off x="572231" y="4698797"/>
                <a:ext cx="58285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961C3CF9-ECC8-8D4F-8E0A-3686A176E104}"/>
                </a:ext>
              </a:extLst>
            </p:cNvPr>
            <p:cNvSpPr txBox="1"/>
            <p:nvPr/>
          </p:nvSpPr>
          <p:spPr>
            <a:xfrm>
              <a:off x="9849835" y="3289605"/>
              <a:ext cx="1891865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Trumpet</a:t>
              </a:r>
              <a:b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(correct output)</a:t>
              </a:r>
            </a:p>
          </p:txBody>
        </p:sp>
        <p:sp>
          <p:nvSpPr>
            <p:cNvPr id="537" name="Google Shape;399;p3">
              <a:extLst>
                <a:ext uri="{FF2B5EF4-FFF2-40B4-BE49-F238E27FC236}">
                  <a16:creationId xmlns:a16="http://schemas.microsoft.com/office/drawing/2014/main" id="{27280068-E191-1144-B283-CA6F2B971562}"/>
                </a:ext>
              </a:extLst>
            </p:cNvPr>
            <p:cNvSpPr/>
            <p:nvPr/>
          </p:nvSpPr>
          <p:spPr>
            <a:xfrm rot="5400000" flipH="1">
              <a:off x="10304248" y="3362377"/>
              <a:ext cx="279978" cy="273793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F51B6F9-737D-654F-8616-480E136A2280}"/>
                </a:ext>
              </a:extLst>
            </p:cNvPr>
            <p:cNvGrpSpPr/>
            <p:nvPr/>
          </p:nvGrpSpPr>
          <p:grpSpPr>
            <a:xfrm>
              <a:off x="9806438" y="3374099"/>
              <a:ext cx="500898" cy="244935"/>
              <a:chOff x="10341615" y="4774398"/>
              <a:chExt cx="563510" cy="275552"/>
            </a:xfrm>
          </p:grpSpPr>
          <p:sp>
            <p:nvSpPr>
              <p:cNvPr id="485" name="Oval 484">
                <a:extLst>
                  <a:ext uri="{FF2B5EF4-FFF2-40B4-BE49-F238E27FC236}">
                    <a16:creationId xmlns:a16="http://schemas.microsoft.com/office/drawing/2014/main" id="{DC38BC88-EC20-BC4F-920B-DECD32CB6C2E}"/>
                  </a:ext>
                </a:extLst>
              </p:cNvPr>
              <p:cNvSpPr/>
              <p:nvPr/>
            </p:nvSpPr>
            <p:spPr>
              <a:xfrm flipV="1">
                <a:off x="10341615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38" name="Straight Connector 537">
                <a:extLst>
                  <a:ext uri="{FF2B5EF4-FFF2-40B4-BE49-F238E27FC236}">
                    <a16:creationId xmlns:a16="http://schemas.microsoft.com/office/drawing/2014/main" id="{EDC86E0E-8710-404A-BF6F-1BC21BF516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4883" y="4915214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276B3EA-88C9-E646-A5C0-443D47BA406E}"/>
                </a:ext>
              </a:extLst>
            </p:cNvPr>
            <p:cNvSpPr txBox="1"/>
            <p:nvPr/>
          </p:nvSpPr>
          <p:spPr>
            <a:xfrm>
              <a:off x="11672723" y="3340836"/>
              <a:ext cx="5309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0B050"/>
                  </a:solidFill>
                  <a:latin typeface=""/>
                </a:rPr>
                <a:t>✓</a:t>
              </a:r>
            </a:p>
          </p:txBody>
        </p:sp>
        <p:grpSp>
          <p:nvGrpSpPr>
            <p:cNvPr id="3183" name="Group 3182">
              <a:extLst>
                <a:ext uri="{FF2B5EF4-FFF2-40B4-BE49-F238E27FC236}">
                  <a16:creationId xmlns:a16="http://schemas.microsoft.com/office/drawing/2014/main" id="{6CAE031A-68EE-E142-9448-A8563011C5E4}"/>
                </a:ext>
              </a:extLst>
            </p:cNvPr>
            <p:cNvGrpSpPr/>
            <p:nvPr/>
          </p:nvGrpSpPr>
          <p:grpSpPr>
            <a:xfrm>
              <a:off x="10378007" y="1469313"/>
              <a:ext cx="1558563" cy="1573971"/>
              <a:chOff x="17963736" y="4426885"/>
              <a:chExt cx="1753383" cy="1770715"/>
            </a:xfrm>
          </p:grpSpPr>
          <p:sp>
            <p:nvSpPr>
              <p:cNvPr id="3184" name="Oval 3183">
                <a:extLst>
                  <a:ext uri="{FF2B5EF4-FFF2-40B4-BE49-F238E27FC236}">
                    <a16:creationId xmlns:a16="http://schemas.microsoft.com/office/drawing/2014/main" id="{CCF08A86-99B2-3D42-A68E-F681DE3F957A}"/>
                  </a:ext>
                </a:extLst>
              </p:cNvPr>
              <p:cNvSpPr/>
              <p:nvPr/>
            </p:nvSpPr>
            <p:spPr>
              <a:xfrm flipV="1">
                <a:off x="18133533" y="4693857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5" name="Rectangle 3184">
                <a:extLst>
                  <a:ext uri="{FF2B5EF4-FFF2-40B4-BE49-F238E27FC236}">
                    <a16:creationId xmlns:a16="http://schemas.microsoft.com/office/drawing/2014/main" id="{89BFAD9D-B956-704C-B775-E29494E17FC4}"/>
                  </a:ext>
                </a:extLst>
              </p:cNvPr>
              <p:cNvSpPr/>
              <p:nvPr/>
            </p:nvSpPr>
            <p:spPr>
              <a:xfrm flipV="1">
                <a:off x="18139712" y="5136229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6" name="Diamond 3185">
                <a:extLst>
                  <a:ext uri="{FF2B5EF4-FFF2-40B4-BE49-F238E27FC236}">
                    <a16:creationId xmlns:a16="http://schemas.microsoft.com/office/drawing/2014/main" id="{A3D9AA03-8A41-BB4E-A463-A147DC17FCA9}"/>
                  </a:ext>
                </a:extLst>
              </p:cNvPr>
              <p:cNvSpPr/>
              <p:nvPr/>
            </p:nvSpPr>
            <p:spPr>
              <a:xfrm flipV="1">
                <a:off x="18089676" y="5566243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7" name="TextBox 3186">
                <a:extLst>
                  <a:ext uri="{FF2B5EF4-FFF2-40B4-BE49-F238E27FC236}">
                    <a16:creationId xmlns:a16="http://schemas.microsoft.com/office/drawing/2014/main" id="{86F2596A-2908-F54E-A540-8459E8DD39C3}"/>
                  </a:ext>
                </a:extLst>
              </p:cNvPr>
              <p:cNvSpPr txBox="1"/>
              <p:nvPr/>
            </p:nvSpPr>
            <p:spPr>
              <a:xfrm>
                <a:off x="18436360" y="4567225"/>
                <a:ext cx="1168950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133" i="1" spc="-71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133" i="1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(l)</a:t>
                </a:r>
                <a:r>
                  <a:rPr lang="en-US" sz="2133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state</a:t>
                </a:r>
              </a:p>
            </p:txBody>
          </p:sp>
          <p:sp>
            <p:nvSpPr>
              <p:cNvPr id="3188" name="TextBox 3187">
                <a:extLst>
                  <a:ext uri="{FF2B5EF4-FFF2-40B4-BE49-F238E27FC236}">
                    <a16:creationId xmlns:a16="http://schemas.microsoft.com/office/drawing/2014/main" id="{0BD88577-2FC8-6944-8A56-E95DAE507843}"/>
                  </a:ext>
                </a:extLst>
              </p:cNvPr>
              <p:cNvSpPr txBox="1"/>
              <p:nvPr/>
            </p:nvSpPr>
            <p:spPr>
              <a:xfrm>
                <a:off x="18436360" y="5031387"/>
                <a:ext cx="1280759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attention</a:t>
                </a:r>
              </a:p>
            </p:txBody>
          </p:sp>
          <p:sp>
            <p:nvSpPr>
              <p:cNvPr id="3189" name="TextBox 3188">
                <a:extLst>
                  <a:ext uri="{FF2B5EF4-FFF2-40B4-BE49-F238E27FC236}">
                    <a16:creationId xmlns:a16="http://schemas.microsoft.com/office/drawing/2014/main" id="{84DCC641-970C-E342-A34E-E3152AA4C3A9}"/>
                  </a:ext>
                </a:extLst>
              </p:cNvPr>
              <p:cNvSpPr txBox="1"/>
              <p:nvPr/>
            </p:nvSpPr>
            <p:spPr>
              <a:xfrm>
                <a:off x="18436360" y="5495548"/>
                <a:ext cx="840735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MLP</a:t>
                </a:r>
              </a:p>
            </p:txBody>
          </p:sp>
          <p:sp>
            <p:nvSpPr>
              <p:cNvPr id="3190" name="Rectangle 3189">
                <a:extLst>
                  <a:ext uri="{FF2B5EF4-FFF2-40B4-BE49-F238E27FC236}">
                    <a16:creationId xmlns:a16="http://schemas.microsoft.com/office/drawing/2014/main" id="{D29DE51E-B52A-1044-960F-1876334C42D8}"/>
                  </a:ext>
                </a:extLst>
              </p:cNvPr>
              <p:cNvSpPr/>
              <p:nvPr/>
            </p:nvSpPr>
            <p:spPr>
              <a:xfrm>
                <a:off x="17963736" y="4426885"/>
                <a:ext cx="1723564" cy="177071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</p:grpSp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1. </a:t>
            </a:r>
            <a:r>
              <a:rPr lang="en-US" u="sng" dirty="0"/>
              <a:t>Locating</a:t>
            </a:r>
            <a:r>
              <a:rPr lang="en-US" dirty="0"/>
              <a:t> Knowledge</a:t>
            </a:r>
          </a:p>
        </p:txBody>
      </p:sp>
      <p:sp>
        <p:nvSpPr>
          <p:cNvPr id="536" name="Title 1">
            <a:extLst>
              <a:ext uri="{FF2B5EF4-FFF2-40B4-BE49-F238E27FC236}">
                <a16:creationId xmlns:a16="http://schemas.microsoft.com/office/drawing/2014/main" id="{066B767D-403D-BD42-A4BA-9E602B24DACD}"/>
              </a:ext>
            </a:extLst>
          </p:cNvPr>
          <p:cNvSpPr txBox="1">
            <a:spLocks/>
          </p:cNvSpPr>
          <p:nvPr/>
        </p:nvSpPr>
        <p:spPr>
          <a:xfrm>
            <a:off x="11639" y="3925182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Q: Which computation is decisive?</a:t>
            </a:r>
          </a:p>
        </p:txBody>
      </p:sp>
      <p:sp>
        <p:nvSpPr>
          <p:cNvPr id="540" name="Title 1">
            <a:extLst>
              <a:ext uri="{FF2B5EF4-FFF2-40B4-BE49-F238E27FC236}">
                <a16:creationId xmlns:a16="http://schemas.microsoft.com/office/drawing/2014/main" id="{A2E79C72-AF24-BE46-807D-90FCA8CDFB44}"/>
              </a:ext>
            </a:extLst>
          </p:cNvPr>
          <p:cNvSpPr txBox="1">
            <a:spLocks/>
          </p:cNvSpPr>
          <p:nvPr/>
        </p:nvSpPr>
        <p:spPr>
          <a:xfrm>
            <a:off x="11639" y="499831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Idea: Transplant data to identify effects.</a:t>
            </a:r>
          </a:p>
        </p:txBody>
      </p:sp>
      <p:cxnSp>
        <p:nvCxnSpPr>
          <p:cNvPr id="541" name="Elbow Connector 540">
            <a:extLst>
              <a:ext uri="{FF2B5EF4-FFF2-40B4-BE49-F238E27FC236}">
                <a16:creationId xmlns:a16="http://schemas.microsoft.com/office/drawing/2014/main" id="{144633A6-89B3-4C4E-82B1-FAC731797105}"/>
              </a:ext>
            </a:extLst>
          </p:cNvPr>
          <p:cNvCxnSpPr>
            <a:cxnSpLocks/>
            <a:endCxn id="485" idx="2"/>
          </p:cNvCxnSpPr>
          <p:nvPr/>
        </p:nvCxnSpPr>
        <p:spPr>
          <a:xfrm>
            <a:off x="4011486" y="2228383"/>
            <a:ext cx="5794952" cy="1133273"/>
          </a:xfrm>
          <a:prstGeom prst="bentConnector3">
            <a:avLst>
              <a:gd name="adj1" fmla="val 50000"/>
            </a:avLst>
          </a:prstGeom>
          <a:ln w="304800">
            <a:solidFill>
              <a:schemeClr val="accent1">
                <a:alpha val="3414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3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" grpId="0"/>
      <p:bldP spid="5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23FD4B9F-4EC6-C34F-B5BD-5E2874C92AC8}"/>
              </a:ext>
            </a:extLst>
          </p:cNvPr>
          <p:cNvGrpSpPr/>
          <p:nvPr/>
        </p:nvGrpSpPr>
        <p:grpSpPr>
          <a:xfrm>
            <a:off x="805147" y="1334403"/>
            <a:ext cx="11398491" cy="2569087"/>
            <a:chOff x="805147" y="1469313"/>
            <a:chExt cx="11398491" cy="256908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802F971-7365-4842-B076-BAF4BCF4D98C}"/>
                </a:ext>
              </a:extLst>
            </p:cNvPr>
            <p:cNvGrpSpPr/>
            <p:nvPr/>
          </p:nvGrpSpPr>
          <p:grpSpPr>
            <a:xfrm>
              <a:off x="3889019" y="1734940"/>
              <a:ext cx="578460" cy="369091"/>
              <a:chOff x="3681747" y="309619"/>
              <a:chExt cx="650768" cy="415227"/>
            </a:xfrm>
          </p:grpSpPr>
          <p:cxnSp>
            <p:nvCxnSpPr>
              <p:cNvPr id="787" name="Elbow Connector 786">
                <a:extLst>
                  <a:ext uri="{FF2B5EF4-FFF2-40B4-BE49-F238E27FC236}">
                    <a16:creationId xmlns:a16="http://schemas.microsoft.com/office/drawing/2014/main" id="{0EADCD0C-508C-9247-B8CD-CA8B009BE206}"/>
                  </a:ext>
                </a:extLst>
              </p:cNvPr>
              <p:cNvCxnSpPr>
                <a:cxnSpLocks/>
                <a:stCxn id="2643" idx="0"/>
                <a:endCxn id="2566" idx="1"/>
              </p:cNvCxnSpPr>
              <p:nvPr/>
            </p:nvCxnSpPr>
            <p:spPr>
              <a:xfrm rot="16200000" flipH="1">
                <a:off x="3743813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6" name="Rectangle 2565">
                <a:extLst>
                  <a:ext uri="{FF2B5EF4-FFF2-40B4-BE49-F238E27FC236}">
                    <a16:creationId xmlns:a16="http://schemas.microsoft.com/office/drawing/2014/main" id="{323364E7-03E6-2E49-974F-FE695D388315}"/>
                  </a:ext>
                </a:extLst>
              </p:cNvPr>
              <p:cNvSpPr/>
              <p:nvPr/>
            </p:nvSpPr>
            <p:spPr>
              <a:xfrm flipV="1">
                <a:off x="395173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0" name="Elbow Connector 2569">
                <a:extLst>
                  <a:ext uri="{FF2B5EF4-FFF2-40B4-BE49-F238E27FC236}">
                    <a16:creationId xmlns:a16="http://schemas.microsoft.com/office/drawing/2014/main" id="{640F0598-880E-5D41-8A85-2274D331591B}"/>
                  </a:ext>
                </a:extLst>
              </p:cNvPr>
              <p:cNvCxnSpPr>
                <a:cxnSpLocks/>
                <a:stCxn id="2566" idx="3"/>
              </p:cNvCxnSpPr>
              <p:nvPr/>
            </p:nvCxnSpPr>
            <p:spPr>
              <a:xfrm flipV="1">
                <a:off x="421492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7CA800B-1EAF-DA45-B009-37D73C39D300}"/>
                </a:ext>
              </a:extLst>
            </p:cNvPr>
            <p:cNvGrpSpPr/>
            <p:nvPr/>
          </p:nvGrpSpPr>
          <p:grpSpPr>
            <a:xfrm>
              <a:off x="4568091" y="1734941"/>
              <a:ext cx="565695" cy="413566"/>
              <a:chOff x="4445702" y="309620"/>
              <a:chExt cx="636407" cy="465262"/>
            </a:xfrm>
          </p:grpSpPr>
          <p:sp>
            <p:nvSpPr>
              <p:cNvPr id="2567" name="Diamond 2566">
                <a:extLst>
                  <a:ext uri="{FF2B5EF4-FFF2-40B4-BE49-F238E27FC236}">
                    <a16:creationId xmlns:a16="http://schemas.microsoft.com/office/drawing/2014/main" id="{55D456C4-5A08-7E45-887A-0FEDE12F955B}"/>
                  </a:ext>
                </a:extLst>
              </p:cNvPr>
              <p:cNvSpPr/>
              <p:nvPr/>
            </p:nvSpPr>
            <p:spPr>
              <a:xfrm flipV="1">
                <a:off x="461703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1" name="Elbow Connector 2570">
                <a:extLst>
                  <a:ext uri="{FF2B5EF4-FFF2-40B4-BE49-F238E27FC236}">
                    <a16:creationId xmlns:a16="http://schemas.microsoft.com/office/drawing/2014/main" id="{49A6F735-05C9-2347-9831-1C21C0F7F698}"/>
                  </a:ext>
                </a:extLst>
              </p:cNvPr>
              <p:cNvCxnSpPr>
                <a:cxnSpLocks/>
                <a:stCxn id="2567" idx="3"/>
              </p:cNvCxnSpPr>
              <p:nvPr/>
            </p:nvCxnSpPr>
            <p:spPr>
              <a:xfrm flipV="1">
                <a:off x="4980301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2" name="Elbow Connector 2571">
                <a:extLst>
                  <a:ext uri="{FF2B5EF4-FFF2-40B4-BE49-F238E27FC236}">
                    <a16:creationId xmlns:a16="http://schemas.microsoft.com/office/drawing/2014/main" id="{C0C7B2ED-7871-9344-8488-393B0AE5A08A}"/>
                  </a:ext>
                </a:extLst>
              </p:cNvPr>
              <p:cNvCxnSpPr>
                <a:cxnSpLocks/>
                <a:endCxn id="2567" idx="1"/>
              </p:cNvCxnSpPr>
              <p:nvPr/>
            </p:nvCxnSpPr>
            <p:spPr>
              <a:xfrm rot="16200000" flipH="1">
                <a:off x="438955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73" name="Straight Connector 2572">
              <a:extLst>
                <a:ext uri="{FF2B5EF4-FFF2-40B4-BE49-F238E27FC236}">
                  <a16:creationId xmlns:a16="http://schemas.microsoft.com/office/drawing/2014/main" id="{4E5CFC9E-AE13-E54C-8DDB-1A4F6FB08669}"/>
                </a:ext>
              </a:extLst>
            </p:cNvPr>
            <p:cNvCxnSpPr>
              <a:cxnSpLocks/>
              <a:endCxn id="2574" idx="2"/>
            </p:cNvCxnSpPr>
            <p:nvPr/>
          </p:nvCxnSpPr>
          <p:spPr>
            <a:xfrm>
              <a:off x="4017556" y="1734941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4" name="Oval 2573">
              <a:extLst>
                <a:ext uri="{FF2B5EF4-FFF2-40B4-BE49-F238E27FC236}">
                  <a16:creationId xmlns:a16="http://schemas.microsoft.com/office/drawing/2014/main" id="{BEE5AE06-8AF0-4546-A733-01546C8B8422}"/>
                </a:ext>
              </a:extLst>
            </p:cNvPr>
            <p:cNvSpPr/>
            <p:nvPr/>
          </p:nvSpPr>
          <p:spPr>
            <a:xfrm flipV="1">
              <a:off x="5276570" y="161247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BE39BD5-60F2-3749-A3EF-E518E763843B}"/>
                </a:ext>
              </a:extLst>
            </p:cNvPr>
            <p:cNvGrpSpPr/>
            <p:nvPr/>
          </p:nvGrpSpPr>
          <p:grpSpPr>
            <a:xfrm>
              <a:off x="2385071" y="1734941"/>
              <a:ext cx="572391" cy="369091"/>
              <a:chOff x="1989805" y="309620"/>
              <a:chExt cx="643940" cy="415227"/>
            </a:xfrm>
          </p:grpSpPr>
          <p:cxnSp>
            <p:nvCxnSpPr>
              <p:cNvPr id="784" name="Elbow Connector 783">
                <a:extLst>
                  <a:ext uri="{FF2B5EF4-FFF2-40B4-BE49-F238E27FC236}">
                    <a16:creationId xmlns:a16="http://schemas.microsoft.com/office/drawing/2014/main" id="{775BC5B5-04EB-E547-A627-7A2B100B5FAE}"/>
                  </a:ext>
                </a:extLst>
              </p:cNvPr>
              <p:cNvCxnSpPr>
                <a:cxnSpLocks/>
                <a:stCxn id="2638" idx="0"/>
                <a:endCxn id="2634" idx="1"/>
              </p:cNvCxnSpPr>
              <p:nvPr/>
            </p:nvCxnSpPr>
            <p:spPr>
              <a:xfrm rot="16200000" flipH="1">
                <a:off x="2048456" y="388746"/>
                <a:ext cx="145854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34" name="Rectangle 2633">
                <a:extLst>
                  <a:ext uri="{FF2B5EF4-FFF2-40B4-BE49-F238E27FC236}">
                    <a16:creationId xmlns:a16="http://schemas.microsoft.com/office/drawing/2014/main" id="{B1CB6D4B-A3E6-6F47-A2F1-655CF2106F5A}"/>
                  </a:ext>
                </a:extLst>
              </p:cNvPr>
              <p:cNvSpPr/>
              <p:nvPr/>
            </p:nvSpPr>
            <p:spPr>
              <a:xfrm flipV="1">
                <a:off x="2252961" y="461653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39" name="Elbow Connector 2638">
                <a:extLst>
                  <a:ext uri="{FF2B5EF4-FFF2-40B4-BE49-F238E27FC236}">
                    <a16:creationId xmlns:a16="http://schemas.microsoft.com/office/drawing/2014/main" id="{C42BDD3F-9756-884D-91E0-BC80A06BAD10}"/>
                  </a:ext>
                </a:extLst>
              </p:cNvPr>
              <p:cNvCxnSpPr>
                <a:cxnSpLocks/>
                <a:stCxn id="2634" idx="3"/>
              </p:cNvCxnSpPr>
              <p:nvPr/>
            </p:nvCxnSpPr>
            <p:spPr>
              <a:xfrm flipV="1">
                <a:off x="2516156" y="309620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3B3BC96-5601-0F4C-AB09-D73C6937B887}"/>
                </a:ext>
              </a:extLst>
            </p:cNvPr>
            <p:cNvGrpSpPr/>
            <p:nvPr/>
          </p:nvGrpSpPr>
          <p:grpSpPr>
            <a:xfrm>
              <a:off x="3058072" y="1734942"/>
              <a:ext cx="565695" cy="413566"/>
              <a:chOff x="2746931" y="309621"/>
              <a:chExt cx="636407" cy="465262"/>
            </a:xfrm>
          </p:grpSpPr>
          <p:sp>
            <p:nvSpPr>
              <p:cNvPr id="2635" name="Diamond 2634">
                <a:extLst>
                  <a:ext uri="{FF2B5EF4-FFF2-40B4-BE49-F238E27FC236}">
                    <a16:creationId xmlns:a16="http://schemas.microsoft.com/office/drawing/2014/main" id="{E128F510-96FF-E043-A016-44D33AC76A2F}"/>
                  </a:ext>
                </a:extLst>
              </p:cNvPr>
              <p:cNvSpPr/>
              <p:nvPr/>
            </p:nvSpPr>
            <p:spPr>
              <a:xfrm flipV="1">
                <a:off x="2918264" y="411617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40" name="Elbow Connector 2639">
                <a:extLst>
                  <a:ext uri="{FF2B5EF4-FFF2-40B4-BE49-F238E27FC236}">
                    <a16:creationId xmlns:a16="http://schemas.microsoft.com/office/drawing/2014/main" id="{8EB3AFA0-D84B-A348-9DC0-4BCDF598D8A4}"/>
                  </a:ext>
                </a:extLst>
              </p:cNvPr>
              <p:cNvCxnSpPr>
                <a:cxnSpLocks/>
                <a:stCxn id="2635" idx="3"/>
              </p:cNvCxnSpPr>
              <p:nvPr/>
            </p:nvCxnSpPr>
            <p:spPr>
              <a:xfrm flipV="1">
                <a:off x="3281530" y="309623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1" name="Elbow Connector 2640">
                <a:extLst>
                  <a:ext uri="{FF2B5EF4-FFF2-40B4-BE49-F238E27FC236}">
                    <a16:creationId xmlns:a16="http://schemas.microsoft.com/office/drawing/2014/main" id="{90648D0B-ED83-C346-BB6E-B21305379F6A}"/>
                  </a:ext>
                </a:extLst>
              </p:cNvPr>
              <p:cNvCxnSpPr>
                <a:cxnSpLocks/>
                <a:endCxn id="2635" idx="1"/>
              </p:cNvCxnSpPr>
              <p:nvPr/>
            </p:nvCxnSpPr>
            <p:spPr>
              <a:xfrm rot="16200000" flipH="1">
                <a:off x="2690783" y="365769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42" name="Straight Connector 2641">
              <a:extLst>
                <a:ext uri="{FF2B5EF4-FFF2-40B4-BE49-F238E27FC236}">
                  <a16:creationId xmlns:a16="http://schemas.microsoft.com/office/drawing/2014/main" id="{4DA4E4F1-FE0C-C045-B49B-83313530C249}"/>
                </a:ext>
              </a:extLst>
            </p:cNvPr>
            <p:cNvCxnSpPr>
              <a:cxnSpLocks/>
              <a:stCxn id="2638" idx="6"/>
              <a:endCxn id="2643" idx="2"/>
            </p:cNvCxnSpPr>
            <p:nvPr/>
          </p:nvCxnSpPr>
          <p:spPr>
            <a:xfrm>
              <a:off x="2507537" y="1734942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3" name="Oval 2642">
              <a:extLst>
                <a:ext uri="{FF2B5EF4-FFF2-40B4-BE49-F238E27FC236}">
                  <a16:creationId xmlns:a16="http://schemas.microsoft.com/office/drawing/2014/main" id="{0C93B56E-9D25-3240-8171-F08E5283C9AD}"/>
                </a:ext>
              </a:extLst>
            </p:cNvPr>
            <p:cNvSpPr/>
            <p:nvPr/>
          </p:nvSpPr>
          <p:spPr>
            <a:xfrm flipV="1">
              <a:off x="3766551" y="1612475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9AAD469-EC82-1748-972F-FE42159B9B83}"/>
                </a:ext>
              </a:extLst>
            </p:cNvPr>
            <p:cNvGrpSpPr/>
            <p:nvPr/>
          </p:nvGrpSpPr>
          <p:grpSpPr>
            <a:xfrm>
              <a:off x="5399038" y="1612474"/>
              <a:ext cx="4654612" cy="536033"/>
              <a:chOff x="5325620" y="171845"/>
              <a:chExt cx="5236436" cy="603037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049CFD-62C7-934F-ADD6-D2EF3464C7BC}"/>
                  </a:ext>
                </a:extLst>
              </p:cNvPr>
              <p:cNvGrpSpPr/>
              <p:nvPr/>
            </p:nvGrpSpPr>
            <p:grpSpPr>
              <a:xfrm>
                <a:off x="9489464" y="309620"/>
                <a:ext cx="636407" cy="465262"/>
                <a:chOff x="9489464" y="309620"/>
                <a:chExt cx="636407" cy="465262"/>
              </a:xfrm>
            </p:grpSpPr>
            <p:sp>
              <p:nvSpPr>
                <p:cNvPr id="2431" name="Diamond 2430">
                  <a:extLst>
                    <a:ext uri="{FF2B5EF4-FFF2-40B4-BE49-F238E27FC236}">
                      <a16:creationId xmlns:a16="http://schemas.microsoft.com/office/drawing/2014/main" id="{EE328A82-22D1-014B-B186-00A066053B15}"/>
                    </a:ext>
                  </a:extLst>
                </p:cNvPr>
                <p:cNvSpPr/>
                <p:nvPr/>
              </p:nvSpPr>
              <p:spPr>
                <a:xfrm flipV="1">
                  <a:off x="9660797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5" name="Elbow Connector 2434">
                  <a:extLst>
                    <a:ext uri="{FF2B5EF4-FFF2-40B4-BE49-F238E27FC236}">
                      <a16:creationId xmlns:a16="http://schemas.microsoft.com/office/drawing/2014/main" id="{60AE7FB5-30DB-F040-B9F1-264E4A34A6D9}"/>
                    </a:ext>
                  </a:extLst>
                </p:cNvPr>
                <p:cNvCxnSpPr>
                  <a:cxnSpLocks/>
                  <a:stCxn id="2431" idx="3"/>
                </p:cNvCxnSpPr>
                <p:nvPr/>
              </p:nvCxnSpPr>
              <p:spPr>
                <a:xfrm flipV="1">
                  <a:off x="10024063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6" name="Elbow Connector 2435">
                  <a:extLst>
                    <a:ext uri="{FF2B5EF4-FFF2-40B4-BE49-F238E27FC236}">
                      <a16:creationId xmlns:a16="http://schemas.microsoft.com/office/drawing/2014/main" id="{D9EF71A4-4D97-D949-9F76-DFF3C24F646C}"/>
                    </a:ext>
                  </a:extLst>
                </p:cNvPr>
                <p:cNvCxnSpPr>
                  <a:cxnSpLocks/>
                  <a:endCxn id="2431" idx="1"/>
                </p:cNvCxnSpPr>
                <p:nvPr/>
              </p:nvCxnSpPr>
              <p:spPr>
                <a:xfrm rot="16200000" flipH="1">
                  <a:off x="9433316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37" name="Straight Connector 2436">
                <a:extLst>
                  <a:ext uri="{FF2B5EF4-FFF2-40B4-BE49-F238E27FC236}">
                    <a16:creationId xmlns:a16="http://schemas.microsoft.com/office/drawing/2014/main" id="{1E7470AA-341C-FF41-B8A3-5FA882CAF961}"/>
                  </a:ext>
                </a:extLst>
              </p:cNvPr>
              <p:cNvCxnSpPr>
                <a:cxnSpLocks/>
                <a:endCxn id="2438" idx="2"/>
              </p:cNvCxnSpPr>
              <p:nvPr/>
            </p:nvCxnSpPr>
            <p:spPr>
              <a:xfrm>
                <a:off x="8870114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8" name="Oval 2437">
                <a:extLst>
                  <a:ext uri="{FF2B5EF4-FFF2-40B4-BE49-F238E27FC236}">
                    <a16:creationId xmlns:a16="http://schemas.microsoft.com/office/drawing/2014/main" id="{46FF1856-C6A7-3042-81AA-2D3828C35714}"/>
                  </a:ext>
                </a:extLst>
              </p:cNvPr>
              <p:cNvSpPr/>
              <p:nvPr/>
            </p:nvSpPr>
            <p:spPr>
              <a:xfrm flipV="1">
                <a:off x="1028650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6BFAAE0-1AB6-2543-8289-2661270F64EC}"/>
                  </a:ext>
                </a:extLst>
              </p:cNvPr>
              <p:cNvGrpSpPr/>
              <p:nvPr/>
            </p:nvGrpSpPr>
            <p:grpSpPr>
              <a:xfrm>
                <a:off x="5325620" y="309619"/>
                <a:ext cx="653115" cy="415227"/>
                <a:chOff x="5325620" y="309619"/>
                <a:chExt cx="653115" cy="415227"/>
              </a:xfrm>
            </p:grpSpPr>
            <p:cxnSp>
              <p:nvCxnSpPr>
                <p:cNvPr id="791" name="Elbow Connector 790">
                  <a:extLst>
                    <a:ext uri="{FF2B5EF4-FFF2-40B4-BE49-F238E27FC236}">
                      <a16:creationId xmlns:a16="http://schemas.microsoft.com/office/drawing/2014/main" id="{D28B09B1-6935-4C44-A942-C9301FE98612}"/>
                    </a:ext>
                  </a:extLst>
                </p:cNvPr>
                <p:cNvCxnSpPr>
                  <a:cxnSpLocks/>
                  <a:stCxn id="2574" idx="0"/>
                  <a:endCxn id="2498" idx="1"/>
                </p:cNvCxnSpPr>
                <p:nvPr/>
              </p:nvCxnSpPr>
              <p:spPr>
                <a:xfrm rot="16200000" flipH="1">
                  <a:off x="5382587" y="377884"/>
                  <a:ext cx="158398" cy="272332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98" name="Rectangle 2497">
                  <a:extLst>
                    <a:ext uri="{FF2B5EF4-FFF2-40B4-BE49-F238E27FC236}">
                      <a16:creationId xmlns:a16="http://schemas.microsoft.com/office/drawing/2014/main" id="{B65CA45A-E149-2E4F-986A-792C96ECCADD}"/>
                    </a:ext>
                  </a:extLst>
                </p:cNvPr>
                <p:cNvSpPr/>
                <p:nvPr/>
              </p:nvSpPr>
              <p:spPr>
                <a:xfrm flipV="1">
                  <a:off x="5597952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2" name="Elbow Connector 2501">
                  <a:extLst>
                    <a:ext uri="{FF2B5EF4-FFF2-40B4-BE49-F238E27FC236}">
                      <a16:creationId xmlns:a16="http://schemas.microsoft.com/office/drawing/2014/main" id="{15778A96-720D-BF4B-AE5A-A88A7CD76EBC}"/>
                    </a:ext>
                  </a:extLst>
                </p:cNvPr>
                <p:cNvCxnSpPr>
                  <a:cxnSpLocks/>
                  <a:stCxn id="2498" idx="3"/>
                </p:cNvCxnSpPr>
                <p:nvPr/>
              </p:nvCxnSpPr>
              <p:spPr>
                <a:xfrm flipV="1">
                  <a:off x="5861146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271E305-B6B0-5448-A826-62BE7D06C14E}"/>
                  </a:ext>
                </a:extLst>
              </p:cNvPr>
              <p:cNvGrpSpPr/>
              <p:nvPr/>
            </p:nvGrpSpPr>
            <p:grpSpPr>
              <a:xfrm>
                <a:off x="6091922" y="309620"/>
                <a:ext cx="636408" cy="465262"/>
                <a:chOff x="6091922" y="309620"/>
                <a:chExt cx="636408" cy="465262"/>
              </a:xfrm>
            </p:grpSpPr>
            <p:sp>
              <p:nvSpPr>
                <p:cNvPr id="2499" name="Diamond 2498">
                  <a:extLst>
                    <a:ext uri="{FF2B5EF4-FFF2-40B4-BE49-F238E27FC236}">
                      <a16:creationId xmlns:a16="http://schemas.microsoft.com/office/drawing/2014/main" id="{5EDDC164-716E-EA4F-B6CB-8C5632D68F88}"/>
                    </a:ext>
                  </a:extLst>
                </p:cNvPr>
                <p:cNvSpPr/>
                <p:nvPr/>
              </p:nvSpPr>
              <p:spPr>
                <a:xfrm flipV="1">
                  <a:off x="6263255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3" name="Elbow Connector 2502">
                  <a:extLst>
                    <a:ext uri="{FF2B5EF4-FFF2-40B4-BE49-F238E27FC236}">
                      <a16:creationId xmlns:a16="http://schemas.microsoft.com/office/drawing/2014/main" id="{D97075EB-5478-D049-A78E-A0D5D3C5960E}"/>
                    </a:ext>
                  </a:extLst>
                </p:cNvPr>
                <p:cNvCxnSpPr>
                  <a:cxnSpLocks/>
                  <a:stCxn id="2499" idx="3"/>
                </p:cNvCxnSpPr>
                <p:nvPr/>
              </p:nvCxnSpPr>
              <p:spPr>
                <a:xfrm flipV="1">
                  <a:off x="6626522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4" name="Elbow Connector 2503">
                  <a:extLst>
                    <a:ext uri="{FF2B5EF4-FFF2-40B4-BE49-F238E27FC236}">
                      <a16:creationId xmlns:a16="http://schemas.microsoft.com/office/drawing/2014/main" id="{CA15D127-84CC-1C47-A341-CA54E9E9435C}"/>
                    </a:ext>
                  </a:extLst>
                </p:cNvPr>
                <p:cNvCxnSpPr>
                  <a:cxnSpLocks/>
                  <a:endCxn id="2499" idx="1"/>
                </p:cNvCxnSpPr>
                <p:nvPr/>
              </p:nvCxnSpPr>
              <p:spPr>
                <a:xfrm rot="16200000" flipH="1">
                  <a:off x="6035774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05" name="Straight Connector 2504">
                <a:extLst>
                  <a:ext uri="{FF2B5EF4-FFF2-40B4-BE49-F238E27FC236}">
                    <a16:creationId xmlns:a16="http://schemas.microsoft.com/office/drawing/2014/main" id="{700AB41C-9F90-DC48-BE96-32C35B038F79}"/>
                  </a:ext>
                </a:extLst>
              </p:cNvPr>
              <p:cNvCxnSpPr>
                <a:cxnSpLocks/>
                <a:endCxn id="2506" idx="2"/>
              </p:cNvCxnSpPr>
              <p:nvPr/>
            </p:nvCxnSpPr>
            <p:spPr>
              <a:xfrm>
                <a:off x="5472572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06" name="Oval 2505">
                <a:extLst>
                  <a:ext uri="{FF2B5EF4-FFF2-40B4-BE49-F238E27FC236}">
                    <a16:creationId xmlns:a16="http://schemas.microsoft.com/office/drawing/2014/main" id="{CBE1E400-DA1B-C24D-A6DB-DE8D128B77AE}"/>
                  </a:ext>
                </a:extLst>
              </p:cNvPr>
              <p:cNvSpPr/>
              <p:nvPr/>
            </p:nvSpPr>
            <p:spPr>
              <a:xfrm flipV="1">
                <a:off x="6888963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B2486C8-8A6F-304C-93F2-133231658E9C}"/>
                  </a:ext>
                </a:extLst>
              </p:cNvPr>
              <p:cNvGrpSpPr/>
              <p:nvPr/>
            </p:nvGrpSpPr>
            <p:grpSpPr>
              <a:xfrm>
                <a:off x="7026738" y="309619"/>
                <a:ext cx="650769" cy="415227"/>
                <a:chOff x="7026738" y="309619"/>
                <a:chExt cx="650769" cy="415227"/>
              </a:xfrm>
            </p:grpSpPr>
            <p:cxnSp>
              <p:nvCxnSpPr>
                <p:cNvPr id="794" name="Elbow Connector 793">
                  <a:extLst>
                    <a:ext uri="{FF2B5EF4-FFF2-40B4-BE49-F238E27FC236}">
                      <a16:creationId xmlns:a16="http://schemas.microsoft.com/office/drawing/2014/main" id="{65D0FD3C-0353-A244-B566-1E889E84D744}"/>
                    </a:ext>
                  </a:extLst>
                </p:cNvPr>
                <p:cNvCxnSpPr>
                  <a:cxnSpLocks/>
                  <a:stCxn id="2506" idx="0"/>
                  <a:endCxn id="2709" idx="1"/>
                </p:cNvCxnSpPr>
                <p:nvPr/>
              </p:nvCxnSpPr>
              <p:spPr>
                <a:xfrm rot="16200000" flipH="1">
                  <a:off x="7088805" y="385330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09" name="Rectangle 2708">
                  <a:extLst>
                    <a:ext uri="{FF2B5EF4-FFF2-40B4-BE49-F238E27FC236}">
                      <a16:creationId xmlns:a16="http://schemas.microsoft.com/office/drawing/2014/main" id="{0CDB2ED0-B2BF-DD4E-9B34-48F796AF13EB}"/>
                    </a:ext>
                  </a:extLst>
                </p:cNvPr>
                <p:cNvSpPr/>
                <p:nvPr/>
              </p:nvSpPr>
              <p:spPr>
                <a:xfrm flipV="1">
                  <a:off x="729672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711" name="Elbow Connector 2710">
                  <a:extLst>
                    <a:ext uri="{FF2B5EF4-FFF2-40B4-BE49-F238E27FC236}">
                      <a16:creationId xmlns:a16="http://schemas.microsoft.com/office/drawing/2014/main" id="{65B62BA9-EB60-A342-AA0D-DD9760DB6D9C}"/>
                    </a:ext>
                  </a:extLst>
                </p:cNvPr>
                <p:cNvCxnSpPr>
                  <a:cxnSpLocks/>
                  <a:stCxn id="2709" idx="3"/>
                </p:cNvCxnSpPr>
                <p:nvPr/>
              </p:nvCxnSpPr>
              <p:spPr>
                <a:xfrm flipV="1">
                  <a:off x="755991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712" name="Straight Connector 2711">
                <a:extLst>
                  <a:ext uri="{FF2B5EF4-FFF2-40B4-BE49-F238E27FC236}">
                    <a16:creationId xmlns:a16="http://schemas.microsoft.com/office/drawing/2014/main" id="{C1768B2D-4E3F-084F-8DF0-71A9445E67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1344" y="309620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FAD6C31-0D6E-E740-A947-8D1BDAAE3426}"/>
                  </a:ext>
                </a:extLst>
              </p:cNvPr>
              <p:cNvGrpSpPr/>
              <p:nvPr/>
            </p:nvGrpSpPr>
            <p:grpSpPr>
              <a:xfrm>
                <a:off x="8725510" y="309619"/>
                <a:ext cx="650767" cy="415227"/>
                <a:chOff x="8725510" y="309619"/>
                <a:chExt cx="650767" cy="415227"/>
              </a:xfrm>
            </p:grpSpPr>
            <p:cxnSp>
              <p:nvCxnSpPr>
                <p:cNvPr id="797" name="Elbow Connector 796">
                  <a:extLst>
                    <a:ext uri="{FF2B5EF4-FFF2-40B4-BE49-F238E27FC236}">
                      <a16:creationId xmlns:a16="http://schemas.microsoft.com/office/drawing/2014/main" id="{71D93826-75E2-314A-BEFD-F27C26E63609}"/>
                    </a:ext>
                  </a:extLst>
                </p:cNvPr>
                <p:cNvCxnSpPr>
                  <a:cxnSpLocks/>
                  <a:stCxn id="2713" idx="0"/>
                  <a:endCxn id="2430" idx="1"/>
                </p:cNvCxnSpPr>
                <p:nvPr/>
              </p:nvCxnSpPr>
              <p:spPr>
                <a:xfrm rot="16200000" flipH="1">
                  <a:off x="8787576" y="385331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30" name="Rectangle 2429">
                  <a:extLst>
                    <a:ext uri="{FF2B5EF4-FFF2-40B4-BE49-F238E27FC236}">
                      <a16:creationId xmlns:a16="http://schemas.microsoft.com/office/drawing/2014/main" id="{B2DAFAC7-464D-CA42-927D-BF2C135AE998}"/>
                    </a:ext>
                  </a:extLst>
                </p:cNvPr>
                <p:cNvSpPr/>
                <p:nvPr/>
              </p:nvSpPr>
              <p:spPr>
                <a:xfrm flipV="1">
                  <a:off x="899549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4" name="Elbow Connector 2433">
                  <a:extLst>
                    <a:ext uri="{FF2B5EF4-FFF2-40B4-BE49-F238E27FC236}">
                      <a16:creationId xmlns:a16="http://schemas.microsoft.com/office/drawing/2014/main" id="{43621DD4-5E96-7841-B531-1E3D5A07EDE6}"/>
                    </a:ext>
                  </a:extLst>
                </p:cNvPr>
                <p:cNvCxnSpPr>
                  <a:cxnSpLocks/>
                  <a:stCxn id="2430" idx="3"/>
                </p:cNvCxnSpPr>
                <p:nvPr/>
              </p:nvCxnSpPr>
              <p:spPr>
                <a:xfrm flipV="1">
                  <a:off x="925868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13" name="Oval 2712">
                <a:extLst>
                  <a:ext uri="{FF2B5EF4-FFF2-40B4-BE49-F238E27FC236}">
                    <a16:creationId xmlns:a16="http://schemas.microsoft.com/office/drawing/2014/main" id="{FFCA9093-1F93-DF4F-8A32-28A752F0432E}"/>
                  </a:ext>
                </a:extLst>
              </p:cNvPr>
              <p:cNvSpPr/>
              <p:nvPr/>
            </p:nvSpPr>
            <p:spPr>
              <a:xfrm flipV="1">
                <a:off x="858773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8C3F0E2-035B-AE47-88A7-34F9C04CEE8C}"/>
                  </a:ext>
                </a:extLst>
              </p:cNvPr>
              <p:cNvGrpSpPr/>
              <p:nvPr/>
            </p:nvGrpSpPr>
            <p:grpSpPr>
              <a:xfrm>
                <a:off x="7959493" y="275993"/>
                <a:ext cx="628241" cy="67256"/>
                <a:chOff x="7959493" y="275993"/>
                <a:chExt cx="628241" cy="67256"/>
              </a:xfrm>
            </p:grpSpPr>
            <p:cxnSp>
              <p:nvCxnSpPr>
                <p:cNvPr id="2714" name="Straight Connector 2713">
                  <a:extLst>
                    <a:ext uri="{FF2B5EF4-FFF2-40B4-BE49-F238E27FC236}">
                      <a16:creationId xmlns:a16="http://schemas.microsoft.com/office/drawing/2014/main" id="{331366CF-672D-1A49-AE5B-9E0EEC829A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30009" y="309621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15" name="Oval 2714">
                  <a:extLst>
                    <a:ext uri="{FF2B5EF4-FFF2-40B4-BE49-F238E27FC236}">
                      <a16:creationId xmlns:a16="http://schemas.microsoft.com/office/drawing/2014/main" id="{7103A916-8270-AC4A-8EF8-B935C5B44D4B}"/>
                    </a:ext>
                  </a:extLst>
                </p:cNvPr>
                <p:cNvSpPr/>
                <p:nvPr/>
              </p:nvSpPr>
              <p:spPr>
                <a:xfrm>
                  <a:off x="795949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2716" name="Oval 2715">
                  <a:extLst>
                    <a:ext uri="{FF2B5EF4-FFF2-40B4-BE49-F238E27FC236}">
                      <a16:creationId xmlns:a16="http://schemas.microsoft.com/office/drawing/2014/main" id="{8BA31D40-37A3-3942-AECC-5803CE6862A5}"/>
                    </a:ext>
                  </a:extLst>
                </p:cNvPr>
                <p:cNvSpPr/>
                <p:nvPr/>
              </p:nvSpPr>
              <p:spPr>
                <a:xfrm>
                  <a:off x="811916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2717" name="Oval 2716">
                  <a:extLst>
                    <a:ext uri="{FF2B5EF4-FFF2-40B4-BE49-F238E27FC236}">
                      <a16:creationId xmlns:a16="http://schemas.microsoft.com/office/drawing/2014/main" id="{D0E870F0-8743-7D4A-908A-284AEB444BA2}"/>
                    </a:ext>
                  </a:extLst>
                </p:cNvPr>
                <p:cNvSpPr/>
                <p:nvPr/>
              </p:nvSpPr>
              <p:spPr>
                <a:xfrm>
                  <a:off x="8276817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F485BD0-16A5-BD4A-AFEF-63F9D2FCEDCE}"/>
                </a:ext>
              </a:extLst>
            </p:cNvPr>
            <p:cNvGrpSpPr/>
            <p:nvPr/>
          </p:nvGrpSpPr>
          <p:grpSpPr>
            <a:xfrm>
              <a:off x="819571" y="1522011"/>
              <a:ext cx="1687967" cy="420564"/>
              <a:chOff x="228615" y="70075"/>
              <a:chExt cx="1898965" cy="473134"/>
            </a:xfrm>
          </p:grpSpPr>
          <p:sp>
            <p:nvSpPr>
              <p:cNvPr id="2638" name="Oval 2637">
                <a:extLst>
                  <a:ext uri="{FF2B5EF4-FFF2-40B4-BE49-F238E27FC236}">
                    <a16:creationId xmlns:a16="http://schemas.microsoft.com/office/drawing/2014/main" id="{3C0A490E-AD06-ED40-8936-229ABA144387}"/>
                  </a:ext>
                </a:extLst>
              </p:cNvPr>
              <p:cNvSpPr/>
              <p:nvPr/>
            </p:nvSpPr>
            <p:spPr>
              <a:xfrm flipV="1">
                <a:off x="1852028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777" name="Google Shape;399;p3">
                <a:extLst>
                  <a:ext uri="{FF2B5EF4-FFF2-40B4-BE49-F238E27FC236}">
                    <a16:creationId xmlns:a16="http://schemas.microsoft.com/office/drawing/2014/main" id="{E9E608DF-446F-3A43-85A9-0932B8E23077}"/>
                  </a:ext>
                </a:extLst>
              </p:cNvPr>
              <p:cNvSpPr/>
              <p:nvPr/>
            </p:nvSpPr>
            <p:spPr>
              <a:xfrm rot="16200000">
                <a:off x="1270288" y="15561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778" name="Straight Connector 2777">
                <a:extLst>
                  <a:ext uri="{FF2B5EF4-FFF2-40B4-BE49-F238E27FC236}">
                    <a16:creationId xmlns:a16="http://schemas.microsoft.com/office/drawing/2014/main" id="{EF38875D-288D-0842-B329-97490651A92A}"/>
                  </a:ext>
                </a:extLst>
              </p:cNvPr>
              <p:cNvCxnSpPr>
                <a:cxnSpLocks/>
                <a:stCxn id="2777" idx="2"/>
                <a:endCxn id="2638" idx="2"/>
              </p:cNvCxnSpPr>
              <p:nvPr/>
            </p:nvCxnSpPr>
            <p:spPr>
              <a:xfrm>
                <a:off x="1581784" y="30962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1" name="TextBox 2800">
                <a:extLst>
                  <a:ext uri="{FF2B5EF4-FFF2-40B4-BE49-F238E27FC236}">
                    <a16:creationId xmlns:a16="http://schemas.microsoft.com/office/drawing/2014/main" id="{38E9179E-2AC6-8E4D-82B4-098EC078AFE4}"/>
                  </a:ext>
                </a:extLst>
              </p:cNvPr>
              <p:cNvSpPr txBox="1"/>
              <p:nvPr/>
            </p:nvSpPr>
            <p:spPr>
              <a:xfrm>
                <a:off x="228615" y="70075"/>
                <a:ext cx="92369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Miles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B1E27B-557E-B942-96C3-E0FE26CDF53E}"/>
                </a:ext>
              </a:extLst>
            </p:cNvPr>
            <p:cNvGrpSpPr/>
            <p:nvPr/>
          </p:nvGrpSpPr>
          <p:grpSpPr>
            <a:xfrm>
              <a:off x="805147" y="1857409"/>
              <a:ext cx="9246413" cy="882470"/>
              <a:chOff x="212391" y="439531"/>
              <a:chExt cx="10402215" cy="992779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B93B202C-B0EC-B04C-83C9-2804390C9A34}"/>
                  </a:ext>
                </a:extLst>
              </p:cNvPr>
              <p:cNvGrpSpPr/>
              <p:nvPr/>
            </p:nvGrpSpPr>
            <p:grpSpPr>
              <a:xfrm>
                <a:off x="9542014" y="967047"/>
                <a:ext cx="636407" cy="465262"/>
                <a:chOff x="9542014" y="967047"/>
                <a:chExt cx="636407" cy="465262"/>
              </a:xfrm>
            </p:grpSpPr>
            <p:sp>
              <p:nvSpPr>
                <p:cNvPr id="72" name="Diamond 71">
                  <a:extLst>
                    <a:ext uri="{FF2B5EF4-FFF2-40B4-BE49-F238E27FC236}">
                      <a16:creationId xmlns:a16="http://schemas.microsoft.com/office/drawing/2014/main" id="{60EA3C38-4D79-D74C-A449-62741262411C}"/>
                    </a:ext>
                  </a:extLst>
                </p:cNvPr>
                <p:cNvSpPr/>
                <p:nvPr/>
              </p:nvSpPr>
              <p:spPr>
                <a:xfrm flipV="1">
                  <a:off x="9713347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7" name="Elbow Connector 76">
                  <a:extLst>
                    <a:ext uri="{FF2B5EF4-FFF2-40B4-BE49-F238E27FC236}">
                      <a16:creationId xmlns:a16="http://schemas.microsoft.com/office/drawing/2014/main" id="{F7A9D1D9-F1D8-3640-B4C0-0B26430B11D7}"/>
                    </a:ext>
                  </a:extLst>
                </p:cNvPr>
                <p:cNvCxnSpPr>
                  <a:cxnSpLocks/>
                  <a:stCxn id="72" idx="3"/>
                </p:cNvCxnSpPr>
                <p:nvPr/>
              </p:nvCxnSpPr>
              <p:spPr>
                <a:xfrm flipV="1">
                  <a:off x="10076613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Elbow Connector 77">
                  <a:extLst>
                    <a:ext uri="{FF2B5EF4-FFF2-40B4-BE49-F238E27FC236}">
                      <a16:creationId xmlns:a16="http://schemas.microsoft.com/office/drawing/2014/main" id="{7E5769C0-6AF6-7340-92DB-B8B9C47924D3}"/>
                    </a:ext>
                  </a:extLst>
                </p:cNvPr>
                <p:cNvCxnSpPr>
                  <a:cxnSpLocks/>
                  <a:endCxn id="72" idx="1"/>
                </p:cNvCxnSpPr>
                <p:nvPr/>
              </p:nvCxnSpPr>
              <p:spPr>
                <a:xfrm rot="16200000" flipH="1">
                  <a:off x="9485866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9ABFD481-C5F3-964D-A2A2-570CB64FD94A}"/>
                  </a:ext>
                </a:extLst>
              </p:cNvPr>
              <p:cNvCxnSpPr>
                <a:cxnSpLocks/>
                <a:endCxn id="80" idx="2"/>
              </p:cNvCxnSpPr>
              <p:nvPr/>
            </p:nvCxnSpPr>
            <p:spPr>
              <a:xfrm>
                <a:off x="8922664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096C3B2B-3F9A-FF49-BD17-62EBCAB19301}"/>
                  </a:ext>
                </a:extLst>
              </p:cNvPr>
              <p:cNvSpPr/>
              <p:nvPr/>
            </p:nvSpPr>
            <p:spPr>
              <a:xfrm flipV="1">
                <a:off x="1033905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CDE1D4B-58E9-8042-9843-A3FB233D56D5}"/>
                  </a:ext>
                </a:extLst>
              </p:cNvPr>
              <p:cNvGrpSpPr/>
              <p:nvPr/>
            </p:nvGrpSpPr>
            <p:grpSpPr>
              <a:xfrm>
                <a:off x="6144472" y="967047"/>
                <a:ext cx="636408" cy="465262"/>
                <a:chOff x="6144472" y="967047"/>
                <a:chExt cx="636408" cy="465262"/>
              </a:xfrm>
            </p:grpSpPr>
            <p:sp>
              <p:nvSpPr>
                <p:cNvPr id="86" name="Diamond 85">
                  <a:extLst>
                    <a:ext uri="{FF2B5EF4-FFF2-40B4-BE49-F238E27FC236}">
                      <a16:creationId xmlns:a16="http://schemas.microsoft.com/office/drawing/2014/main" id="{1FFDF074-0EF1-9045-9B57-90C31302D161}"/>
                    </a:ext>
                  </a:extLst>
                </p:cNvPr>
                <p:cNvSpPr/>
                <p:nvPr/>
              </p:nvSpPr>
              <p:spPr>
                <a:xfrm flipV="1">
                  <a:off x="631580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44A8D05A-A476-274F-A7B4-5C2101570EBC}"/>
                    </a:ext>
                  </a:extLst>
                </p:cNvPr>
                <p:cNvCxnSpPr>
                  <a:cxnSpLocks/>
                  <a:stCxn id="86" idx="3"/>
                </p:cNvCxnSpPr>
                <p:nvPr/>
              </p:nvCxnSpPr>
              <p:spPr>
                <a:xfrm flipV="1">
                  <a:off x="6679072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Elbow Connector 91">
                  <a:extLst>
                    <a:ext uri="{FF2B5EF4-FFF2-40B4-BE49-F238E27FC236}">
                      <a16:creationId xmlns:a16="http://schemas.microsoft.com/office/drawing/2014/main" id="{9B6634E2-19DA-2943-A3E2-33430C464065}"/>
                    </a:ext>
                  </a:extLst>
                </p:cNvPr>
                <p:cNvCxnSpPr>
                  <a:cxnSpLocks/>
                  <a:endCxn id="86" idx="1"/>
                </p:cNvCxnSpPr>
                <p:nvPr/>
              </p:nvCxnSpPr>
              <p:spPr>
                <a:xfrm rot="16200000" flipH="1">
                  <a:off x="608832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C21DA154-3154-4043-A387-B48BB5489E45}"/>
                  </a:ext>
                </a:extLst>
              </p:cNvPr>
              <p:cNvCxnSpPr>
                <a:cxnSpLocks/>
                <a:endCxn id="94" idx="2"/>
              </p:cNvCxnSpPr>
              <p:nvPr/>
            </p:nvCxnSpPr>
            <p:spPr>
              <a:xfrm>
                <a:off x="552512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1FE7FE-B7A0-744A-9049-223EEA1FB6D9}"/>
                  </a:ext>
                </a:extLst>
              </p:cNvPr>
              <p:cNvSpPr/>
              <p:nvPr/>
            </p:nvSpPr>
            <p:spPr>
              <a:xfrm flipV="1">
                <a:off x="6941513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9129765-0286-7B49-897B-12A42F7DA195}"/>
                  </a:ext>
                </a:extLst>
              </p:cNvPr>
              <p:cNvGrpSpPr/>
              <p:nvPr/>
            </p:nvGrpSpPr>
            <p:grpSpPr>
              <a:xfrm>
                <a:off x="4445702" y="967047"/>
                <a:ext cx="636407" cy="465262"/>
                <a:chOff x="4445702" y="967047"/>
                <a:chExt cx="636407" cy="465262"/>
              </a:xfrm>
            </p:grpSpPr>
            <p:sp>
              <p:nvSpPr>
                <p:cNvPr id="100" name="Diamond 99">
                  <a:extLst>
                    <a:ext uri="{FF2B5EF4-FFF2-40B4-BE49-F238E27FC236}">
                      <a16:creationId xmlns:a16="http://schemas.microsoft.com/office/drawing/2014/main" id="{9EE256B1-90C5-6048-B39D-BB77F9746841}"/>
                    </a:ext>
                  </a:extLst>
                </p:cNvPr>
                <p:cNvSpPr/>
                <p:nvPr/>
              </p:nvSpPr>
              <p:spPr>
                <a:xfrm flipV="1">
                  <a:off x="461703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5" name="Elbow Connector 104">
                  <a:extLst>
                    <a:ext uri="{FF2B5EF4-FFF2-40B4-BE49-F238E27FC236}">
                      <a16:creationId xmlns:a16="http://schemas.microsoft.com/office/drawing/2014/main" id="{A49DF7DD-47B1-9648-B7DE-02CBD11B1752}"/>
                    </a:ext>
                  </a:extLst>
                </p:cNvPr>
                <p:cNvCxnSpPr>
                  <a:cxnSpLocks/>
                  <a:stCxn id="100" idx="3"/>
                </p:cNvCxnSpPr>
                <p:nvPr/>
              </p:nvCxnSpPr>
              <p:spPr>
                <a:xfrm flipV="1">
                  <a:off x="4980301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Elbow Connector 105">
                  <a:extLst>
                    <a:ext uri="{FF2B5EF4-FFF2-40B4-BE49-F238E27FC236}">
                      <a16:creationId xmlns:a16="http://schemas.microsoft.com/office/drawing/2014/main" id="{FBA90F9C-2F0F-6D49-9BD5-04D863C627E4}"/>
                    </a:ext>
                  </a:extLst>
                </p:cNvPr>
                <p:cNvCxnSpPr>
                  <a:cxnSpLocks/>
                  <a:endCxn id="100" idx="1"/>
                </p:cNvCxnSpPr>
                <p:nvPr/>
              </p:nvCxnSpPr>
              <p:spPr>
                <a:xfrm rot="16200000" flipH="1">
                  <a:off x="438955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BA53CC8E-761D-0941-A11D-47FE6860F367}"/>
                  </a:ext>
                </a:extLst>
              </p:cNvPr>
              <p:cNvCxnSpPr>
                <a:cxnSpLocks/>
                <a:endCxn id="108" idx="2"/>
              </p:cNvCxnSpPr>
              <p:nvPr/>
            </p:nvCxnSpPr>
            <p:spPr>
              <a:xfrm>
                <a:off x="382635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80C7E87E-E3CB-6343-81F8-9087C5193E94}"/>
                  </a:ext>
                </a:extLst>
              </p:cNvPr>
              <p:cNvSpPr/>
              <p:nvPr/>
            </p:nvSpPr>
            <p:spPr>
              <a:xfrm flipV="1">
                <a:off x="5242742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8654A29-37FD-4F42-BA89-2E1E69B3F5FF}"/>
                  </a:ext>
                </a:extLst>
              </p:cNvPr>
              <p:cNvGrpSpPr/>
              <p:nvPr/>
            </p:nvGrpSpPr>
            <p:grpSpPr>
              <a:xfrm>
                <a:off x="2746931" y="967048"/>
                <a:ext cx="636407" cy="465262"/>
                <a:chOff x="2746931" y="967048"/>
                <a:chExt cx="636407" cy="465262"/>
              </a:xfrm>
            </p:grpSpPr>
            <p:sp>
              <p:nvSpPr>
                <p:cNvPr id="114" name="Diamond 113">
                  <a:extLst>
                    <a:ext uri="{FF2B5EF4-FFF2-40B4-BE49-F238E27FC236}">
                      <a16:creationId xmlns:a16="http://schemas.microsoft.com/office/drawing/2014/main" id="{8AD0E0E3-E83A-9745-8905-BD2213983985}"/>
                    </a:ext>
                  </a:extLst>
                </p:cNvPr>
                <p:cNvSpPr/>
                <p:nvPr/>
              </p:nvSpPr>
              <p:spPr>
                <a:xfrm flipV="1">
                  <a:off x="2918264" y="1069044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20" name="Elbow Connector 119">
                  <a:extLst>
                    <a:ext uri="{FF2B5EF4-FFF2-40B4-BE49-F238E27FC236}">
                      <a16:creationId xmlns:a16="http://schemas.microsoft.com/office/drawing/2014/main" id="{F428F78B-2477-3E40-AC5D-529EE24C1A07}"/>
                    </a:ext>
                  </a:extLst>
                </p:cNvPr>
                <p:cNvCxnSpPr>
                  <a:cxnSpLocks/>
                  <a:stCxn id="114" idx="3"/>
                </p:cNvCxnSpPr>
                <p:nvPr/>
              </p:nvCxnSpPr>
              <p:spPr>
                <a:xfrm flipV="1">
                  <a:off x="3281530" y="967049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Elbow Connector 120">
                  <a:extLst>
                    <a:ext uri="{FF2B5EF4-FFF2-40B4-BE49-F238E27FC236}">
                      <a16:creationId xmlns:a16="http://schemas.microsoft.com/office/drawing/2014/main" id="{81948281-45F3-764D-8032-15F18A4E040E}"/>
                    </a:ext>
                  </a:extLst>
                </p:cNvPr>
                <p:cNvCxnSpPr>
                  <a:cxnSpLocks/>
                  <a:endCxn id="114" idx="1"/>
                </p:cNvCxnSpPr>
                <p:nvPr/>
              </p:nvCxnSpPr>
              <p:spPr>
                <a:xfrm rot="16200000" flipH="1">
                  <a:off x="2690783" y="1023196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F51D2CF9-3CB8-1640-A127-5AB002917103}"/>
                  </a:ext>
                </a:extLst>
              </p:cNvPr>
              <p:cNvCxnSpPr>
                <a:cxnSpLocks/>
                <a:stCxn id="118" idx="6"/>
                <a:endCxn id="123" idx="2"/>
              </p:cNvCxnSpPr>
              <p:nvPr/>
            </p:nvCxnSpPr>
            <p:spPr>
              <a:xfrm>
                <a:off x="2127580" y="967047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EA477C6E-1D1D-9C41-886A-6E7AB1CCAF48}"/>
                  </a:ext>
                </a:extLst>
              </p:cNvPr>
              <p:cNvSpPr/>
              <p:nvPr/>
            </p:nvSpPr>
            <p:spPr>
              <a:xfrm flipV="1">
                <a:off x="3543971" y="829272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66DD8F91-5116-CA42-B559-5BA85C2310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967046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5334194-3EA3-B943-B3BB-F7B3420BC6B0}"/>
                  </a:ext>
                </a:extLst>
              </p:cNvPr>
              <p:cNvSpPr/>
              <p:nvPr/>
            </p:nvSpPr>
            <p:spPr>
              <a:xfrm flipV="1">
                <a:off x="864028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EA89A08-6A09-D34C-BB7A-C1A0C18EF65B}"/>
                  </a:ext>
                </a:extLst>
              </p:cNvPr>
              <p:cNvGrpSpPr/>
              <p:nvPr/>
            </p:nvGrpSpPr>
            <p:grpSpPr>
              <a:xfrm>
                <a:off x="8012043" y="933419"/>
                <a:ext cx="628241" cy="67256"/>
                <a:chOff x="8012043" y="933419"/>
                <a:chExt cx="628241" cy="67256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A42F1F6F-C9E9-2349-B641-5791F97F07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82559" y="967047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67B7021D-9F15-2A4F-AF1B-ACF2017D0452}"/>
                    </a:ext>
                  </a:extLst>
                </p:cNvPr>
                <p:cNvSpPr/>
                <p:nvPr/>
              </p:nvSpPr>
              <p:spPr>
                <a:xfrm>
                  <a:off x="801204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04515D3E-9457-944A-BE8B-B97414CAEB3E}"/>
                    </a:ext>
                  </a:extLst>
                </p:cNvPr>
                <p:cNvSpPr/>
                <p:nvPr/>
              </p:nvSpPr>
              <p:spPr>
                <a:xfrm>
                  <a:off x="817171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9A68568E-01B4-2945-91BC-0F4AB08E9014}"/>
                    </a:ext>
                  </a:extLst>
                </p:cNvPr>
                <p:cNvSpPr/>
                <p:nvPr/>
              </p:nvSpPr>
              <p:spPr>
                <a:xfrm>
                  <a:off x="8329367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BEC645A-63F7-C444-962C-B9E8E9F66015}"/>
                  </a:ext>
                </a:extLst>
              </p:cNvPr>
              <p:cNvGrpSpPr/>
              <p:nvPr/>
            </p:nvGrpSpPr>
            <p:grpSpPr>
              <a:xfrm>
                <a:off x="212391" y="747077"/>
                <a:ext cx="1915189" cy="473135"/>
                <a:chOff x="212391" y="747077"/>
                <a:chExt cx="1915189" cy="473135"/>
              </a:xfrm>
            </p:grpSpPr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BE6A7A7C-C7AF-2546-80F9-2F0775569D3B}"/>
                    </a:ext>
                  </a:extLst>
                </p:cNvPr>
                <p:cNvSpPr/>
                <p:nvPr/>
              </p:nvSpPr>
              <p:spPr>
                <a:xfrm flipV="1">
                  <a:off x="1852028" y="829271"/>
                  <a:ext cx="275552" cy="275552"/>
                </a:xfrm>
                <a:prstGeom prst="ellipse">
                  <a:avLst/>
                </a:prstGeom>
                <a:solidFill>
                  <a:srgbClr val="E8CAFF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2" name="Google Shape;399;p3">
                  <a:extLst>
                    <a:ext uri="{FF2B5EF4-FFF2-40B4-BE49-F238E27FC236}">
                      <a16:creationId xmlns:a16="http://schemas.microsoft.com/office/drawing/2014/main" id="{C95DAF7E-01DD-9A43-B411-AF5010C43AC3}"/>
                    </a:ext>
                  </a:extLst>
                </p:cNvPr>
                <p:cNvSpPr/>
                <p:nvPr/>
              </p:nvSpPr>
              <p:spPr>
                <a:xfrm rot="16200000">
                  <a:off x="1270288" y="813038"/>
                  <a:ext cx="314975" cy="308017"/>
                </a:xfrm>
                <a:prstGeom prst="trapezoid">
                  <a:avLst>
                    <a:gd name="adj" fmla="val 250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38100" cap="flat" cmpd="sng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268" tIns="40622" rIns="81268" bIns="40622" anchor="ctr" anchorCtr="0">
                  <a:noAutofit/>
                </a:bodyPr>
                <a:lstStyle/>
                <a:p>
                  <a:pPr algn="ctr"/>
                  <a:endParaRPr sz="978">
                    <a:solidFill>
                      <a:schemeClr val="dk1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endParaRPr>
                </a:p>
              </p:txBody>
            </p: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9AA28F9E-FE12-7F4B-8A52-A8F4E640E69F}"/>
                    </a:ext>
                  </a:extLst>
                </p:cNvPr>
                <p:cNvCxnSpPr>
                  <a:cxnSpLocks/>
                  <a:stCxn id="142" idx="2"/>
                </p:cNvCxnSpPr>
                <p:nvPr/>
              </p:nvCxnSpPr>
              <p:spPr>
                <a:xfrm>
                  <a:off x="1581784" y="967047"/>
                  <a:ext cx="270242" cy="0"/>
                </a:xfrm>
                <a:prstGeom prst="line">
                  <a:avLst/>
                </a:prstGeom>
                <a:ln w="38100"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CC91A00-33ED-D749-9EAD-B675E94939E3}"/>
                    </a:ext>
                  </a:extLst>
                </p:cNvPr>
                <p:cNvSpPr txBox="1"/>
                <p:nvPr/>
              </p:nvSpPr>
              <p:spPr>
                <a:xfrm>
                  <a:off x="212391" y="747077"/>
                  <a:ext cx="939921" cy="473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133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Davis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E3E7793-BB1E-6C4D-886F-4926384EA1C6}"/>
                  </a:ext>
                </a:extLst>
              </p:cNvPr>
              <p:cNvGrpSpPr/>
              <p:nvPr/>
            </p:nvGrpSpPr>
            <p:grpSpPr>
              <a:xfrm>
                <a:off x="8578480" y="439532"/>
                <a:ext cx="850347" cy="942740"/>
                <a:chOff x="8578480" y="439532"/>
                <a:chExt cx="850347" cy="942740"/>
              </a:xfrm>
            </p:grpSpPr>
            <p:cxnSp>
              <p:nvCxnSpPr>
                <p:cNvPr id="159" name="Elbow Connector 158">
                  <a:extLst>
                    <a:ext uri="{FF2B5EF4-FFF2-40B4-BE49-F238E27FC236}">
                      <a16:creationId xmlns:a16="http://schemas.microsoft.com/office/drawing/2014/main" id="{B07E5388-8878-AE4F-9309-25CC44A35CD8}"/>
                    </a:ext>
                  </a:extLst>
                </p:cNvPr>
                <p:cNvCxnSpPr>
                  <a:cxnSpLocks/>
                  <a:stCxn id="132" idx="0"/>
                  <a:endCxn id="71" idx="1"/>
                </p:cNvCxnSpPr>
                <p:nvPr/>
              </p:nvCxnSpPr>
              <p:spPr>
                <a:xfrm rot="16200000" flipH="1">
                  <a:off x="8840126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39EF53B-3A59-AC45-8AFB-BEDBC14FE022}"/>
                    </a:ext>
                  </a:extLst>
                </p:cNvPr>
                <p:cNvCxnSpPr>
                  <a:cxnSpLocks/>
                  <a:stCxn id="2713" idx="0"/>
                  <a:endCxn id="73" idx="2"/>
                </p:cNvCxnSpPr>
                <p:nvPr/>
              </p:nvCxnSpPr>
              <p:spPr>
                <a:xfrm flipH="1">
                  <a:off x="8778591" y="439532"/>
                  <a:ext cx="1820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93E2374D-8F1A-3F44-B7EF-ADC5D449E915}"/>
                    </a:ext>
                  </a:extLst>
                </p:cNvPr>
                <p:cNvSpPr/>
                <p:nvPr/>
              </p:nvSpPr>
              <p:spPr>
                <a:xfrm flipV="1">
                  <a:off x="904804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6" name="Elbow Connector 75">
                  <a:extLst>
                    <a:ext uri="{FF2B5EF4-FFF2-40B4-BE49-F238E27FC236}">
                      <a16:creationId xmlns:a16="http://schemas.microsoft.com/office/drawing/2014/main" id="{E3976B7E-2A6B-FD45-A6DC-EF68805232CB}"/>
                    </a:ext>
                  </a:extLst>
                </p:cNvPr>
                <p:cNvCxnSpPr>
                  <a:cxnSpLocks/>
                  <a:stCxn id="71" idx="3"/>
                </p:cNvCxnSpPr>
                <p:nvPr/>
              </p:nvCxnSpPr>
              <p:spPr>
                <a:xfrm flipV="1">
                  <a:off x="931123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Arc 72">
                  <a:extLst>
                    <a:ext uri="{FF2B5EF4-FFF2-40B4-BE49-F238E27FC236}">
                      <a16:creationId xmlns:a16="http://schemas.microsoft.com/office/drawing/2014/main" id="{069C2DC4-FD84-EC4A-A00F-9A0BED7FD01F}"/>
                    </a:ext>
                  </a:extLst>
                </p:cNvPr>
                <p:cNvSpPr/>
                <p:nvPr/>
              </p:nvSpPr>
              <p:spPr>
                <a:xfrm flipV="1">
                  <a:off x="857848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41792DE-DD25-3842-B517-D68688580ED7}"/>
                  </a:ext>
                </a:extLst>
              </p:cNvPr>
              <p:cNvGrpSpPr/>
              <p:nvPr/>
            </p:nvGrpSpPr>
            <p:grpSpPr>
              <a:xfrm>
                <a:off x="5180938" y="439531"/>
                <a:ext cx="850347" cy="942741"/>
                <a:chOff x="5180938" y="439531"/>
                <a:chExt cx="850347" cy="942741"/>
              </a:xfrm>
            </p:grpSpPr>
            <p:cxnSp>
              <p:nvCxnSpPr>
                <p:cNvPr id="152" name="Elbow Connector 151">
                  <a:extLst>
                    <a:ext uri="{FF2B5EF4-FFF2-40B4-BE49-F238E27FC236}">
                      <a16:creationId xmlns:a16="http://schemas.microsoft.com/office/drawing/2014/main" id="{2DDDB7EA-4F95-E341-942B-16939762A31A}"/>
                    </a:ext>
                  </a:extLst>
                </p:cNvPr>
                <p:cNvCxnSpPr>
                  <a:cxnSpLocks/>
                  <a:stCxn id="108" idx="0"/>
                  <a:endCxn id="85" idx="1"/>
                </p:cNvCxnSpPr>
                <p:nvPr/>
              </p:nvCxnSpPr>
              <p:spPr>
                <a:xfrm rot="16200000" flipH="1">
                  <a:off x="5442584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1A7BA5E9-01BD-1445-B332-B0B9C07F62F1}"/>
                    </a:ext>
                  </a:extLst>
                </p:cNvPr>
                <p:cNvCxnSpPr>
                  <a:cxnSpLocks/>
                  <a:stCxn id="2574" idx="0"/>
                </p:cNvCxnSpPr>
                <p:nvPr/>
              </p:nvCxnSpPr>
              <p:spPr>
                <a:xfrm flipH="1">
                  <a:off x="5378554" y="439531"/>
                  <a:ext cx="1964" cy="335351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C96B353-5F96-FC47-BE99-CD072B5B5FDA}"/>
                    </a:ext>
                  </a:extLst>
                </p:cNvPr>
                <p:cNvSpPr/>
                <p:nvPr/>
              </p:nvSpPr>
              <p:spPr>
                <a:xfrm flipV="1">
                  <a:off x="565050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0" name="Elbow Connector 89">
                  <a:extLst>
                    <a:ext uri="{FF2B5EF4-FFF2-40B4-BE49-F238E27FC236}">
                      <a16:creationId xmlns:a16="http://schemas.microsoft.com/office/drawing/2014/main" id="{29A8D6C9-BFCE-194B-9D24-A1B3A3BCA8D5}"/>
                    </a:ext>
                  </a:extLst>
                </p:cNvPr>
                <p:cNvCxnSpPr>
                  <a:cxnSpLocks/>
                  <a:stCxn id="85" idx="3"/>
                </p:cNvCxnSpPr>
                <p:nvPr/>
              </p:nvCxnSpPr>
              <p:spPr>
                <a:xfrm flipV="1">
                  <a:off x="591369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Arc 86">
                  <a:extLst>
                    <a:ext uri="{FF2B5EF4-FFF2-40B4-BE49-F238E27FC236}">
                      <a16:creationId xmlns:a16="http://schemas.microsoft.com/office/drawing/2014/main" id="{DE535308-B657-0A46-99F3-A7361D0F812E}"/>
                    </a:ext>
                  </a:extLst>
                </p:cNvPr>
                <p:cNvSpPr/>
                <p:nvPr/>
              </p:nvSpPr>
              <p:spPr>
                <a:xfrm flipV="1">
                  <a:off x="518093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0730F84-7A76-3A49-9986-4E3E5F39B06B}"/>
                  </a:ext>
                </a:extLst>
              </p:cNvPr>
              <p:cNvGrpSpPr/>
              <p:nvPr/>
            </p:nvGrpSpPr>
            <p:grpSpPr>
              <a:xfrm>
                <a:off x="6879710" y="439532"/>
                <a:ext cx="850347" cy="942740"/>
                <a:chOff x="6879710" y="439532"/>
                <a:chExt cx="850347" cy="942740"/>
              </a:xfrm>
            </p:grpSpPr>
            <p:cxnSp>
              <p:nvCxnSpPr>
                <p:cNvPr id="155" name="Elbow Connector 154">
                  <a:extLst>
                    <a:ext uri="{FF2B5EF4-FFF2-40B4-BE49-F238E27FC236}">
                      <a16:creationId xmlns:a16="http://schemas.microsoft.com/office/drawing/2014/main" id="{0017268F-D077-E543-87E3-4551D9BAAAB3}"/>
                    </a:ext>
                  </a:extLst>
                </p:cNvPr>
                <p:cNvCxnSpPr>
                  <a:cxnSpLocks/>
                  <a:stCxn id="94" idx="0"/>
                  <a:endCxn id="127" idx="1"/>
                </p:cNvCxnSpPr>
                <p:nvPr/>
              </p:nvCxnSpPr>
              <p:spPr>
                <a:xfrm rot="16200000" flipH="1">
                  <a:off x="7141355" y="1042756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89268FBA-AD61-B74C-B04D-E7CEE402BD21}"/>
                    </a:ext>
                  </a:extLst>
                </p:cNvPr>
                <p:cNvCxnSpPr>
                  <a:cxnSpLocks/>
                  <a:stCxn id="2506" idx="0"/>
                  <a:endCxn id="128" idx="2"/>
                </p:cNvCxnSpPr>
                <p:nvPr/>
              </p:nvCxnSpPr>
              <p:spPr>
                <a:xfrm flipH="1">
                  <a:off x="7079821" y="439532"/>
                  <a:ext cx="1819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1B90B186-A61E-E345-BC71-E961D5ADC0C1}"/>
                    </a:ext>
                  </a:extLst>
                </p:cNvPr>
                <p:cNvSpPr/>
                <p:nvPr/>
              </p:nvSpPr>
              <p:spPr>
                <a:xfrm flipV="1">
                  <a:off x="734927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30" name="Elbow Connector 129">
                  <a:extLst>
                    <a:ext uri="{FF2B5EF4-FFF2-40B4-BE49-F238E27FC236}">
                      <a16:creationId xmlns:a16="http://schemas.microsoft.com/office/drawing/2014/main" id="{18080D05-C03B-6445-86B8-67661AEA7B87}"/>
                    </a:ext>
                  </a:extLst>
                </p:cNvPr>
                <p:cNvCxnSpPr>
                  <a:cxnSpLocks/>
                  <a:stCxn id="127" idx="3"/>
                </p:cNvCxnSpPr>
                <p:nvPr/>
              </p:nvCxnSpPr>
              <p:spPr>
                <a:xfrm flipV="1">
                  <a:off x="761246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" name="Arc 127">
                  <a:extLst>
                    <a:ext uri="{FF2B5EF4-FFF2-40B4-BE49-F238E27FC236}">
                      <a16:creationId xmlns:a16="http://schemas.microsoft.com/office/drawing/2014/main" id="{6E5C2AC4-B33A-264D-B284-99CF24C80298}"/>
                    </a:ext>
                  </a:extLst>
                </p:cNvPr>
                <p:cNvSpPr/>
                <p:nvPr/>
              </p:nvSpPr>
              <p:spPr>
                <a:xfrm flipV="1">
                  <a:off x="687971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831DA0C-DCBD-6E4C-9DD5-81B9AEB81EF4}"/>
                  </a:ext>
                </a:extLst>
              </p:cNvPr>
              <p:cNvGrpSpPr/>
              <p:nvPr/>
            </p:nvGrpSpPr>
            <p:grpSpPr>
              <a:xfrm>
                <a:off x="1783396" y="447397"/>
                <a:ext cx="850348" cy="934876"/>
                <a:chOff x="1783396" y="447397"/>
                <a:chExt cx="850348" cy="934876"/>
              </a:xfrm>
            </p:grpSpPr>
            <p:cxnSp>
              <p:nvCxnSpPr>
                <p:cNvPr id="146" name="Elbow Connector 145">
                  <a:extLst>
                    <a:ext uri="{FF2B5EF4-FFF2-40B4-BE49-F238E27FC236}">
                      <a16:creationId xmlns:a16="http://schemas.microsoft.com/office/drawing/2014/main" id="{6D6647CD-A64C-5240-B745-DB77EEE94A08}"/>
                    </a:ext>
                  </a:extLst>
                </p:cNvPr>
                <p:cNvCxnSpPr>
                  <a:cxnSpLocks/>
                  <a:stCxn id="118" idx="0"/>
                  <a:endCxn id="113" idx="1"/>
                </p:cNvCxnSpPr>
                <p:nvPr/>
              </p:nvCxnSpPr>
              <p:spPr>
                <a:xfrm rot="16200000" flipH="1">
                  <a:off x="2048456" y="1046170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9A84B65F-71E3-B547-AC7E-E62C2CCA5B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9804" y="447397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370D1630-4E2C-FD4F-B9F7-A2BFB3A35EB6}"/>
                    </a:ext>
                  </a:extLst>
                </p:cNvPr>
                <p:cNvSpPr/>
                <p:nvPr/>
              </p:nvSpPr>
              <p:spPr>
                <a:xfrm flipV="1">
                  <a:off x="2252961" y="1119079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19" name="Elbow Connector 118">
                  <a:extLst>
                    <a:ext uri="{FF2B5EF4-FFF2-40B4-BE49-F238E27FC236}">
                      <a16:creationId xmlns:a16="http://schemas.microsoft.com/office/drawing/2014/main" id="{AC4BF05F-B2C5-E745-A9DD-08859C0CE78B}"/>
                    </a:ext>
                  </a:extLst>
                </p:cNvPr>
                <p:cNvCxnSpPr>
                  <a:cxnSpLocks/>
                  <a:stCxn id="113" idx="3"/>
                </p:cNvCxnSpPr>
                <p:nvPr/>
              </p:nvCxnSpPr>
              <p:spPr>
                <a:xfrm flipV="1">
                  <a:off x="2516155" y="967047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5" name="Arc 114">
                  <a:extLst>
                    <a:ext uri="{FF2B5EF4-FFF2-40B4-BE49-F238E27FC236}">
                      <a16:creationId xmlns:a16="http://schemas.microsoft.com/office/drawing/2014/main" id="{CA165BDE-910D-A741-B943-1BCD813B172E}"/>
                    </a:ext>
                  </a:extLst>
                </p:cNvPr>
                <p:cNvSpPr/>
                <p:nvPr/>
              </p:nvSpPr>
              <p:spPr>
                <a:xfrm flipV="1">
                  <a:off x="1783396" y="759142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F883DB1-D42C-EA4D-9044-3E09849A4486}"/>
                  </a:ext>
                </a:extLst>
              </p:cNvPr>
              <p:cNvGrpSpPr/>
              <p:nvPr/>
            </p:nvGrpSpPr>
            <p:grpSpPr>
              <a:xfrm>
                <a:off x="3482168" y="447396"/>
                <a:ext cx="850347" cy="934876"/>
                <a:chOff x="3482168" y="447396"/>
                <a:chExt cx="850347" cy="934876"/>
              </a:xfrm>
            </p:grpSpPr>
            <p:cxnSp>
              <p:nvCxnSpPr>
                <p:cNvPr id="149" name="Elbow Connector 148">
                  <a:extLst>
                    <a:ext uri="{FF2B5EF4-FFF2-40B4-BE49-F238E27FC236}">
                      <a16:creationId xmlns:a16="http://schemas.microsoft.com/office/drawing/2014/main" id="{23986276-6B06-9548-8FD4-CF897E5A31D7}"/>
                    </a:ext>
                  </a:extLst>
                </p:cNvPr>
                <p:cNvCxnSpPr>
                  <a:cxnSpLocks/>
                  <a:stCxn id="123" idx="0"/>
                  <a:endCxn id="99" idx="1"/>
                </p:cNvCxnSpPr>
                <p:nvPr/>
              </p:nvCxnSpPr>
              <p:spPr>
                <a:xfrm rot="16200000" flipH="1">
                  <a:off x="3743814" y="1042756"/>
                  <a:ext cx="145851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DA6C1333-E181-A543-9524-E63995CF1D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9784" y="447396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9F84EB17-D715-CC43-9709-6CC34D3A0BAA}"/>
                    </a:ext>
                  </a:extLst>
                </p:cNvPr>
                <p:cNvSpPr/>
                <p:nvPr/>
              </p:nvSpPr>
              <p:spPr>
                <a:xfrm flipV="1">
                  <a:off x="395173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4" name="Elbow Connector 103">
                  <a:extLst>
                    <a:ext uri="{FF2B5EF4-FFF2-40B4-BE49-F238E27FC236}">
                      <a16:creationId xmlns:a16="http://schemas.microsoft.com/office/drawing/2014/main" id="{3371EDE3-A06C-5945-94E0-6B02EA6D3BEC}"/>
                    </a:ext>
                  </a:extLst>
                </p:cNvPr>
                <p:cNvCxnSpPr>
                  <a:cxnSpLocks/>
                  <a:stCxn id="99" idx="3"/>
                </p:cNvCxnSpPr>
                <p:nvPr/>
              </p:nvCxnSpPr>
              <p:spPr>
                <a:xfrm flipV="1">
                  <a:off x="421492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Arc 100">
                  <a:extLst>
                    <a:ext uri="{FF2B5EF4-FFF2-40B4-BE49-F238E27FC236}">
                      <a16:creationId xmlns:a16="http://schemas.microsoft.com/office/drawing/2014/main" id="{B53CADA6-59E6-7543-B8C9-853FF982F074}"/>
                    </a:ext>
                  </a:extLst>
                </p:cNvPr>
                <p:cNvSpPr/>
                <p:nvPr/>
              </p:nvSpPr>
              <p:spPr>
                <a:xfrm flipV="1">
                  <a:off x="348216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2DFAD9-5086-4E4E-91E4-B80B818407C8}"/>
                </a:ext>
              </a:extLst>
            </p:cNvPr>
            <p:cNvGrpSpPr/>
            <p:nvPr/>
          </p:nvGrpSpPr>
          <p:grpSpPr>
            <a:xfrm>
              <a:off x="880488" y="2452939"/>
              <a:ext cx="9171072" cy="875478"/>
              <a:chOff x="297148" y="1104823"/>
              <a:chExt cx="10317458" cy="984913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E0C271B2-BCCE-0D42-B6BD-593DE6F830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52D90FF4-1FB7-9546-BB3F-486BD86407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47C2C166-6B62-C241-8BF1-EE87410D38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89200848-E286-C14C-B12C-870425A5ABF6}"/>
                  </a:ext>
                </a:extLst>
              </p:cNvPr>
              <p:cNvSpPr/>
              <p:nvPr/>
            </p:nvSpPr>
            <p:spPr>
              <a:xfrm flipV="1">
                <a:off x="904804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1" name="Diamond 140">
                <a:extLst>
                  <a:ext uri="{FF2B5EF4-FFF2-40B4-BE49-F238E27FC236}">
                    <a16:creationId xmlns:a16="http://schemas.microsoft.com/office/drawing/2014/main" id="{8F05A9BC-CF0A-E84A-BF09-2C118F22103B}"/>
                  </a:ext>
                </a:extLst>
              </p:cNvPr>
              <p:cNvSpPr/>
              <p:nvPr/>
            </p:nvSpPr>
            <p:spPr>
              <a:xfrm flipV="1">
                <a:off x="9713347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4" name="Arc 143">
                <a:extLst>
                  <a:ext uri="{FF2B5EF4-FFF2-40B4-BE49-F238E27FC236}">
                    <a16:creationId xmlns:a16="http://schemas.microsoft.com/office/drawing/2014/main" id="{FA50A7C9-FA2E-B148-BFF9-C5E87B732D42}"/>
                  </a:ext>
                </a:extLst>
              </p:cNvPr>
              <p:cNvSpPr/>
              <p:nvPr/>
            </p:nvSpPr>
            <p:spPr>
              <a:xfrm flipV="1">
                <a:off x="857848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F96B3604-EAC5-1F40-B07F-085AE2E6FE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189745EA-2D00-7E40-8DD9-C63BFFD1BFFD}"/>
                  </a:ext>
                </a:extLst>
              </p:cNvPr>
              <p:cNvCxnSpPr>
                <a:cxnSpLocks/>
                <a:endCxn id="140" idx="1"/>
              </p:cNvCxnSpPr>
              <p:nvPr/>
            </p:nvCxnSpPr>
            <p:spPr>
              <a:xfrm flipV="1">
                <a:off x="878941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Elbow Connector 149">
                <a:extLst>
                  <a:ext uri="{FF2B5EF4-FFF2-40B4-BE49-F238E27FC236}">
                    <a16:creationId xmlns:a16="http://schemas.microsoft.com/office/drawing/2014/main" id="{0A334FB7-84FE-8042-91B5-9EE9EFCF0619}"/>
                  </a:ext>
                </a:extLst>
              </p:cNvPr>
              <p:cNvCxnSpPr>
                <a:cxnSpLocks/>
                <a:stCxn id="140" idx="3"/>
              </p:cNvCxnSpPr>
              <p:nvPr/>
            </p:nvCxnSpPr>
            <p:spPr>
              <a:xfrm flipV="1">
                <a:off x="931123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Elbow Connector 150">
                <a:extLst>
                  <a:ext uri="{FF2B5EF4-FFF2-40B4-BE49-F238E27FC236}">
                    <a16:creationId xmlns:a16="http://schemas.microsoft.com/office/drawing/2014/main" id="{1DF21625-1EF1-6542-A348-EB71BAF25BEE}"/>
                  </a:ext>
                </a:extLst>
              </p:cNvPr>
              <p:cNvCxnSpPr>
                <a:cxnSpLocks/>
                <a:stCxn id="141" idx="3"/>
              </p:cNvCxnSpPr>
              <p:nvPr/>
            </p:nvCxnSpPr>
            <p:spPr>
              <a:xfrm flipV="1">
                <a:off x="10076613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Elbow Connector 152">
                <a:extLst>
                  <a:ext uri="{FF2B5EF4-FFF2-40B4-BE49-F238E27FC236}">
                    <a16:creationId xmlns:a16="http://schemas.microsoft.com/office/drawing/2014/main" id="{80837C2B-4BEF-D344-8728-E5FDFC520195}"/>
                  </a:ext>
                </a:extLst>
              </p:cNvPr>
              <p:cNvCxnSpPr>
                <a:cxnSpLocks/>
                <a:endCxn id="141" idx="1"/>
              </p:cNvCxnSpPr>
              <p:nvPr/>
            </p:nvCxnSpPr>
            <p:spPr>
              <a:xfrm rot="16200000" flipH="1">
                <a:off x="9485866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0F6D3E4F-69A1-C345-B8F1-23E16832E128}"/>
                  </a:ext>
                </a:extLst>
              </p:cNvPr>
              <p:cNvCxnSpPr>
                <a:cxnSpLocks/>
                <a:endCxn id="156" idx="2"/>
              </p:cNvCxnSpPr>
              <p:nvPr/>
            </p:nvCxnSpPr>
            <p:spPr>
              <a:xfrm>
                <a:off x="8922664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7A13A5F3-63E2-C84C-969E-644C7B582A03}"/>
                  </a:ext>
                </a:extLst>
              </p:cNvPr>
              <p:cNvSpPr/>
              <p:nvPr/>
            </p:nvSpPr>
            <p:spPr>
              <a:xfrm flipV="1">
                <a:off x="1033905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FFB4A8D5-7E46-274E-9C0B-F556F9E452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48A77722-B004-9249-85BB-9A36CC500256}"/>
                  </a:ext>
                </a:extLst>
              </p:cNvPr>
              <p:cNvSpPr/>
              <p:nvPr/>
            </p:nvSpPr>
            <p:spPr>
              <a:xfrm flipV="1">
                <a:off x="565050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0" name="Diamond 159">
                <a:extLst>
                  <a:ext uri="{FF2B5EF4-FFF2-40B4-BE49-F238E27FC236}">
                    <a16:creationId xmlns:a16="http://schemas.microsoft.com/office/drawing/2014/main" id="{3A4D00DF-6ACC-D245-ABED-C3C343BC30AA}"/>
                  </a:ext>
                </a:extLst>
              </p:cNvPr>
              <p:cNvSpPr/>
              <p:nvPr/>
            </p:nvSpPr>
            <p:spPr>
              <a:xfrm flipV="1">
                <a:off x="631580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BF36EC0D-7A21-C944-904E-9F65C958D103}"/>
                  </a:ext>
                </a:extLst>
              </p:cNvPr>
              <p:cNvSpPr/>
              <p:nvPr/>
            </p:nvSpPr>
            <p:spPr>
              <a:xfrm flipV="1">
                <a:off x="518093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A94E6ADF-714C-054E-87F0-8F24DF8CB0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BDBE1443-2068-304A-B343-2F5BE807FBE6}"/>
                  </a:ext>
                </a:extLst>
              </p:cNvPr>
              <p:cNvCxnSpPr>
                <a:cxnSpLocks/>
                <a:endCxn id="158" idx="1"/>
              </p:cNvCxnSpPr>
              <p:nvPr/>
            </p:nvCxnSpPr>
            <p:spPr>
              <a:xfrm flipV="1">
                <a:off x="539187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Elbow Connector 163">
                <a:extLst>
                  <a:ext uri="{FF2B5EF4-FFF2-40B4-BE49-F238E27FC236}">
                    <a16:creationId xmlns:a16="http://schemas.microsoft.com/office/drawing/2014/main" id="{4F83FF4F-11B3-7A4C-8AD7-309C9F19810A}"/>
                  </a:ext>
                </a:extLst>
              </p:cNvPr>
              <p:cNvCxnSpPr>
                <a:cxnSpLocks/>
                <a:stCxn id="158" idx="3"/>
              </p:cNvCxnSpPr>
              <p:nvPr/>
            </p:nvCxnSpPr>
            <p:spPr>
              <a:xfrm flipV="1">
                <a:off x="591369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Elbow Connector 164">
                <a:extLst>
                  <a:ext uri="{FF2B5EF4-FFF2-40B4-BE49-F238E27FC236}">
                    <a16:creationId xmlns:a16="http://schemas.microsoft.com/office/drawing/2014/main" id="{BB266AAC-6BD3-D441-A61C-DACF74E08DBC}"/>
                  </a:ext>
                </a:extLst>
              </p:cNvPr>
              <p:cNvCxnSpPr>
                <a:cxnSpLocks/>
                <a:stCxn id="160" idx="3"/>
              </p:cNvCxnSpPr>
              <p:nvPr/>
            </p:nvCxnSpPr>
            <p:spPr>
              <a:xfrm flipV="1">
                <a:off x="6679072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Elbow Connector 165">
                <a:extLst>
                  <a:ext uri="{FF2B5EF4-FFF2-40B4-BE49-F238E27FC236}">
                    <a16:creationId xmlns:a16="http://schemas.microsoft.com/office/drawing/2014/main" id="{F484D6AA-1BFA-1244-BA0F-D2985976BA1D}"/>
                  </a:ext>
                </a:extLst>
              </p:cNvPr>
              <p:cNvCxnSpPr>
                <a:cxnSpLocks/>
                <a:endCxn id="160" idx="1"/>
              </p:cNvCxnSpPr>
              <p:nvPr/>
            </p:nvCxnSpPr>
            <p:spPr>
              <a:xfrm rot="16200000" flipH="1">
                <a:off x="608832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7979A88E-1205-7E40-AEDB-7204EB308629}"/>
                  </a:ext>
                </a:extLst>
              </p:cNvPr>
              <p:cNvCxnSpPr>
                <a:cxnSpLocks/>
                <a:endCxn id="168" idx="2"/>
              </p:cNvCxnSpPr>
              <p:nvPr/>
            </p:nvCxnSpPr>
            <p:spPr>
              <a:xfrm>
                <a:off x="552512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E9C8F817-EDC5-1247-AEFE-4D5AED5374A2}"/>
                  </a:ext>
                </a:extLst>
              </p:cNvPr>
              <p:cNvSpPr/>
              <p:nvPr/>
            </p:nvSpPr>
            <p:spPr>
              <a:xfrm flipV="1">
                <a:off x="6941513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05B2EB3-375F-1E41-A2BC-027C9C183F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AFA76DC8-98EC-544D-BDD2-D01304CEDE94}"/>
                  </a:ext>
                </a:extLst>
              </p:cNvPr>
              <p:cNvSpPr/>
              <p:nvPr/>
            </p:nvSpPr>
            <p:spPr>
              <a:xfrm flipV="1">
                <a:off x="395173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1" name="Diamond 170">
                <a:extLst>
                  <a:ext uri="{FF2B5EF4-FFF2-40B4-BE49-F238E27FC236}">
                    <a16:creationId xmlns:a16="http://schemas.microsoft.com/office/drawing/2014/main" id="{96B05BC1-C7A8-6A4B-A1D4-AB7B69FE1273}"/>
                  </a:ext>
                </a:extLst>
              </p:cNvPr>
              <p:cNvSpPr/>
              <p:nvPr/>
            </p:nvSpPr>
            <p:spPr>
              <a:xfrm flipV="1">
                <a:off x="461703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2" name="Arc 171">
                <a:extLst>
                  <a:ext uri="{FF2B5EF4-FFF2-40B4-BE49-F238E27FC236}">
                    <a16:creationId xmlns:a16="http://schemas.microsoft.com/office/drawing/2014/main" id="{F5C11A32-7050-BC40-8592-1C16A0618398}"/>
                  </a:ext>
                </a:extLst>
              </p:cNvPr>
              <p:cNvSpPr/>
              <p:nvPr/>
            </p:nvSpPr>
            <p:spPr>
              <a:xfrm flipV="1">
                <a:off x="348216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FA407184-4CCF-EB41-9613-81A73C3D4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79B7BE26-48D7-EB40-A414-09DB41F9E2D8}"/>
                  </a:ext>
                </a:extLst>
              </p:cNvPr>
              <p:cNvCxnSpPr>
                <a:cxnSpLocks/>
                <a:endCxn id="170" idx="1"/>
              </p:cNvCxnSpPr>
              <p:nvPr/>
            </p:nvCxnSpPr>
            <p:spPr>
              <a:xfrm flipV="1">
                <a:off x="369310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Elbow Connector 174">
                <a:extLst>
                  <a:ext uri="{FF2B5EF4-FFF2-40B4-BE49-F238E27FC236}">
                    <a16:creationId xmlns:a16="http://schemas.microsoft.com/office/drawing/2014/main" id="{9191DC4D-E48B-2149-B572-BEDEA3499D7F}"/>
                  </a:ext>
                </a:extLst>
              </p:cNvPr>
              <p:cNvCxnSpPr>
                <a:cxnSpLocks/>
                <a:stCxn id="170" idx="3"/>
              </p:cNvCxnSpPr>
              <p:nvPr/>
            </p:nvCxnSpPr>
            <p:spPr>
              <a:xfrm flipV="1">
                <a:off x="421492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Elbow Connector 175">
                <a:extLst>
                  <a:ext uri="{FF2B5EF4-FFF2-40B4-BE49-F238E27FC236}">
                    <a16:creationId xmlns:a16="http://schemas.microsoft.com/office/drawing/2014/main" id="{B6623D66-9473-8C4E-AC81-DA43E1B0414C}"/>
                  </a:ext>
                </a:extLst>
              </p:cNvPr>
              <p:cNvCxnSpPr>
                <a:cxnSpLocks/>
                <a:stCxn id="171" idx="3"/>
              </p:cNvCxnSpPr>
              <p:nvPr/>
            </p:nvCxnSpPr>
            <p:spPr>
              <a:xfrm flipV="1">
                <a:off x="4980301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Elbow Connector 176">
                <a:extLst>
                  <a:ext uri="{FF2B5EF4-FFF2-40B4-BE49-F238E27FC236}">
                    <a16:creationId xmlns:a16="http://schemas.microsoft.com/office/drawing/2014/main" id="{A90703FC-CFF5-D741-A47A-535BB150B4F4}"/>
                  </a:ext>
                </a:extLst>
              </p:cNvPr>
              <p:cNvCxnSpPr>
                <a:cxnSpLocks/>
                <a:endCxn id="171" idx="1"/>
              </p:cNvCxnSpPr>
              <p:nvPr/>
            </p:nvCxnSpPr>
            <p:spPr>
              <a:xfrm rot="16200000" flipH="1">
                <a:off x="438955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9203792A-B4D5-4A47-AAB9-0FE207CBD0DB}"/>
                  </a:ext>
                </a:extLst>
              </p:cNvPr>
              <p:cNvCxnSpPr>
                <a:cxnSpLocks/>
                <a:endCxn id="179" idx="2"/>
              </p:cNvCxnSpPr>
              <p:nvPr/>
            </p:nvCxnSpPr>
            <p:spPr>
              <a:xfrm>
                <a:off x="382635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55416067-3771-474C-9780-1741433D896D}"/>
                  </a:ext>
                </a:extLst>
              </p:cNvPr>
              <p:cNvSpPr/>
              <p:nvPr/>
            </p:nvSpPr>
            <p:spPr>
              <a:xfrm flipV="1">
                <a:off x="5242742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BB5DCC7F-F4FF-3A45-8986-9C57D7F324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1104824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58DDBA35-BCFD-E048-8525-8FC0BA3457FA}"/>
                  </a:ext>
                </a:extLst>
              </p:cNvPr>
              <p:cNvSpPr/>
              <p:nvPr/>
            </p:nvSpPr>
            <p:spPr>
              <a:xfrm flipV="1">
                <a:off x="2252961" y="17765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2" name="Diamond 181">
                <a:extLst>
                  <a:ext uri="{FF2B5EF4-FFF2-40B4-BE49-F238E27FC236}">
                    <a16:creationId xmlns:a16="http://schemas.microsoft.com/office/drawing/2014/main" id="{B40A690A-B44F-0348-BFF2-04DE6724ABC2}"/>
                  </a:ext>
                </a:extLst>
              </p:cNvPr>
              <p:cNvSpPr/>
              <p:nvPr/>
            </p:nvSpPr>
            <p:spPr>
              <a:xfrm flipV="1">
                <a:off x="2918264" y="17264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3" name="Arc 182">
                <a:extLst>
                  <a:ext uri="{FF2B5EF4-FFF2-40B4-BE49-F238E27FC236}">
                    <a16:creationId xmlns:a16="http://schemas.microsoft.com/office/drawing/2014/main" id="{1FCB9CC8-4B6B-3043-9EBA-99609AE06523}"/>
                  </a:ext>
                </a:extLst>
              </p:cNvPr>
              <p:cNvSpPr/>
              <p:nvPr/>
            </p:nvSpPr>
            <p:spPr>
              <a:xfrm flipV="1">
                <a:off x="1783396" y="1416569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9F9FFD13-A1FC-B94D-AE12-E016EC7CCD07}"/>
                  </a:ext>
                </a:extLst>
              </p:cNvPr>
              <p:cNvCxnSpPr>
                <a:cxnSpLocks/>
                <a:stCxn id="186" idx="0"/>
              </p:cNvCxnSpPr>
              <p:nvPr/>
            </p:nvCxnSpPr>
            <p:spPr>
              <a:xfrm>
                <a:off x="1989804" y="1762250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410247F9-2B1E-8441-A51E-E06E36BD9BA5}"/>
                  </a:ext>
                </a:extLst>
              </p:cNvPr>
              <p:cNvCxnSpPr>
                <a:cxnSpLocks/>
                <a:endCxn id="181" idx="1"/>
              </p:cNvCxnSpPr>
              <p:nvPr/>
            </p:nvCxnSpPr>
            <p:spPr>
              <a:xfrm flipV="1">
                <a:off x="1994331" y="1908102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F5C2F35B-8D3A-4F4F-91F1-22187FDFBF17}"/>
                  </a:ext>
                </a:extLst>
              </p:cNvPr>
              <p:cNvSpPr/>
              <p:nvPr/>
            </p:nvSpPr>
            <p:spPr>
              <a:xfrm flipV="1">
                <a:off x="1852028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7" name="Elbow Connector 186">
                <a:extLst>
                  <a:ext uri="{FF2B5EF4-FFF2-40B4-BE49-F238E27FC236}">
                    <a16:creationId xmlns:a16="http://schemas.microsoft.com/office/drawing/2014/main" id="{44CE9C3B-F334-CA48-ACAE-A35C17FB1D0F}"/>
                  </a:ext>
                </a:extLst>
              </p:cNvPr>
              <p:cNvCxnSpPr>
                <a:cxnSpLocks/>
                <a:stCxn id="181" idx="3"/>
              </p:cNvCxnSpPr>
              <p:nvPr/>
            </p:nvCxnSpPr>
            <p:spPr>
              <a:xfrm flipV="1">
                <a:off x="2516155" y="16244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Elbow Connector 187">
                <a:extLst>
                  <a:ext uri="{FF2B5EF4-FFF2-40B4-BE49-F238E27FC236}">
                    <a16:creationId xmlns:a16="http://schemas.microsoft.com/office/drawing/2014/main" id="{6C30ACD5-31CC-A34E-A332-8CFB87E2C4B8}"/>
                  </a:ext>
                </a:extLst>
              </p:cNvPr>
              <p:cNvCxnSpPr>
                <a:cxnSpLocks/>
                <a:stCxn id="182" idx="3"/>
              </p:cNvCxnSpPr>
              <p:nvPr/>
            </p:nvCxnSpPr>
            <p:spPr>
              <a:xfrm flipV="1">
                <a:off x="3281530" y="16244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Elbow Connector 188">
                <a:extLst>
                  <a:ext uri="{FF2B5EF4-FFF2-40B4-BE49-F238E27FC236}">
                    <a16:creationId xmlns:a16="http://schemas.microsoft.com/office/drawing/2014/main" id="{2A52F9AD-FE35-D84A-A8FB-8DF39281DF56}"/>
                  </a:ext>
                </a:extLst>
              </p:cNvPr>
              <p:cNvCxnSpPr>
                <a:cxnSpLocks/>
                <a:endCxn id="182" idx="1"/>
              </p:cNvCxnSpPr>
              <p:nvPr/>
            </p:nvCxnSpPr>
            <p:spPr>
              <a:xfrm rot="16200000" flipH="1">
                <a:off x="2690783" y="16806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B8BFF590-9AB3-DE42-B2CE-45C0A7D0A427}"/>
                  </a:ext>
                </a:extLst>
              </p:cNvPr>
              <p:cNvCxnSpPr>
                <a:cxnSpLocks/>
                <a:stCxn id="186" idx="6"/>
                <a:endCxn id="191" idx="2"/>
              </p:cNvCxnSpPr>
              <p:nvPr/>
            </p:nvCxnSpPr>
            <p:spPr>
              <a:xfrm>
                <a:off x="2127580" y="16244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970470B8-10C4-4A4A-A357-72B9F48381D9}"/>
                  </a:ext>
                </a:extLst>
              </p:cNvPr>
              <p:cNvSpPr/>
              <p:nvPr/>
            </p:nvSpPr>
            <p:spPr>
              <a:xfrm flipV="1">
                <a:off x="3543971" y="14866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D8B97D58-55F1-6846-9D04-CB13D57DACDA}"/>
                  </a:ext>
                </a:extLst>
              </p:cNvPr>
              <p:cNvSpPr/>
              <p:nvPr/>
            </p:nvSpPr>
            <p:spPr>
              <a:xfrm flipV="1">
                <a:off x="734927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BC4F7CBA-8198-BF4C-BD8D-CB3805DB812A}"/>
                  </a:ext>
                </a:extLst>
              </p:cNvPr>
              <p:cNvSpPr/>
              <p:nvPr/>
            </p:nvSpPr>
            <p:spPr>
              <a:xfrm flipV="1">
                <a:off x="687971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2DF30063-FE96-5B4E-A952-B5257D5E07A2}"/>
                  </a:ext>
                </a:extLst>
              </p:cNvPr>
              <p:cNvCxnSpPr>
                <a:cxnSpLocks/>
                <a:endCxn id="192" idx="1"/>
              </p:cNvCxnSpPr>
              <p:nvPr/>
            </p:nvCxnSpPr>
            <p:spPr>
              <a:xfrm flipV="1">
                <a:off x="709064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Elbow Connector 194">
                <a:extLst>
                  <a:ext uri="{FF2B5EF4-FFF2-40B4-BE49-F238E27FC236}">
                    <a16:creationId xmlns:a16="http://schemas.microsoft.com/office/drawing/2014/main" id="{2C0C49F1-64ED-B64A-B524-4A69D58DB4F6}"/>
                  </a:ext>
                </a:extLst>
              </p:cNvPr>
              <p:cNvCxnSpPr>
                <a:cxnSpLocks/>
                <a:stCxn id="192" idx="3"/>
              </p:cNvCxnSpPr>
              <p:nvPr/>
            </p:nvCxnSpPr>
            <p:spPr>
              <a:xfrm flipV="1">
                <a:off x="761246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E5F4FE1E-ED3F-5A48-B617-3551DC4877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1624472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3B9097DF-5163-6241-9158-5E4BD7F62040}"/>
                  </a:ext>
                </a:extLst>
              </p:cNvPr>
              <p:cNvSpPr/>
              <p:nvPr/>
            </p:nvSpPr>
            <p:spPr>
              <a:xfrm flipV="1">
                <a:off x="864028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6301189E-0124-974D-AB14-BF66BB4C8A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1624473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59C6A484-6ACA-6B46-B67E-273EA7F01272}"/>
                  </a:ext>
                </a:extLst>
              </p:cNvPr>
              <p:cNvSpPr/>
              <p:nvPr/>
            </p:nvSpPr>
            <p:spPr>
              <a:xfrm>
                <a:off x="801204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A15D8414-5071-B240-B03F-8C942B082C57}"/>
                  </a:ext>
                </a:extLst>
              </p:cNvPr>
              <p:cNvSpPr/>
              <p:nvPr/>
            </p:nvSpPr>
            <p:spPr>
              <a:xfrm>
                <a:off x="817171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A4BC3157-DA97-954C-A6CB-A32AD13A4298}"/>
                  </a:ext>
                </a:extLst>
              </p:cNvPr>
              <p:cNvSpPr/>
              <p:nvPr/>
            </p:nvSpPr>
            <p:spPr>
              <a:xfrm>
                <a:off x="8329367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2" name="Google Shape;399;p3">
                <a:extLst>
                  <a:ext uri="{FF2B5EF4-FFF2-40B4-BE49-F238E27FC236}">
                    <a16:creationId xmlns:a16="http://schemas.microsoft.com/office/drawing/2014/main" id="{10CD81D9-1E80-2F46-95C7-CF5F265B2D57}"/>
                  </a:ext>
                </a:extLst>
              </p:cNvPr>
              <p:cNvSpPr/>
              <p:nvPr/>
            </p:nvSpPr>
            <p:spPr>
              <a:xfrm rot="16200000">
                <a:off x="1270288" y="147742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3733E445-8E71-654A-A7ED-5297AE78006F}"/>
                  </a:ext>
                </a:extLst>
              </p:cNvPr>
              <p:cNvCxnSpPr>
                <a:cxnSpLocks/>
                <a:stCxn id="202" idx="2"/>
              </p:cNvCxnSpPr>
              <p:nvPr/>
            </p:nvCxnSpPr>
            <p:spPr>
              <a:xfrm>
                <a:off x="1581784" y="163143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DFAA7A1C-DE8C-F64F-951E-27F07F74A2E4}"/>
                  </a:ext>
                </a:extLst>
              </p:cNvPr>
              <p:cNvSpPr txBox="1"/>
              <p:nvPr/>
            </p:nvSpPr>
            <p:spPr>
              <a:xfrm>
                <a:off x="297148" y="1406035"/>
                <a:ext cx="855162" cy="473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7CBA9D4-8763-034C-B08B-365F33DA863F}"/>
                </a:ext>
              </a:extLst>
            </p:cNvPr>
            <p:cNvGrpSpPr/>
            <p:nvPr/>
          </p:nvGrpSpPr>
          <p:grpSpPr>
            <a:xfrm>
              <a:off x="1122541" y="3306903"/>
              <a:ext cx="8684084" cy="603235"/>
              <a:chOff x="572231" y="4698797"/>
              <a:chExt cx="9769594" cy="678639"/>
            </a:xfrm>
          </p:grpSpPr>
          <p:cxnSp>
            <p:nvCxnSpPr>
              <p:cNvPr id="487" name="Elbow Connector 486">
                <a:extLst>
                  <a:ext uri="{FF2B5EF4-FFF2-40B4-BE49-F238E27FC236}">
                    <a16:creationId xmlns:a16="http://schemas.microsoft.com/office/drawing/2014/main" id="{F67302CD-95FF-4640-8113-EFDA4CA0C83B}"/>
                  </a:ext>
                </a:extLst>
              </p:cNvPr>
              <p:cNvCxnSpPr>
                <a:cxnSpLocks/>
                <a:endCxn id="524" idx="1"/>
              </p:cNvCxnSpPr>
              <p:nvPr/>
            </p:nvCxnSpPr>
            <p:spPr>
              <a:xfrm rot="16200000" flipH="1">
                <a:off x="7147540" y="4991297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Elbow Connector 487">
                <a:extLst>
                  <a:ext uri="{FF2B5EF4-FFF2-40B4-BE49-F238E27FC236}">
                    <a16:creationId xmlns:a16="http://schemas.microsoft.com/office/drawing/2014/main" id="{E5EF4AC9-1472-1E4B-AA5B-6D12B1D293B3}"/>
                  </a:ext>
                </a:extLst>
              </p:cNvPr>
              <p:cNvCxnSpPr>
                <a:cxnSpLocks/>
                <a:endCxn id="489" idx="1"/>
              </p:cNvCxnSpPr>
              <p:nvPr/>
            </p:nvCxnSpPr>
            <p:spPr>
              <a:xfrm rot="16200000" flipH="1">
                <a:off x="8846310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9" name="Rectangle 488">
                <a:extLst>
                  <a:ext uri="{FF2B5EF4-FFF2-40B4-BE49-F238E27FC236}">
                    <a16:creationId xmlns:a16="http://schemas.microsoft.com/office/drawing/2014/main" id="{2CD3460D-CD72-8A46-985F-5AAFC57F0B4B}"/>
                  </a:ext>
                </a:extLst>
              </p:cNvPr>
              <p:cNvSpPr/>
              <p:nvPr/>
            </p:nvSpPr>
            <p:spPr>
              <a:xfrm flipV="1">
                <a:off x="905081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0" name="Diamond 489">
                <a:extLst>
                  <a:ext uri="{FF2B5EF4-FFF2-40B4-BE49-F238E27FC236}">
                    <a16:creationId xmlns:a16="http://schemas.microsoft.com/office/drawing/2014/main" id="{290AA60A-93D7-D14E-A255-3B30E0BEEA66}"/>
                  </a:ext>
                </a:extLst>
              </p:cNvPr>
              <p:cNvSpPr/>
              <p:nvPr/>
            </p:nvSpPr>
            <p:spPr>
              <a:xfrm flipV="1">
                <a:off x="9716117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1" name="Arc 490">
                <a:extLst>
                  <a:ext uri="{FF2B5EF4-FFF2-40B4-BE49-F238E27FC236}">
                    <a16:creationId xmlns:a16="http://schemas.microsoft.com/office/drawing/2014/main" id="{0EF5ECDA-62C6-DE46-AA8B-399ADBC7F52E}"/>
                  </a:ext>
                </a:extLst>
              </p:cNvPr>
              <p:cNvSpPr/>
              <p:nvPr/>
            </p:nvSpPr>
            <p:spPr>
              <a:xfrm flipV="1">
                <a:off x="858125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492" name="Elbow Connector 491">
                <a:extLst>
                  <a:ext uri="{FF2B5EF4-FFF2-40B4-BE49-F238E27FC236}">
                    <a16:creationId xmlns:a16="http://schemas.microsoft.com/office/drawing/2014/main" id="{605CBDAF-EA74-594E-9CD2-16C8DB171F42}"/>
                  </a:ext>
                </a:extLst>
              </p:cNvPr>
              <p:cNvCxnSpPr>
                <a:cxnSpLocks/>
                <a:stCxn id="489" idx="3"/>
              </p:cNvCxnSpPr>
              <p:nvPr/>
            </p:nvCxnSpPr>
            <p:spPr>
              <a:xfrm flipV="1">
                <a:off x="931400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Elbow Connector 492">
                <a:extLst>
                  <a:ext uri="{FF2B5EF4-FFF2-40B4-BE49-F238E27FC236}">
                    <a16:creationId xmlns:a16="http://schemas.microsoft.com/office/drawing/2014/main" id="{FCB09107-DBF9-064F-9EEA-4FCA9CD73620}"/>
                  </a:ext>
                </a:extLst>
              </p:cNvPr>
              <p:cNvCxnSpPr>
                <a:cxnSpLocks/>
                <a:stCxn id="490" idx="3"/>
              </p:cNvCxnSpPr>
              <p:nvPr/>
            </p:nvCxnSpPr>
            <p:spPr>
              <a:xfrm flipV="1">
                <a:off x="10079383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" name="Elbow Connector 493">
                <a:extLst>
                  <a:ext uri="{FF2B5EF4-FFF2-40B4-BE49-F238E27FC236}">
                    <a16:creationId xmlns:a16="http://schemas.microsoft.com/office/drawing/2014/main" id="{9C188B8F-7FA3-4F48-8422-FB6C84A60754}"/>
                  </a:ext>
                </a:extLst>
              </p:cNvPr>
              <p:cNvCxnSpPr>
                <a:cxnSpLocks/>
                <a:endCxn id="490" idx="1"/>
              </p:cNvCxnSpPr>
              <p:nvPr/>
            </p:nvCxnSpPr>
            <p:spPr>
              <a:xfrm rot="16200000" flipH="1">
                <a:off x="9488636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Straight Connector 494">
                <a:extLst>
                  <a:ext uri="{FF2B5EF4-FFF2-40B4-BE49-F238E27FC236}">
                    <a16:creationId xmlns:a16="http://schemas.microsoft.com/office/drawing/2014/main" id="{A0795B56-D61C-1345-AC88-9C868FF015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5434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Elbow Connector 495">
                <a:extLst>
                  <a:ext uri="{FF2B5EF4-FFF2-40B4-BE49-F238E27FC236}">
                    <a16:creationId xmlns:a16="http://schemas.microsoft.com/office/drawing/2014/main" id="{D108EDCA-0A7E-1B4E-A987-86241CB8DB6C}"/>
                  </a:ext>
                </a:extLst>
              </p:cNvPr>
              <p:cNvCxnSpPr>
                <a:cxnSpLocks/>
                <a:endCxn id="497" idx="1"/>
              </p:cNvCxnSpPr>
              <p:nvPr/>
            </p:nvCxnSpPr>
            <p:spPr>
              <a:xfrm rot="16200000" flipH="1">
                <a:off x="544876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7" name="Rectangle 496">
                <a:extLst>
                  <a:ext uri="{FF2B5EF4-FFF2-40B4-BE49-F238E27FC236}">
                    <a16:creationId xmlns:a16="http://schemas.microsoft.com/office/drawing/2014/main" id="{4A55BB94-D188-7448-A552-C1896E94F4B0}"/>
                  </a:ext>
                </a:extLst>
              </p:cNvPr>
              <p:cNvSpPr/>
              <p:nvPr/>
            </p:nvSpPr>
            <p:spPr>
              <a:xfrm flipV="1">
                <a:off x="565327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8" name="Diamond 497">
                <a:extLst>
                  <a:ext uri="{FF2B5EF4-FFF2-40B4-BE49-F238E27FC236}">
                    <a16:creationId xmlns:a16="http://schemas.microsoft.com/office/drawing/2014/main" id="{82C612D8-2521-734D-A665-A3429CF89B64}"/>
                  </a:ext>
                </a:extLst>
              </p:cNvPr>
              <p:cNvSpPr/>
              <p:nvPr/>
            </p:nvSpPr>
            <p:spPr>
              <a:xfrm flipV="1">
                <a:off x="631857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9" name="Arc 498">
                <a:extLst>
                  <a:ext uri="{FF2B5EF4-FFF2-40B4-BE49-F238E27FC236}">
                    <a16:creationId xmlns:a16="http://schemas.microsoft.com/office/drawing/2014/main" id="{403F0214-724F-AB42-96B8-C2BC1FFC18E3}"/>
                  </a:ext>
                </a:extLst>
              </p:cNvPr>
              <p:cNvSpPr/>
              <p:nvPr/>
            </p:nvSpPr>
            <p:spPr>
              <a:xfrm flipV="1">
                <a:off x="518370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0" name="Elbow Connector 499">
                <a:extLst>
                  <a:ext uri="{FF2B5EF4-FFF2-40B4-BE49-F238E27FC236}">
                    <a16:creationId xmlns:a16="http://schemas.microsoft.com/office/drawing/2014/main" id="{A34C037B-E12A-C741-B61D-6F61CD488BAD}"/>
                  </a:ext>
                </a:extLst>
              </p:cNvPr>
              <p:cNvCxnSpPr>
                <a:cxnSpLocks/>
                <a:stCxn id="497" idx="3"/>
              </p:cNvCxnSpPr>
              <p:nvPr/>
            </p:nvCxnSpPr>
            <p:spPr>
              <a:xfrm flipV="1">
                <a:off x="591646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Elbow Connector 500">
                <a:extLst>
                  <a:ext uri="{FF2B5EF4-FFF2-40B4-BE49-F238E27FC236}">
                    <a16:creationId xmlns:a16="http://schemas.microsoft.com/office/drawing/2014/main" id="{5365FF21-82BA-6045-BB4C-6B249E41E84B}"/>
                  </a:ext>
                </a:extLst>
              </p:cNvPr>
              <p:cNvCxnSpPr>
                <a:cxnSpLocks/>
                <a:stCxn id="498" idx="3"/>
              </p:cNvCxnSpPr>
              <p:nvPr/>
            </p:nvCxnSpPr>
            <p:spPr>
              <a:xfrm flipV="1">
                <a:off x="6681842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Elbow Connector 501">
                <a:extLst>
                  <a:ext uri="{FF2B5EF4-FFF2-40B4-BE49-F238E27FC236}">
                    <a16:creationId xmlns:a16="http://schemas.microsoft.com/office/drawing/2014/main" id="{814BC709-7987-3048-ACED-5813A7C76EC9}"/>
                  </a:ext>
                </a:extLst>
              </p:cNvPr>
              <p:cNvCxnSpPr>
                <a:cxnSpLocks/>
                <a:endCxn id="498" idx="1"/>
              </p:cNvCxnSpPr>
              <p:nvPr/>
            </p:nvCxnSpPr>
            <p:spPr>
              <a:xfrm rot="16200000" flipH="1">
                <a:off x="609109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BFE5EE97-1238-AD49-A3A4-E049332913F8}"/>
                  </a:ext>
                </a:extLst>
              </p:cNvPr>
              <p:cNvCxnSpPr>
                <a:cxnSpLocks/>
                <a:endCxn id="504" idx="2"/>
              </p:cNvCxnSpPr>
              <p:nvPr/>
            </p:nvCxnSpPr>
            <p:spPr>
              <a:xfrm>
                <a:off x="552789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4" name="Oval 503">
                <a:extLst>
                  <a:ext uri="{FF2B5EF4-FFF2-40B4-BE49-F238E27FC236}">
                    <a16:creationId xmlns:a16="http://schemas.microsoft.com/office/drawing/2014/main" id="{4CB097E7-4C1B-5A46-873E-679BBB526F1B}"/>
                  </a:ext>
                </a:extLst>
              </p:cNvPr>
              <p:cNvSpPr/>
              <p:nvPr/>
            </p:nvSpPr>
            <p:spPr>
              <a:xfrm flipV="1">
                <a:off x="6944283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5" name="Elbow Connector 504">
                <a:extLst>
                  <a:ext uri="{FF2B5EF4-FFF2-40B4-BE49-F238E27FC236}">
                    <a16:creationId xmlns:a16="http://schemas.microsoft.com/office/drawing/2014/main" id="{A4F66A20-7B59-BC4A-B649-0D538AD8B308}"/>
                  </a:ext>
                </a:extLst>
              </p:cNvPr>
              <p:cNvCxnSpPr>
                <a:cxnSpLocks/>
                <a:endCxn id="506" idx="1"/>
              </p:cNvCxnSpPr>
              <p:nvPr/>
            </p:nvCxnSpPr>
            <p:spPr>
              <a:xfrm rot="16200000" flipH="1">
                <a:off x="374999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C0B2A80E-728D-B544-B32E-5A546323ECA4}"/>
                  </a:ext>
                </a:extLst>
              </p:cNvPr>
              <p:cNvSpPr/>
              <p:nvPr/>
            </p:nvSpPr>
            <p:spPr>
              <a:xfrm flipV="1">
                <a:off x="395450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7" name="Diamond 506">
                <a:extLst>
                  <a:ext uri="{FF2B5EF4-FFF2-40B4-BE49-F238E27FC236}">
                    <a16:creationId xmlns:a16="http://schemas.microsoft.com/office/drawing/2014/main" id="{35C0B8DB-4AE6-0D4D-9787-F2E2BAC36048}"/>
                  </a:ext>
                </a:extLst>
              </p:cNvPr>
              <p:cNvSpPr/>
              <p:nvPr/>
            </p:nvSpPr>
            <p:spPr>
              <a:xfrm flipV="1">
                <a:off x="461980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8" name="Arc 507">
                <a:extLst>
                  <a:ext uri="{FF2B5EF4-FFF2-40B4-BE49-F238E27FC236}">
                    <a16:creationId xmlns:a16="http://schemas.microsoft.com/office/drawing/2014/main" id="{7FE16606-BC1B-E447-928D-1D1780DC6D17}"/>
                  </a:ext>
                </a:extLst>
              </p:cNvPr>
              <p:cNvSpPr/>
              <p:nvPr/>
            </p:nvSpPr>
            <p:spPr>
              <a:xfrm flipV="1">
                <a:off x="348493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9" name="Elbow Connector 508">
                <a:extLst>
                  <a:ext uri="{FF2B5EF4-FFF2-40B4-BE49-F238E27FC236}">
                    <a16:creationId xmlns:a16="http://schemas.microsoft.com/office/drawing/2014/main" id="{896914DD-C1E7-2642-A2EC-BEF614AB92F8}"/>
                  </a:ext>
                </a:extLst>
              </p:cNvPr>
              <p:cNvCxnSpPr>
                <a:cxnSpLocks/>
                <a:stCxn id="506" idx="3"/>
              </p:cNvCxnSpPr>
              <p:nvPr/>
            </p:nvCxnSpPr>
            <p:spPr>
              <a:xfrm flipV="1">
                <a:off x="421769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Elbow Connector 509">
                <a:extLst>
                  <a:ext uri="{FF2B5EF4-FFF2-40B4-BE49-F238E27FC236}">
                    <a16:creationId xmlns:a16="http://schemas.microsoft.com/office/drawing/2014/main" id="{0098AFC8-A483-1041-A45A-2C53C10D0193}"/>
                  </a:ext>
                </a:extLst>
              </p:cNvPr>
              <p:cNvCxnSpPr>
                <a:cxnSpLocks/>
                <a:stCxn id="507" idx="3"/>
              </p:cNvCxnSpPr>
              <p:nvPr/>
            </p:nvCxnSpPr>
            <p:spPr>
              <a:xfrm flipV="1">
                <a:off x="4983071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Elbow Connector 510">
                <a:extLst>
                  <a:ext uri="{FF2B5EF4-FFF2-40B4-BE49-F238E27FC236}">
                    <a16:creationId xmlns:a16="http://schemas.microsoft.com/office/drawing/2014/main" id="{61AFB537-FA4C-0B46-A895-7D694071D992}"/>
                  </a:ext>
                </a:extLst>
              </p:cNvPr>
              <p:cNvCxnSpPr>
                <a:cxnSpLocks/>
                <a:endCxn id="507" idx="1"/>
              </p:cNvCxnSpPr>
              <p:nvPr/>
            </p:nvCxnSpPr>
            <p:spPr>
              <a:xfrm rot="16200000" flipH="1">
                <a:off x="439232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C0885A10-1208-1248-AE80-EFBCAAD098C7}"/>
                  </a:ext>
                </a:extLst>
              </p:cNvPr>
              <p:cNvCxnSpPr>
                <a:cxnSpLocks/>
                <a:endCxn id="513" idx="2"/>
              </p:cNvCxnSpPr>
              <p:nvPr/>
            </p:nvCxnSpPr>
            <p:spPr>
              <a:xfrm>
                <a:off x="382912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3" name="Oval 512">
                <a:extLst>
                  <a:ext uri="{FF2B5EF4-FFF2-40B4-BE49-F238E27FC236}">
                    <a16:creationId xmlns:a16="http://schemas.microsoft.com/office/drawing/2014/main" id="{2AC79807-51FC-0E43-8E0F-B03C81DC862D}"/>
                  </a:ext>
                </a:extLst>
              </p:cNvPr>
              <p:cNvSpPr/>
              <p:nvPr/>
            </p:nvSpPr>
            <p:spPr>
              <a:xfrm flipV="1">
                <a:off x="5245512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4" name="Elbow Connector 513">
                <a:extLst>
                  <a:ext uri="{FF2B5EF4-FFF2-40B4-BE49-F238E27FC236}">
                    <a16:creationId xmlns:a16="http://schemas.microsoft.com/office/drawing/2014/main" id="{EEA1F256-945A-BE4E-A6E6-84B5771876C0}"/>
                  </a:ext>
                </a:extLst>
              </p:cNvPr>
              <p:cNvCxnSpPr>
                <a:cxnSpLocks/>
                <a:stCxn id="518" idx="0"/>
                <a:endCxn id="515" idx="1"/>
              </p:cNvCxnSpPr>
              <p:nvPr/>
            </p:nvCxnSpPr>
            <p:spPr>
              <a:xfrm rot="16200000" flipH="1">
                <a:off x="2051226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5" name="Rectangle 514">
                <a:extLst>
                  <a:ext uri="{FF2B5EF4-FFF2-40B4-BE49-F238E27FC236}">
                    <a16:creationId xmlns:a16="http://schemas.microsoft.com/office/drawing/2014/main" id="{6BE7A984-A2CA-2541-A57A-7C29A0475697}"/>
                  </a:ext>
                </a:extLst>
              </p:cNvPr>
              <p:cNvSpPr/>
              <p:nvPr/>
            </p:nvSpPr>
            <p:spPr>
              <a:xfrm flipV="1">
                <a:off x="2255731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6" name="Diamond 515">
                <a:extLst>
                  <a:ext uri="{FF2B5EF4-FFF2-40B4-BE49-F238E27FC236}">
                    <a16:creationId xmlns:a16="http://schemas.microsoft.com/office/drawing/2014/main" id="{E9D0F320-819E-7841-9F39-9A88DC44C990}"/>
                  </a:ext>
                </a:extLst>
              </p:cNvPr>
              <p:cNvSpPr/>
              <p:nvPr/>
            </p:nvSpPr>
            <p:spPr>
              <a:xfrm flipV="1">
                <a:off x="2921034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7" name="Arc 516">
                <a:extLst>
                  <a:ext uri="{FF2B5EF4-FFF2-40B4-BE49-F238E27FC236}">
                    <a16:creationId xmlns:a16="http://schemas.microsoft.com/office/drawing/2014/main" id="{2B9D1FA9-B72A-3C4F-8B31-B0DB37A711E2}"/>
                  </a:ext>
                </a:extLst>
              </p:cNvPr>
              <p:cNvSpPr/>
              <p:nvPr/>
            </p:nvSpPr>
            <p:spPr>
              <a:xfrm flipV="1">
                <a:off x="1786166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2BA06FF9-847D-E840-858B-F53EC679F873}"/>
                  </a:ext>
                </a:extLst>
              </p:cNvPr>
              <p:cNvSpPr/>
              <p:nvPr/>
            </p:nvSpPr>
            <p:spPr>
              <a:xfrm flipV="1">
                <a:off x="1854798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9" name="Elbow Connector 518">
                <a:extLst>
                  <a:ext uri="{FF2B5EF4-FFF2-40B4-BE49-F238E27FC236}">
                    <a16:creationId xmlns:a16="http://schemas.microsoft.com/office/drawing/2014/main" id="{4BC469B3-7276-FE4D-9CBD-899819868643}"/>
                  </a:ext>
                </a:extLst>
              </p:cNvPr>
              <p:cNvCxnSpPr>
                <a:cxnSpLocks/>
                <a:stCxn id="515" idx="3"/>
              </p:cNvCxnSpPr>
              <p:nvPr/>
            </p:nvCxnSpPr>
            <p:spPr>
              <a:xfrm flipV="1">
                <a:off x="2518925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Elbow Connector 519">
                <a:extLst>
                  <a:ext uri="{FF2B5EF4-FFF2-40B4-BE49-F238E27FC236}">
                    <a16:creationId xmlns:a16="http://schemas.microsoft.com/office/drawing/2014/main" id="{B8CEA2FB-96E8-524D-8070-990F7EF714B3}"/>
                  </a:ext>
                </a:extLst>
              </p:cNvPr>
              <p:cNvCxnSpPr>
                <a:cxnSpLocks/>
                <a:stCxn id="516" idx="3"/>
              </p:cNvCxnSpPr>
              <p:nvPr/>
            </p:nvCxnSpPr>
            <p:spPr>
              <a:xfrm flipV="1">
                <a:off x="3284300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Elbow Connector 520">
                <a:extLst>
                  <a:ext uri="{FF2B5EF4-FFF2-40B4-BE49-F238E27FC236}">
                    <a16:creationId xmlns:a16="http://schemas.microsoft.com/office/drawing/2014/main" id="{864FD111-F7E9-1D4F-95DB-0AA017B9763D}"/>
                  </a:ext>
                </a:extLst>
              </p:cNvPr>
              <p:cNvCxnSpPr>
                <a:cxnSpLocks/>
                <a:endCxn id="516" idx="1"/>
              </p:cNvCxnSpPr>
              <p:nvPr/>
            </p:nvCxnSpPr>
            <p:spPr>
              <a:xfrm rot="16200000" flipH="1">
                <a:off x="2693553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Connector 521">
                <a:extLst>
                  <a:ext uri="{FF2B5EF4-FFF2-40B4-BE49-F238E27FC236}">
                    <a16:creationId xmlns:a16="http://schemas.microsoft.com/office/drawing/2014/main" id="{E695B65A-F29F-C642-BB73-501AB52012D9}"/>
                  </a:ext>
                </a:extLst>
              </p:cNvPr>
              <p:cNvCxnSpPr>
                <a:cxnSpLocks/>
                <a:stCxn id="518" idx="6"/>
                <a:endCxn id="523" idx="2"/>
              </p:cNvCxnSpPr>
              <p:nvPr/>
            </p:nvCxnSpPr>
            <p:spPr>
              <a:xfrm>
                <a:off x="2130350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3" name="Oval 522">
                <a:extLst>
                  <a:ext uri="{FF2B5EF4-FFF2-40B4-BE49-F238E27FC236}">
                    <a16:creationId xmlns:a16="http://schemas.microsoft.com/office/drawing/2014/main" id="{4D6F18DA-3C5B-E943-904A-B9AEA6AA9E33}"/>
                  </a:ext>
                </a:extLst>
              </p:cNvPr>
              <p:cNvSpPr/>
              <p:nvPr/>
            </p:nvSpPr>
            <p:spPr>
              <a:xfrm flipV="1">
                <a:off x="3546741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4" name="Rectangle 523">
                <a:extLst>
                  <a:ext uri="{FF2B5EF4-FFF2-40B4-BE49-F238E27FC236}">
                    <a16:creationId xmlns:a16="http://schemas.microsoft.com/office/drawing/2014/main" id="{302B0200-2E6D-9947-B879-CBF32329C299}"/>
                  </a:ext>
                </a:extLst>
              </p:cNvPr>
              <p:cNvSpPr/>
              <p:nvPr/>
            </p:nvSpPr>
            <p:spPr>
              <a:xfrm flipV="1">
                <a:off x="735204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5" name="Arc 524">
                <a:extLst>
                  <a:ext uri="{FF2B5EF4-FFF2-40B4-BE49-F238E27FC236}">
                    <a16:creationId xmlns:a16="http://schemas.microsoft.com/office/drawing/2014/main" id="{27AEE8B2-9381-394A-B0EF-0538457833B2}"/>
                  </a:ext>
                </a:extLst>
              </p:cNvPr>
              <p:cNvSpPr/>
              <p:nvPr/>
            </p:nvSpPr>
            <p:spPr>
              <a:xfrm flipV="1">
                <a:off x="688248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6" name="Elbow Connector 525">
                <a:extLst>
                  <a:ext uri="{FF2B5EF4-FFF2-40B4-BE49-F238E27FC236}">
                    <a16:creationId xmlns:a16="http://schemas.microsoft.com/office/drawing/2014/main" id="{74AAD851-C229-494C-BF97-E7308D07D744}"/>
                  </a:ext>
                </a:extLst>
              </p:cNvPr>
              <p:cNvCxnSpPr>
                <a:cxnSpLocks/>
                <a:stCxn id="524" idx="3"/>
              </p:cNvCxnSpPr>
              <p:nvPr/>
            </p:nvCxnSpPr>
            <p:spPr>
              <a:xfrm flipV="1">
                <a:off x="761523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AE0E5ECE-DDDB-D947-B0F5-72C5BB51A8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6664" y="4912173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32F64B65-40A9-6542-BAB8-983E106F8551}"/>
                  </a:ext>
                </a:extLst>
              </p:cNvPr>
              <p:cNvSpPr/>
              <p:nvPr/>
            </p:nvSpPr>
            <p:spPr>
              <a:xfrm flipV="1">
                <a:off x="8643054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9" name="Straight Connector 528">
                <a:extLst>
                  <a:ext uri="{FF2B5EF4-FFF2-40B4-BE49-F238E27FC236}">
                    <a16:creationId xmlns:a16="http://schemas.microsoft.com/office/drawing/2014/main" id="{60554054-2F35-8745-8F20-D40068DEE2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5329" y="4912174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0" name="Oval 529">
                <a:extLst>
                  <a:ext uri="{FF2B5EF4-FFF2-40B4-BE49-F238E27FC236}">
                    <a16:creationId xmlns:a16="http://schemas.microsoft.com/office/drawing/2014/main" id="{773796B9-F090-584C-A5B6-C5DDC4A58E16}"/>
                  </a:ext>
                </a:extLst>
              </p:cNvPr>
              <p:cNvSpPr/>
              <p:nvPr/>
            </p:nvSpPr>
            <p:spPr>
              <a:xfrm>
                <a:off x="801481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531" name="Oval 530">
                <a:extLst>
                  <a:ext uri="{FF2B5EF4-FFF2-40B4-BE49-F238E27FC236}">
                    <a16:creationId xmlns:a16="http://schemas.microsoft.com/office/drawing/2014/main" id="{49FE768B-C242-134A-BCBB-2ADB372C736D}"/>
                  </a:ext>
                </a:extLst>
              </p:cNvPr>
              <p:cNvSpPr/>
              <p:nvPr/>
            </p:nvSpPr>
            <p:spPr>
              <a:xfrm>
                <a:off x="817448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2" name="Oval 531">
                <a:extLst>
                  <a:ext uri="{FF2B5EF4-FFF2-40B4-BE49-F238E27FC236}">
                    <a16:creationId xmlns:a16="http://schemas.microsoft.com/office/drawing/2014/main" id="{20FD0B50-9E92-1F42-9BCE-C6887776A112}"/>
                  </a:ext>
                </a:extLst>
              </p:cNvPr>
              <p:cNvSpPr/>
              <p:nvPr/>
            </p:nvSpPr>
            <p:spPr>
              <a:xfrm>
                <a:off x="8332137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3" name="Google Shape;399;p3">
                <a:extLst>
                  <a:ext uri="{FF2B5EF4-FFF2-40B4-BE49-F238E27FC236}">
                    <a16:creationId xmlns:a16="http://schemas.microsoft.com/office/drawing/2014/main" id="{6F02D99E-2DC9-0C4D-B6C1-733B899BD19E}"/>
                  </a:ext>
                </a:extLst>
              </p:cNvPr>
              <p:cNvSpPr/>
              <p:nvPr/>
            </p:nvSpPr>
            <p:spPr>
              <a:xfrm rot="16200000">
                <a:off x="1273058" y="4759584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99A061F5-A53B-9D47-ACCE-26D45B592064}"/>
                  </a:ext>
                </a:extLst>
              </p:cNvPr>
              <p:cNvCxnSpPr>
                <a:cxnSpLocks/>
                <a:stCxn id="533" idx="2"/>
              </p:cNvCxnSpPr>
              <p:nvPr/>
            </p:nvCxnSpPr>
            <p:spPr>
              <a:xfrm>
                <a:off x="1584554" y="4913593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5" name="TextBox 534">
                <a:extLst>
                  <a:ext uri="{FF2B5EF4-FFF2-40B4-BE49-F238E27FC236}">
                    <a16:creationId xmlns:a16="http://schemas.microsoft.com/office/drawing/2014/main" id="{371587C5-FBAA-2547-B5D3-468CCE6621D1}"/>
                  </a:ext>
                </a:extLst>
              </p:cNvPr>
              <p:cNvSpPr txBox="1"/>
              <p:nvPr/>
            </p:nvSpPr>
            <p:spPr>
              <a:xfrm>
                <a:off x="572231" y="4698797"/>
                <a:ext cx="58285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961C3CF9-ECC8-8D4F-8E0A-3686A176E104}"/>
                </a:ext>
              </a:extLst>
            </p:cNvPr>
            <p:cNvSpPr txBox="1"/>
            <p:nvPr/>
          </p:nvSpPr>
          <p:spPr>
            <a:xfrm>
              <a:off x="9849835" y="3289605"/>
              <a:ext cx="1891865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Trumpet</a:t>
              </a:r>
              <a:b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(correct output)</a:t>
              </a:r>
            </a:p>
          </p:txBody>
        </p:sp>
        <p:sp>
          <p:nvSpPr>
            <p:cNvPr id="537" name="Google Shape;399;p3">
              <a:extLst>
                <a:ext uri="{FF2B5EF4-FFF2-40B4-BE49-F238E27FC236}">
                  <a16:creationId xmlns:a16="http://schemas.microsoft.com/office/drawing/2014/main" id="{27280068-E191-1144-B283-CA6F2B971562}"/>
                </a:ext>
              </a:extLst>
            </p:cNvPr>
            <p:cNvSpPr/>
            <p:nvPr/>
          </p:nvSpPr>
          <p:spPr>
            <a:xfrm rot="5400000" flipH="1">
              <a:off x="10304248" y="3362377"/>
              <a:ext cx="279978" cy="273793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F51B6F9-737D-654F-8616-480E136A2280}"/>
                </a:ext>
              </a:extLst>
            </p:cNvPr>
            <p:cNvGrpSpPr/>
            <p:nvPr/>
          </p:nvGrpSpPr>
          <p:grpSpPr>
            <a:xfrm>
              <a:off x="9806438" y="3374099"/>
              <a:ext cx="500898" cy="244935"/>
              <a:chOff x="10341615" y="4774398"/>
              <a:chExt cx="563510" cy="275552"/>
            </a:xfrm>
          </p:grpSpPr>
          <p:sp>
            <p:nvSpPr>
              <p:cNvPr id="485" name="Oval 484">
                <a:extLst>
                  <a:ext uri="{FF2B5EF4-FFF2-40B4-BE49-F238E27FC236}">
                    <a16:creationId xmlns:a16="http://schemas.microsoft.com/office/drawing/2014/main" id="{DC38BC88-EC20-BC4F-920B-DECD32CB6C2E}"/>
                  </a:ext>
                </a:extLst>
              </p:cNvPr>
              <p:cNvSpPr/>
              <p:nvPr/>
            </p:nvSpPr>
            <p:spPr>
              <a:xfrm flipV="1">
                <a:off x="10341615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38" name="Straight Connector 537">
                <a:extLst>
                  <a:ext uri="{FF2B5EF4-FFF2-40B4-BE49-F238E27FC236}">
                    <a16:creationId xmlns:a16="http://schemas.microsoft.com/office/drawing/2014/main" id="{EDC86E0E-8710-404A-BF6F-1BC21BF516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4883" y="4915214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276B3EA-88C9-E646-A5C0-443D47BA406E}"/>
                </a:ext>
              </a:extLst>
            </p:cNvPr>
            <p:cNvSpPr txBox="1"/>
            <p:nvPr/>
          </p:nvSpPr>
          <p:spPr>
            <a:xfrm>
              <a:off x="11672723" y="3340836"/>
              <a:ext cx="5309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0B050"/>
                  </a:solidFill>
                  <a:latin typeface=""/>
                </a:rPr>
                <a:t>✓</a:t>
              </a:r>
            </a:p>
          </p:txBody>
        </p:sp>
        <p:grpSp>
          <p:nvGrpSpPr>
            <p:cNvPr id="3183" name="Group 3182">
              <a:extLst>
                <a:ext uri="{FF2B5EF4-FFF2-40B4-BE49-F238E27FC236}">
                  <a16:creationId xmlns:a16="http://schemas.microsoft.com/office/drawing/2014/main" id="{6CAE031A-68EE-E142-9448-A8563011C5E4}"/>
                </a:ext>
              </a:extLst>
            </p:cNvPr>
            <p:cNvGrpSpPr/>
            <p:nvPr/>
          </p:nvGrpSpPr>
          <p:grpSpPr>
            <a:xfrm>
              <a:off x="10378007" y="1469313"/>
              <a:ext cx="1558563" cy="1573971"/>
              <a:chOff x="17963736" y="4426885"/>
              <a:chExt cx="1753383" cy="1770715"/>
            </a:xfrm>
          </p:grpSpPr>
          <p:sp>
            <p:nvSpPr>
              <p:cNvPr id="3184" name="Oval 3183">
                <a:extLst>
                  <a:ext uri="{FF2B5EF4-FFF2-40B4-BE49-F238E27FC236}">
                    <a16:creationId xmlns:a16="http://schemas.microsoft.com/office/drawing/2014/main" id="{CCF08A86-99B2-3D42-A68E-F681DE3F957A}"/>
                  </a:ext>
                </a:extLst>
              </p:cNvPr>
              <p:cNvSpPr/>
              <p:nvPr/>
            </p:nvSpPr>
            <p:spPr>
              <a:xfrm flipV="1">
                <a:off x="18133533" y="4693857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5" name="Rectangle 3184">
                <a:extLst>
                  <a:ext uri="{FF2B5EF4-FFF2-40B4-BE49-F238E27FC236}">
                    <a16:creationId xmlns:a16="http://schemas.microsoft.com/office/drawing/2014/main" id="{89BFAD9D-B956-704C-B775-E29494E17FC4}"/>
                  </a:ext>
                </a:extLst>
              </p:cNvPr>
              <p:cNvSpPr/>
              <p:nvPr/>
            </p:nvSpPr>
            <p:spPr>
              <a:xfrm flipV="1">
                <a:off x="18139712" y="5136229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6" name="Diamond 3185">
                <a:extLst>
                  <a:ext uri="{FF2B5EF4-FFF2-40B4-BE49-F238E27FC236}">
                    <a16:creationId xmlns:a16="http://schemas.microsoft.com/office/drawing/2014/main" id="{A3D9AA03-8A41-BB4E-A463-A147DC17FCA9}"/>
                  </a:ext>
                </a:extLst>
              </p:cNvPr>
              <p:cNvSpPr/>
              <p:nvPr/>
            </p:nvSpPr>
            <p:spPr>
              <a:xfrm flipV="1">
                <a:off x="18089676" y="5566243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7" name="TextBox 3186">
                <a:extLst>
                  <a:ext uri="{FF2B5EF4-FFF2-40B4-BE49-F238E27FC236}">
                    <a16:creationId xmlns:a16="http://schemas.microsoft.com/office/drawing/2014/main" id="{86F2596A-2908-F54E-A540-8459E8DD39C3}"/>
                  </a:ext>
                </a:extLst>
              </p:cNvPr>
              <p:cNvSpPr txBox="1"/>
              <p:nvPr/>
            </p:nvSpPr>
            <p:spPr>
              <a:xfrm>
                <a:off x="18436360" y="4567225"/>
                <a:ext cx="1168950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133" i="1" spc="-71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133" i="1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(l)</a:t>
                </a:r>
                <a:r>
                  <a:rPr lang="en-US" sz="2133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state</a:t>
                </a:r>
              </a:p>
            </p:txBody>
          </p:sp>
          <p:sp>
            <p:nvSpPr>
              <p:cNvPr id="3188" name="TextBox 3187">
                <a:extLst>
                  <a:ext uri="{FF2B5EF4-FFF2-40B4-BE49-F238E27FC236}">
                    <a16:creationId xmlns:a16="http://schemas.microsoft.com/office/drawing/2014/main" id="{0BD88577-2FC8-6944-8A56-E95DAE507843}"/>
                  </a:ext>
                </a:extLst>
              </p:cNvPr>
              <p:cNvSpPr txBox="1"/>
              <p:nvPr/>
            </p:nvSpPr>
            <p:spPr>
              <a:xfrm>
                <a:off x="18436360" y="5031387"/>
                <a:ext cx="1280759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attention</a:t>
                </a:r>
              </a:p>
            </p:txBody>
          </p:sp>
          <p:sp>
            <p:nvSpPr>
              <p:cNvPr id="3189" name="TextBox 3188">
                <a:extLst>
                  <a:ext uri="{FF2B5EF4-FFF2-40B4-BE49-F238E27FC236}">
                    <a16:creationId xmlns:a16="http://schemas.microsoft.com/office/drawing/2014/main" id="{84DCC641-970C-E342-A34E-E3152AA4C3A9}"/>
                  </a:ext>
                </a:extLst>
              </p:cNvPr>
              <p:cNvSpPr txBox="1"/>
              <p:nvPr/>
            </p:nvSpPr>
            <p:spPr>
              <a:xfrm>
                <a:off x="18436360" y="5495548"/>
                <a:ext cx="840735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MLP</a:t>
                </a:r>
              </a:p>
            </p:txBody>
          </p:sp>
          <p:sp>
            <p:nvSpPr>
              <p:cNvPr id="3190" name="Rectangle 3189">
                <a:extLst>
                  <a:ext uri="{FF2B5EF4-FFF2-40B4-BE49-F238E27FC236}">
                    <a16:creationId xmlns:a16="http://schemas.microsoft.com/office/drawing/2014/main" id="{D29DE51E-B52A-1044-960F-1876334C42D8}"/>
                  </a:ext>
                </a:extLst>
              </p:cNvPr>
              <p:cNvSpPr/>
              <p:nvPr/>
            </p:nvSpPr>
            <p:spPr>
              <a:xfrm>
                <a:off x="17963736" y="4426885"/>
                <a:ext cx="1723564" cy="177071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</p:grpSp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Run the network twice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AE9EA5-BA7B-024D-AB56-E6558C7AEB57}"/>
              </a:ext>
            </a:extLst>
          </p:cNvPr>
          <p:cNvGrpSpPr/>
          <p:nvPr/>
        </p:nvGrpSpPr>
        <p:grpSpPr>
          <a:xfrm>
            <a:off x="880488" y="4148589"/>
            <a:ext cx="10638280" cy="2532060"/>
            <a:chOff x="880488" y="4148589"/>
            <a:chExt cx="10638280" cy="2532060"/>
          </a:xfrm>
        </p:grpSpPr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21187D64-609A-3348-B466-AFEE54543D4A}"/>
                </a:ext>
              </a:extLst>
            </p:cNvPr>
            <p:cNvGrpSpPr/>
            <p:nvPr/>
          </p:nvGrpSpPr>
          <p:grpSpPr>
            <a:xfrm>
              <a:off x="3889019" y="4361518"/>
              <a:ext cx="578460" cy="369091"/>
              <a:chOff x="3681747" y="309619"/>
              <a:chExt cx="650768" cy="415227"/>
            </a:xfrm>
          </p:grpSpPr>
          <p:cxnSp>
            <p:nvCxnSpPr>
              <p:cNvPr id="559" name="Elbow Connector 558">
                <a:extLst>
                  <a:ext uri="{FF2B5EF4-FFF2-40B4-BE49-F238E27FC236}">
                    <a16:creationId xmlns:a16="http://schemas.microsoft.com/office/drawing/2014/main" id="{B0EB16B5-F52E-664E-84AB-33DA40D7E1D3}"/>
                  </a:ext>
                </a:extLst>
              </p:cNvPr>
              <p:cNvCxnSpPr>
                <a:cxnSpLocks/>
                <a:stCxn id="264" idx="0"/>
                <a:endCxn id="560" idx="1"/>
              </p:cNvCxnSpPr>
              <p:nvPr/>
            </p:nvCxnSpPr>
            <p:spPr>
              <a:xfrm rot="16200000" flipH="1">
                <a:off x="3743813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0" name="Rectangle 559">
                <a:extLst>
                  <a:ext uri="{FF2B5EF4-FFF2-40B4-BE49-F238E27FC236}">
                    <a16:creationId xmlns:a16="http://schemas.microsoft.com/office/drawing/2014/main" id="{EC094596-4F56-5A48-937C-074FFD82928A}"/>
                  </a:ext>
                </a:extLst>
              </p:cNvPr>
              <p:cNvSpPr/>
              <p:nvPr/>
            </p:nvSpPr>
            <p:spPr>
              <a:xfrm flipV="1">
                <a:off x="395173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61" name="Elbow Connector 560">
                <a:extLst>
                  <a:ext uri="{FF2B5EF4-FFF2-40B4-BE49-F238E27FC236}">
                    <a16:creationId xmlns:a16="http://schemas.microsoft.com/office/drawing/2014/main" id="{3278A77A-9B5F-484B-AD7A-3C2C0D530AE4}"/>
                  </a:ext>
                </a:extLst>
              </p:cNvPr>
              <p:cNvCxnSpPr>
                <a:cxnSpLocks/>
                <a:stCxn id="560" idx="3"/>
              </p:cNvCxnSpPr>
              <p:nvPr/>
            </p:nvCxnSpPr>
            <p:spPr>
              <a:xfrm flipV="1">
                <a:off x="421492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ED3875E9-0974-6B40-A5F2-A5C0E71FB6F1}"/>
                </a:ext>
              </a:extLst>
            </p:cNvPr>
            <p:cNvGrpSpPr/>
            <p:nvPr/>
          </p:nvGrpSpPr>
          <p:grpSpPr>
            <a:xfrm>
              <a:off x="4568091" y="4361519"/>
              <a:ext cx="565695" cy="413566"/>
              <a:chOff x="4445702" y="309620"/>
              <a:chExt cx="636407" cy="465262"/>
            </a:xfrm>
          </p:grpSpPr>
          <p:sp>
            <p:nvSpPr>
              <p:cNvPr id="556" name="Diamond 555">
                <a:extLst>
                  <a:ext uri="{FF2B5EF4-FFF2-40B4-BE49-F238E27FC236}">
                    <a16:creationId xmlns:a16="http://schemas.microsoft.com/office/drawing/2014/main" id="{B2F0D331-8A3D-3440-A62A-F4CB99F41420}"/>
                  </a:ext>
                </a:extLst>
              </p:cNvPr>
              <p:cNvSpPr/>
              <p:nvPr/>
            </p:nvSpPr>
            <p:spPr>
              <a:xfrm flipV="1">
                <a:off x="461703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7" name="Elbow Connector 556">
                <a:extLst>
                  <a:ext uri="{FF2B5EF4-FFF2-40B4-BE49-F238E27FC236}">
                    <a16:creationId xmlns:a16="http://schemas.microsoft.com/office/drawing/2014/main" id="{985F9F3E-5E05-E842-AA4B-6C13400BFE76}"/>
                  </a:ext>
                </a:extLst>
              </p:cNvPr>
              <p:cNvCxnSpPr>
                <a:cxnSpLocks/>
                <a:stCxn id="556" idx="3"/>
              </p:cNvCxnSpPr>
              <p:nvPr/>
            </p:nvCxnSpPr>
            <p:spPr>
              <a:xfrm flipV="1">
                <a:off x="4980301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Elbow Connector 557">
                <a:extLst>
                  <a:ext uri="{FF2B5EF4-FFF2-40B4-BE49-F238E27FC236}">
                    <a16:creationId xmlns:a16="http://schemas.microsoft.com/office/drawing/2014/main" id="{AEBD05A0-34A6-3C4F-8BD1-BAE539B3BAB5}"/>
                  </a:ext>
                </a:extLst>
              </p:cNvPr>
              <p:cNvCxnSpPr>
                <a:cxnSpLocks/>
                <a:endCxn id="556" idx="1"/>
              </p:cNvCxnSpPr>
              <p:nvPr/>
            </p:nvCxnSpPr>
            <p:spPr>
              <a:xfrm rot="16200000" flipH="1">
                <a:off x="438955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00FC038B-13C3-D74C-9B28-A1DD91343229}"/>
                </a:ext>
              </a:extLst>
            </p:cNvPr>
            <p:cNvCxnSpPr>
              <a:cxnSpLocks/>
              <a:endCxn id="260" idx="2"/>
            </p:cNvCxnSpPr>
            <p:nvPr/>
          </p:nvCxnSpPr>
          <p:spPr>
            <a:xfrm>
              <a:off x="4017556" y="4361519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9DE5AF8F-BD2E-3F45-8C1E-220FED7C3D03}"/>
                </a:ext>
              </a:extLst>
            </p:cNvPr>
            <p:cNvSpPr/>
            <p:nvPr/>
          </p:nvSpPr>
          <p:spPr>
            <a:xfrm flipV="1">
              <a:off x="5276570" y="4239052"/>
              <a:ext cx="244935" cy="244935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82D4DC9E-0EDB-F249-AD29-48F8AC9E8E2D}"/>
                </a:ext>
              </a:extLst>
            </p:cNvPr>
            <p:cNvGrpSpPr/>
            <p:nvPr/>
          </p:nvGrpSpPr>
          <p:grpSpPr>
            <a:xfrm>
              <a:off x="2385071" y="4361519"/>
              <a:ext cx="572391" cy="369091"/>
              <a:chOff x="1989805" y="309620"/>
              <a:chExt cx="643940" cy="415227"/>
            </a:xfrm>
          </p:grpSpPr>
          <p:cxnSp>
            <p:nvCxnSpPr>
              <p:cNvPr id="553" name="Elbow Connector 552">
                <a:extLst>
                  <a:ext uri="{FF2B5EF4-FFF2-40B4-BE49-F238E27FC236}">
                    <a16:creationId xmlns:a16="http://schemas.microsoft.com/office/drawing/2014/main" id="{7CFF50E5-B0C6-3C4A-8ADA-C3C6C816E995}"/>
                  </a:ext>
                </a:extLst>
              </p:cNvPr>
              <p:cNvCxnSpPr>
                <a:cxnSpLocks/>
                <a:stCxn id="459" idx="0"/>
                <a:endCxn id="554" idx="1"/>
              </p:cNvCxnSpPr>
              <p:nvPr/>
            </p:nvCxnSpPr>
            <p:spPr>
              <a:xfrm rot="16200000" flipH="1">
                <a:off x="2048456" y="388746"/>
                <a:ext cx="145854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4" name="Rectangle 553">
                <a:extLst>
                  <a:ext uri="{FF2B5EF4-FFF2-40B4-BE49-F238E27FC236}">
                    <a16:creationId xmlns:a16="http://schemas.microsoft.com/office/drawing/2014/main" id="{7435A960-C765-1540-B0FF-DE93D557A6FB}"/>
                  </a:ext>
                </a:extLst>
              </p:cNvPr>
              <p:cNvSpPr/>
              <p:nvPr/>
            </p:nvSpPr>
            <p:spPr>
              <a:xfrm flipV="1">
                <a:off x="2252961" y="461653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5" name="Elbow Connector 554">
                <a:extLst>
                  <a:ext uri="{FF2B5EF4-FFF2-40B4-BE49-F238E27FC236}">
                    <a16:creationId xmlns:a16="http://schemas.microsoft.com/office/drawing/2014/main" id="{9A1AB92B-BD1A-EF40-B2BD-C6F0C529B76E}"/>
                  </a:ext>
                </a:extLst>
              </p:cNvPr>
              <p:cNvCxnSpPr>
                <a:cxnSpLocks/>
                <a:stCxn id="554" idx="3"/>
              </p:cNvCxnSpPr>
              <p:nvPr/>
            </p:nvCxnSpPr>
            <p:spPr>
              <a:xfrm flipV="1">
                <a:off x="2516156" y="309620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8ADAB819-9382-0146-8CC7-8EC26B002D3E}"/>
                </a:ext>
              </a:extLst>
            </p:cNvPr>
            <p:cNvGrpSpPr/>
            <p:nvPr/>
          </p:nvGrpSpPr>
          <p:grpSpPr>
            <a:xfrm>
              <a:off x="3058072" y="4361520"/>
              <a:ext cx="565695" cy="413566"/>
              <a:chOff x="2746931" y="309621"/>
              <a:chExt cx="636407" cy="465262"/>
            </a:xfrm>
          </p:grpSpPr>
          <p:sp>
            <p:nvSpPr>
              <p:cNvPr id="550" name="Diamond 549">
                <a:extLst>
                  <a:ext uri="{FF2B5EF4-FFF2-40B4-BE49-F238E27FC236}">
                    <a16:creationId xmlns:a16="http://schemas.microsoft.com/office/drawing/2014/main" id="{AE894EC4-6E93-634F-8A0A-3A4EE4772FC8}"/>
                  </a:ext>
                </a:extLst>
              </p:cNvPr>
              <p:cNvSpPr/>
              <p:nvPr/>
            </p:nvSpPr>
            <p:spPr>
              <a:xfrm flipV="1">
                <a:off x="2918264" y="411617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1" name="Elbow Connector 550">
                <a:extLst>
                  <a:ext uri="{FF2B5EF4-FFF2-40B4-BE49-F238E27FC236}">
                    <a16:creationId xmlns:a16="http://schemas.microsoft.com/office/drawing/2014/main" id="{7AED76BA-BAC7-8E45-A1CE-C3EDB9DE04FE}"/>
                  </a:ext>
                </a:extLst>
              </p:cNvPr>
              <p:cNvCxnSpPr>
                <a:cxnSpLocks/>
                <a:stCxn id="550" idx="3"/>
              </p:cNvCxnSpPr>
              <p:nvPr/>
            </p:nvCxnSpPr>
            <p:spPr>
              <a:xfrm flipV="1">
                <a:off x="3281530" y="309623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" name="Elbow Connector 551">
                <a:extLst>
                  <a:ext uri="{FF2B5EF4-FFF2-40B4-BE49-F238E27FC236}">
                    <a16:creationId xmlns:a16="http://schemas.microsoft.com/office/drawing/2014/main" id="{6ACC444F-58A0-1A4E-92EC-4DB6107AB20B}"/>
                  </a:ext>
                </a:extLst>
              </p:cNvPr>
              <p:cNvCxnSpPr>
                <a:cxnSpLocks/>
                <a:endCxn id="550" idx="1"/>
              </p:cNvCxnSpPr>
              <p:nvPr/>
            </p:nvCxnSpPr>
            <p:spPr>
              <a:xfrm rot="16200000" flipH="1">
                <a:off x="2690783" y="365769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41736BD6-B7E9-2E4F-9B1F-17A41E42BC94}"/>
                </a:ext>
              </a:extLst>
            </p:cNvPr>
            <p:cNvCxnSpPr>
              <a:cxnSpLocks/>
              <a:stCxn id="459" idx="6"/>
              <a:endCxn id="264" idx="2"/>
            </p:cNvCxnSpPr>
            <p:nvPr/>
          </p:nvCxnSpPr>
          <p:spPr>
            <a:xfrm>
              <a:off x="2507537" y="4361520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67E511A4-8BEA-6F41-AB4E-4C26BF62BB39}"/>
                </a:ext>
              </a:extLst>
            </p:cNvPr>
            <p:cNvSpPr/>
            <p:nvPr/>
          </p:nvSpPr>
          <p:spPr>
            <a:xfrm flipV="1">
              <a:off x="3766551" y="4239053"/>
              <a:ext cx="244935" cy="244935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F0A6C458-F440-F046-BD4D-CD7F105918B4}"/>
                </a:ext>
              </a:extLst>
            </p:cNvPr>
            <p:cNvGrpSpPr/>
            <p:nvPr/>
          </p:nvGrpSpPr>
          <p:grpSpPr>
            <a:xfrm>
              <a:off x="5399038" y="4239052"/>
              <a:ext cx="4654612" cy="536033"/>
              <a:chOff x="5325620" y="171845"/>
              <a:chExt cx="5236436" cy="603037"/>
            </a:xfrm>
          </p:grpSpPr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BAC2D2E9-1428-4B4F-9EAD-7C254550844D}"/>
                  </a:ext>
                </a:extLst>
              </p:cNvPr>
              <p:cNvGrpSpPr/>
              <p:nvPr/>
            </p:nvGrpSpPr>
            <p:grpSpPr>
              <a:xfrm>
                <a:off x="9489464" y="309620"/>
                <a:ext cx="636407" cy="465262"/>
                <a:chOff x="9489464" y="309620"/>
                <a:chExt cx="636407" cy="465262"/>
              </a:xfrm>
            </p:grpSpPr>
            <p:sp>
              <p:nvSpPr>
                <p:cNvPr id="547" name="Diamond 546">
                  <a:extLst>
                    <a:ext uri="{FF2B5EF4-FFF2-40B4-BE49-F238E27FC236}">
                      <a16:creationId xmlns:a16="http://schemas.microsoft.com/office/drawing/2014/main" id="{AFAE3482-E3EF-5C48-90A6-9E8948A66664}"/>
                    </a:ext>
                  </a:extLst>
                </p:cNvPr>
                <p:cNvSpPr/>
                <p:nvPr/>
              </p:nvSpPr>
              <p:spPr>
                <a:xfrm flipV="1">
                  <a:off x="9660797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8" name="Elbow Connector 547">
                  <a:extLst>
                    <a:ext uri="{FF2B5EF4-FFF2-40B4-BE49-F238E27FC236}">
                      <a16:creationId xmlns:a16="http://schemas.microsoft.com/office/drawing/2014/main" id="{FD66243F-80C8-E044-B6A9-F66F843FD088}"/>
                    </a:ext>
                  </a:extLst>
                </p:cNvPr>
                <p:cNvCxnSpPr>
                  <a:cxnSpLocks/>
                  <a:stCxn id="547" idx="3"/>
                </p:cNvCxnSpPr>
                <p:nvPr/>
              </p:nvCxnSpPr>
              <p:spPr>
                <a:xfrm flipV="1">
                  <a:off x="10024063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9" name="Elbow Connector 548">
                  <a:extLst>
                    <a:ext uri="{FF2B5EF4-FFF2-40B4-BE49-F238E27FC236}">
                      <a16:creationId xmlns:a16="http://schemas.microsoft.com/office/drawing/2014/main" id="{C5D0969E-3456-9747-9A33-0666C7B010E0}"/>
                    </a:ext>
                  </a:extLst>
                </p:cNvPr>
                <p:cNvCxnSpPr>
                  <a:cxnSpLocks/>
                  <a:endCxn id="547" idx="1"/>
                </p:cNvCxnSpPr>
                <p:nvPr/>
              </p:nvCxnSpPr>
              <p:spPr>
                <a:xfrm rot="16200000" flipH="1">
                  <a:off x="9433316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4" name="Straight Connector 463">
                <a:extLst>
                  <a:ext uri="{FF2B5EF4-FFF2-40B4-BE49-F238E27FC236}">
                    <a16:creationId xmlns:a16="http://schemas.microsoft.com/office/drawing/2014/main" id="{2DB90C77-3CC1-3846-AB8E-AE90D2C22D13}"/>
                  </a:ext>
                </a:extLst>
              </p:cNvPr>
              <p:cNvCxnSpPr>
                <a:cxnSpLocks/>
                <a:endCxn id="465" idx="2"/>
              </p:cNvCxnSpPr>
              <p:nvPr/>
            </p:nvCxnSpPr>
            <p:spPr>
              <a:xfrm>
                <a:off x="8870114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5" name="Oval 464">
                <a:extLst>
                  <a:ext uri="{FF2B5EF4-FFF2-40B4-BE49-F238E27FC236}">
                    <a16:creationId xmlns:a16="http://schemas.microsoft.com/office/drawing/2014/main" id="{16193507-465C-074A-AA26-55BEC0AE9F33}"/>
                  </a:ext>
                </a:extLst>
              </p:cNvPr>
              <p:cNvSpPr/>
              <p:nvPr/>
            </p:nvSpPr>
            <p:spPr>
              <a:xfrm flipV="1">
                <a:off x="10286504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66" name="Group 465">
                <a:extLst>
                  <a:ext uri="{FF2B5EF4-FFF2-40B4-BE49-F238E27FC236}">
                    <a16:creationId xmlns:a16="http://schemas.microsoft.com/office/drawing/2014/main" id="{3D4750CD-838F-F744-8E5C-5BF114621D9E}"/>
                  </a:ext>
                </a:extLst>
              </p:cNvPr>
              <p:cNvGrpSpPr/>
              <p:nvPr/>
            </p:nvGrpSpPr>
            <p:grpSpPr>
              <a:xfrm>
                <a:off x="5325620" y="309619"/>
                <a:ext cx="653115" cy="415227"/>
                <a:chOff x="5325620" y="309619"/>
                <a:chExt cx="653115" cy="415227"/>
              </a:xfrm>
            </p:grpSpPr>
            <p:cxnSp>
              <p:nvCxnSpPr>
                <p:cNvPr id="544" name="Elbow Connector 543">
                  <a:extLst>
                    <a:ext uri="{FF2B5EF4-FFF2-40B4-BE49-F238E27FC236}">
                      <a16:creationId xmlns:a16="http://schemas.microsoft.com/office/drawing/2014/main" id="{BF7F2D87-D432-6944-8AE0-5E96A7FEE852}"/>
                    </a:ext>
                  </a:extLst>
                </p:cNvPr>
                <p:cNvCxnSpPr>
                  <a:cxnSpLocks/>
                  <a:stCxn id="260" idx="0"/>
                  <a:endCxn id="545" idx="1"/>
                </p:cNvCxnSpPr>
                <p:nvPr/>
              </p:nvCxnSpPr>
              <p:spPr>
                <a:xfrm rot="16200000" flipH="1">
                  <a:off x="5382587" y="377884"/>
                  <a:ext cx="158398" cy="272332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5" name="Rectangle 544">
                  <a:extLst>
                    <a:ext uri="{FF2B5EF4-FFF2-40B4-BE49-F238E27FC236}">
                      <a16:creationId xmlns:a16="http://schemas.microsoft.com/office/drawing/2014/main" id="{B3F6DCEF-DC22-5F4A-B97A-9A0C4D0D3073}"/>
                    </a:ext>
                  </a:extLst>
                </p:cNvPr>
                <p:cNvSpPr/>
                <p:nvPr/>
              </p:nvSpPr>
              <p:spPr>
                <a:xfrm flipV="1">
                  <a:off x="5597952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6" name="Elbow Connector 545">
                  <a:extLst>
                    <a:ext uri="{FF2B5EF4-FFF2-40B4-BE49-F238E27FC236}">
                      <a16:creationId xmlns:a16="http://schemas.microsoft.com/office/drawing/2014/main" id="{1DE335DF-98D5-5C45-8C83-A5FDE1334728}"/>
                    </a:ext>
                  </a:extLst>
                </p:cNvPr>
                <p:cNvCxnSpPr>
                  <a:cxnSpLocks/>
                  <a:stCxn id="545" idx="3"/>
                </p:cNvCxnSpPr>
                <p:nvPr/>
              </p:nvCxnSpPr>
              <p:spPr>
                <a:xfrm flipV="1">
                  <a:off x="5861146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7" name="Group 466">
                <a:extLst>
                  <a:ext uri="{FF2B5EF4-FFF2-40B4-BE49-F238E27FC236}">
                    <a16:creationId xmlns:a16="http://schemas.microsoft.com/office/drawing/2014/main" id="{78C41C19-0CCC-1B46-B19C-92D05A34B137}"/>
                  </a:ext>
                </a:extLst>
              </p:cNvPr>
              <p:cNvGrpSpPr/>
              <p:nvPr/>
            </p:nvGrpSpPr>
            <p:grpSpPr>
              <a:xfrm>
                <a:off x="6091922" y="309620"/>
                <a:ext cx="636408" cy="465262"/>
                <a:chOff x="6091922" y="309620"/>
                <a:chExt cx="636408" cy="465262"/>
              </a:xfrm>
            </p:grpSpPr>
            <p:sp>
              <p:nvSpPr>
                <p:cNvPr id="541" name="Diamond 540">
                  <a:extLst>
                    <a:ext uri="{FF2B5EF4-FFF2-40B4-BE49-F238E27FC236}">
                      <a16:creationId xmlns:a16="http://schemas.microsoft.com/office/drawing/2014/main" id="{D47A9996-BC1A-814B-8F90-3E24F154CAB0}"/>
                    </a:ext>
                  </a:extLst>
                </p:cNvPr>
                <p:cNvSpPr/>
                <p:nvPr/>
              </p:nvSpPr>
              <p:spPr>
                <a:xfrm flipV="1">
                  <a:off x="6263255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2" name="Elbow Connector 541">
                  <a:extLst>
                    <a:ext uri="{FF2B5EF4-FFF2-40B4-BE49-F238E27FC236}">
                      <a16:creationId xmlns:a16="http://schemas.microsoft.com/office/drawing/2014/main" id="{DC5B0E13-7BEC-2640-AD69-B5C4770B932B}"/>
                    </a:ext>
                  </a:extLst>
                </p:cNvPr>
                <p:cNvCxnSpPr>
                  <a:cxnSpLocks/>
                  <a:stCxn id="541" idx="3"/>
                </p:cNvCxnSpPr>
                <p:nvPr/>
              </p:nvCxnSpPr>
              <p:spPr>
                <a:xfrm flipV="1">
                  <a:off x="6626522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3" name="Elbow Connector 542">
                  <a:extLst>
                    <a:ext uri="{FF2B5EF4-FFF2-40B4-BE49-F238E27FC236}">
                      <a16:creationId xmlns:a16="http://schemas.microsoft.com/office/drawing/2014/main" id="{F74CF89E-C187-5844-AF54-32879D14EB28}"/>
                    </a:ext>
                  </a:extLst>
                </p:cNvPr>
                <p:cNvCxnSpPr>
                  <a:cxnSpLocks/>
                  <a:endCxn id="541" idx="1"/>
                </p:cNvCxnSpPr>
                <p:nvPr/>
              </p:nvCxnSpPr>
              <p:spPr>
                <a:xfrm rot="16200000" flipH="1">
                  <a:off x="6035774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8" name="Straight Connector 467">
                <a:extLst>
                  <a:ext uri="{FF2B5EF4-FFF2-40B4-BE49-F238E27FC236}">
                    <a16:creationId xmlns:a16="http://schemas.microsoft.com/office/drawing/2014/main" id="{01CF760C-4C6F-544E-8092-3B434C3262EB}"/>
                  </a:ext>
                </a:extLst>
              </p:cNvPr>
              <p:cNvCxnSpPr>
                <a:cxnSpLocks/>
                <a:endCxn id="469" idx="2"/>
              </p:cNvCxnSpPr>
              <p:nvPr/>
            </p:nvCxnSpPr>
            <p:spPr>
              <a:xfrm>
                <a:off x="5472572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614BEA26-3809-2345-A2C5-0DADE814F5C9}"/>
                  </a:ext>
                </a:extLst>
              </p:cNvPr>
              <p:cNvSpPr/>
              <p:nvPr/>
            </p:nvSpPr>
            <p:spPr>
              <a:xfrm flipV="1">
                <a:off x="6888963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70" name="Group 469">
                <a:extLst>
                  <a:ext uri="{FF2B5EF4-FFF2-40B4-BE49-F238E27FC236}">
                    <a16:creationId xmlns:a16="http://schemas.microsoft.com/office/drawing/2014/main" id="{DBC00FB2-5041-2744-85DB-E18B414F1272}"/>
                  </a:ext>
                </a:extLst>
              </p:cNvPr>
              <p:cNvGrpSpPr/>
              <p:nvPr/>
            </p:nvGrpSpPr>
            <p:grpSpPr>
              <a:xfrm>
                <a:off x="7026738" y="309619"/>
                <a:ext cx="650769" cy="415227"/>
                <a:chOff x="7026738" y="309619"/>
                <a:chExt cx="650769" cy="415227"/>
              </a:xfrm>
            </p:grpSpPr>
            <p:cxnSp>
              <p:nvCxnSpPr>
                <p:cNvPr id="482" name="Elbow Connector 481">
                  <a:extLst>
                    <a:ext uri="{FF2B5EF4-FFF2-40B4-BE49-F238E27FC236}">
                      <a16:creationId xmlns:a16="http://schemas.microsoft.com/office/drawing/2014/main" id="{7240964C-B1B3-CC4B-B417-471D3D7C66E1}"/>
                    </a:ext>
                  </a:extLst>
                </p:cNvPr>
                <p:cNvCxnSpPr>
                  <a:cxnSpLocks/>
                  <a:stCxn id="469" idx="0"/>
                  <a:endCxn id="483" idx="1"/>
                </p:cNvCxnSpPr>
                <p:nvPr/>
              </p:nvCxnSpPr>
              <p:spPr>
                <a:xfrm rot="16200000" flipH="1">
                  <a:off x="7088805" y="385330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3" name="Rectangle 482">
                  <a:extLst>
                    <a:ext uri="{FF2B5EF4-FFF2-40B4-BE49-F238E27FC236}">
                      <a16:creationId xmlns:a16="http://schemas.microsoft.com/office/drawing/2014/main" id="{9D6C1155-B90E-2C4C-9C88-D33550C2C7C7}"/>
                    </a:ext>
                  </a:extLst>
                </p:cNvPr>
                <p:cNvSpPr/>
                <p:nvPr/>
              </p:nvSpPr>
              <p:spPr>
                <a:xfrm flipV="1">
                  <a:off x="729672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484" name="Elbow Connector 483">
                  <a:extLst>
                    <a:ext uri="{FF2B5EF4-FFF2-40B4-BE49-F238E27FC236}">
                      <a16:creationId xmlns:a16="http://schemas.microsoft.com/office/drawing/2014/main" id="{2AF4F143-16F2-4142-B00A-208BA666C032}"/>
                    </a:ext>
                  </a:extLst>
                </p:cNvPr>
                <p:cNvCxnSpPr>
                  <a:cxnSpLocks/>
                  <a:stCxn id="483" idx="3"/>
                </p:cNvCxnSpPr>
                <p:nvPr/>
              </p:nvCxnSpPr>
              <p:spPr>
                <a:xfrm flipV="1">
                  <a:off x="755991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1" name="Straight Connector 470">
                <a:extLst>
                  <a:ext uri="{FF2B5EF4-FFF2-40B4-BE49-F238E27FC236}">
                    <a16:creationId xmlns:a16="http://schemas.microsoft.com/office/drawing/2014/main" id="{4AE6D6B2-13BD-E744-B5DC-064126D1A2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1344" y="309620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" name="Group 471">
                <a:extLst>
                  <a:ext uri="{FF2B5EF4-FFF2-40B4-BE49-F238E27FC236}">
                    <a16:creationId xmlns:a16="http://schemas.microsoft.com/office/drawing/2014/main" id="{DB14E2BD-58CB-3142-8D2A-B77A71B628F7}"/>
                  </a:ext>
                </a:extLst>
              </p:cNvPr>
              <p:cNvGrpSpPr/>
              <p:nvPr/>
            </p:nvGrpSpPr>
            <p:grpSpPr>
              <a:xfrm>
                <a:off x="8725510" y="309619"/>
                <a:ext cx="650767" cy="415227"/>
                <a:chOff x="8725510" y="309619"/>
                <a:chExt cx="650767" cy="415227"/>
              </a:xfrm>
            </p:grpSpPr>
            <p:cxnSp>
              <p:nvCxnSpPr>
                <p:cNvPr id="479" name="Elbow Connector 478">
                  <a:extLst>
                    <a:ext uri="{FF2B5EF4-FFF2-40B4-BE49-F238E27FC236}">
                      <a16:creationId xmlns:a16="http://schemas.microsoft.com/office/drawing/2014/main" id="{A71B5995-136D-B04E-87C4-5CDF1D50532D}"/>
                    </a:ext>
                  </a:extLst>
                </p:cNvPr>
                <p:cNvCxnSpPr>
                  <a:cxnSpLocks/>
                  <a:stCxn id="473" idx="0"/>
                  <a:endCxn id="480" idx="1"/>
                </p:cNvCxnSpPr>
                <p:nvPr/>
              </p:nvCxnSpPr>
              <p:spPr>
                <a:xfrm rot="16200000" flipH="1">
                  <a:off x="8787576" y="385331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0" name="Rectangle 479">
                  <a:extLst>
                    <a:ext uri="{FF2B5EF4-FFF2-40B4-BE49-F238E27FC236}">
                      <a16:creationId xmlns:a16="http://schemas.microsoft.com/office/drawing/2014/main" id="{530084E2-1B7A-AE4F-83C7-7BC320FC75E0}"/>
                    </a:ext>
                  </a:extLst>
                </p:cNvPr>
                <p:cNvSpPr/>
                <p:nvPr/>
              </p:nvSpPr>
              <p:spPr>
                <a:xfrm flipV="1">
                  <a:off x="899549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481" name="Elbow Connector 480">
                  <a:extLst>
                    <a:ext uri="{FF2B5EF4-FFF2-40B4-BE49-F238E27FC236}">
                      <a16:creationId xmlns:a16="http://schemas.microsoft.com/office/drawing/2014/main" id="{487EB043-B424-3041-8170-FBF359D4B67F}"/>
                    </a:ext>
                  </a:extLst>
                </p:cNvPr>
                <p:cNvCxnSpPr>
                  <a:cxnSpLocks/>
                  <a:stCxn id="480" idx="3"/>
                </p:cNvCxnSpPr>
                <p:nvPr/>
              </p:nvCxnSpPr>
              <p:spPr>
                <a:xfrm flipV="1">
                  <a:off x="925868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Oval 472">
                <a:extLst>
                  <a:ext uri="{FF2B5EF4-FFF2-40B4-BE49-F238E27FC236}">
                    <a16:creationId xmlns:a16="http://schemas.microsoft.com/office/drawing/2014/main" id="{23331FDE-34C3-6B42-87F4-F5D4A5728D7A}"/>
                  </a:ext>
                </a:extLst>
              </p:cNvPr>
              <p:cNvSpPr/>
              <p:nvPr/>
            </p:nvSpPr>
            <p:spPr>
              <a:xfrm flipV="1">
                <a:off x="8587734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74" name="Group 473">
                <a:extLst>
                  <a:ext uri="{FF2B5EF4-FFF2-40B4-BE49-F238E27FC236}">
                    <a16:creationId xmlns:a16="http://schemas.microsoft.com/office/drawing/2014/main" id="{5F7650E6-5C25-264F-B714-EB465865B90C}"/>
                  </a:ext>
                </a:extLst>
              </p:cNvPr>
              <p:cNvGrpSpPr/>
              <p:nvPr/>
            </p:nvGrpSpPr>
            <p:grpSpPr>
              <a:xfrm>
                <a:off x="7959493" y="275993"/>
                <a:ext cx="628241" cy="67256"/>
                <a:chOff x="7959493" y="275993"/>
                <a:chExt cx="628241" cy="67256"/>
              </a:xfrm>
            </p:grpSpPr>
            <p:cxnSp>
              <p:nvCxnSpPr>
                <p:cNvPr id="475" name="Straight Connector 474">
                  <a:extLst>
                    <a:ext uri="{FF2B5EF4-FFF2-40B4-BE49-F238E27FC236}">
                      <a16:creationId xmlns:a16="http://schemas.microsoft.com/office/drawing/2014/main" id="{F6B5911E-0289-374B-AD0A-7A9AA1BDF2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30009" y="309621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6" name="Oval 475">
                  <a:extLst>
                    <a:ext uri="{FF2B5EF4-FFF2-40B4-BE49-F238E27FC236}">
                      <a16:creationId xmlns:a16="http://schemas.microsoft.com/office/drawing/2014/main" id="{9649F06F-B33B-B445-8218-17DE9AF552FA}"/>
                    </a:ext>
                  </a:extLst>
                </p:cNvPr>
                <p:cNvSpPr/>
                <p:nvPr/>
              </p:nvSpPr>
              <p:spPr>
                <a:xfrm>
                  <a:off x="795949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477" name="Oval 476">
                  <a:extLst>
                    <a:ext uri="{FF2B5EF4-FFF2-40B4-BE49-F238E27FC236}">
                      <a16:creationId xmlns:a16="http://schemas.microsoft.com/office/drawing/2014/main" id="{7BBEA551-2C90-3F45-B0AB-A0DBA61F659B}"/>
                    </a:ext>
                  </a:extLst>
                </p:cNvPr>
                <p:cNvSpPr/>
                <p:nvPr/>
              </p:nvSpPr>
              <p:spPr>
                <a:xfrm>
                  <a:off x="811916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478" name="Oval 477">
                  <a:extLst>
                    <a:ext uri="{FF2B5EF4-FFF2-40B4-BE49-F238E27FC236}">
                      <a16:creationId xmlns:a16="http://schemas.microsoft.com/office/drawing/2014/main" id="{F9D4ECFE-D8FF-824C-BDA7-67F1A421E6B2}"/>
                    </a:ext>
                  </a:extLst>
                </p:cNvPr>
                <p:cNvSpPr/>
                <p:nvPr/>
              </p:nvSpPr>
              <p:spPr>
                <a:xfrm>
                  <a:off x="8276817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ED41C7EC-8CCD-1E48-B515-511E26317061}"/>
                </a:ext>
              </a:extLst>
            </p:cNvPr>
            <p:cNvGrpSpPr/>
            <p:nvPr/>
          </p:nvGrpSpPr>
          <p:grpSpPr>
            <a:xfrm>
              <a:off x="1319707" y="4148589"/>
              <a:ext cx="1187830" cy="420564"/>
              <a:chOff x="791268" y="70075"/>
              <a:chExt cx="1336312" cy="473134"/>
            </a:xfrm>
          </p:grpSpPr>
          <p:sp>
            <p:nvSpPr>
              <p:cNvPr id="459" name="Oval 458">
                <a:extLst>
                  <a:ext uri="{FF2B5EF4-FFF2-40B4-BE49-F238E27FC236}">
                    <a16:creationId xmlns:a16="http://schemas.microsoft.com/office/drawing/2014/main" id="{438F2962-BD9B-D646-96A0-70507D9C040E}"/>
                  </a:ext>
                </a:extLst>
              </p:cNvPr>
              <p:cNvSpPr/>
              <p:nvPr/>
            </p:nvSpPr>
            <p:spPr>
              <a:xfrm flipV="1">
                <a:off x="1852028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sp>
            <p:nvSpPr>
              <p:cNvPr id="460" name="Google Shape;399;p3">
                <a:extLst>
                  <a:ext uri="{FF2B5EF4-FFF2-40B4-BE49-F238E27FC236}">
                    <a16:creationId xmlns:a16="http://schemas.microsoft.com/office/drawing/2014/main" id="{4B8D7BF5-8730-134C-850D-E6AFA913B0EE}"/>
                  </a:ext>
                </a:extLst>
              </p:cNvPr>
              <p:cNvSpPr/>
              <p:nvPr/>
            </p:nvSpPr>
            <p:spPr>
              <a:xfrm rot="16200000">
                <a:off x="1270288" y="15561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 b="1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461" name="Straight Connector 460">
                <a:extLst>
                  <a:ext uri="{FF2B5EF4-FFF2-40B4-BE49-F238E27FC236}">
                    <a16:creationId xmlns:a16="http://schemas.microsoft.com/office/drawing/2014/main" id="{28BAC773-C7F2-C94D-8485-2560101B8124}"/>
                  </a:ext>
                </a:extLst>
              </p:cNvPr>
              <p:cNvCxnSpPr>
                <a:cxnSpLocks/>
                <a:stCxn id="460" idx="2"/>
                <a:endCxn id="459" idx="2"/>
              </p:cNvCxnSpPr>
              <p:nvPr/>
            </p:nvCxnSpPr>
            <p:spPr>
              <a:xfrm>
                <a:off x="1581784" y="30962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2" name="TextBox 461">
                <a:extLst>
                  <a:ext uri="{FF2B5EF4-FFF2-40B4-BE49-F238E27FC236}">
                    <a16:creationId xmlns:a16="http://schemas.microsoft.com/office/drawing/2014/main" id="{5577F4AD-E90B-5148-AB58-25E22F2783A8}"/>
                  </a:ext>
                </a:extLst>
              </p:cNvPr>
              <p:cNvSpPr txBox="1"/>
              <p:nvPr/>
            </p:nvSpPr>
            <p:spPr>
              <a:xfrm>
                <a:off x="791268" y="70075"/>
                <a:ext cx="361038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	</a:t>
                </a:r>
              </a:p>
            </p:txBody>
          </p:sp>
        </p:grp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48E6D90D-7A0C-5544-AAFB-34BCFC34535A}"/>
                </a:ext>
              </a:extLst>
            </p:cNvPr>
            <p:cNvGrpSpPr/>
            <p:nvPr/>
          </p:nvGrpSpPr>
          <p:grpSpPr>
            <a:xfrm>
              <a:off x="1319707" y="4483987"/>
              <a:ext cx="8731852" cy="882470"/>
              <a:chOff x="791271" y="439531"/>
              <a:chExt cx="9823335" cy="992779"/>
            </a:xfrm>
          </p:grpSpPr>
          <p:grpSp>
            <p:nvGrpSpPr>
              <p:cNvPr id="393" name="Group 392">
                <a:extLst>
                  <a:ext uri="{FF2B5EF4-FFF2-40B4-BE49-F238E27FC236}">
                    <a16:creationId xmlns:a16="http://schemas.microsoft.com/office/drawing/2014/main" id="{18DEAE10-8D07-DC47-B866-BF83AB7C5706}"/>
                  </a:ext>
                </a:extLst>
              </p:cNvPr>
              <p:cNvGrpSpPr/>
              <p:nvPr/>
            </p:nvGrpSpPr>
            <p:grpSpPr>
              <a:xfrm>
                <a:off x="9542014" y="967047"/>
                <a:ext cx="636407" cy="465262"/>
                <a:chOff x="9542014" y="967047"/>
                <a:chExt cx="636407" cy="465262"/>
              </a:xfrm>
            </p:grpSpPr>
            <p:sp>
              <p:nvSpPr>
                <p:cNvPr id="456" name="Diamond 455">
                  <a:extLst>
                    <a:ext uri="{FF2B5EF4-FFF2-40B4-BE49-F238E27FC236}">
                      <a16:creationId xmlns:a16="http://schemas.microsoft.com/office/drawing/2014/main" id="{574C03B4-E2B8-8F45-90F3-1863E923AAD0}"/>
                    </a:ext>
                  </a:extLst>
                </p:cNvPr>
                <p:cNvSpPr/>
                <p:nvPr/>
              </p:nvSpPr>
              <p:spPr>
                <a:xfrm flipV="1">
                  <a:off x="9713347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7" name="Elbow Connector 456">
                  <a:extLst>
                    <a:ext uri="{FF2B5EF4-FFF2-40B4-BE49-F238E27FC236}">
                      <a16:creationId xmlns:a16="http://schemas.microsoft.com/office/drawing/2014/main" id="{7BD8D280-84AF-CD4D-9DB7-13AEE1A280F0}"/>
                    </a:ext>
                  </a:extLst>
                </p:cNvPr>
                <p:cNvCxnSpPr>
                  <a:cxnSpLocks/>
                  <a:stCxn id="456" idx="3"/>
                </p:cNvCxnSpPr>
                <p:nvPr/>
              </p:nvCxnSpPr>
              <p:spPr>
                <a:xfrm flipV="1">
                  <a:off x="10076613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8" name="Elbow Connector 457">
                  <a:extLst>
                    <a:ext uri="{FF2B5EF4-FFF2-40B4-BE49-F238E27FC236}">
                      <a16:creationId xmlns:a16="http://schemas.microsoft.com/office/drawing/2014/main" id="{61093B69-F608-5948-B1A6-F3FA4BCFC899}"/>
                    </a:ext>
                  </a:extLst>
                </p:cNvPr>
                <p:cNvCxnSpPr>
                  <a:cxnSpLocks/>
                  <a:endCxn id="456" idx="1"/>
                </p:cNvCxnSpPr>
                <p:nvPr/>
              </p:nvCxnSpPr>
              <p:spPr>
                <a:xfrm rot="16200000" flipH="1">
                  <a:off x="9485866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id="{DE4B675C-3FF9-DE45-B53A-0B4B2317F26A}"/>
                  </a:ext>
                </a:extLst>
              </p:cNvPr>
              <p:cNvCxnSpPr>
                <a:cxnSpLocks/>
                <a:endCxn id="395" idx="2"/>
              </p:cNvCxnSpPr>
              <p:nvPr/>
            </p:nvCxnSpPr>
            <p:spPr>
              <a:xfrm>
                <a:off x="8922664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D8406544-BB55-8D46-AC00-317DE9CCD452}"/>
                  </a:ext>
                </a:extLst>
              </p:cNvPr>
              <p:cNvSpPr/>
              <p:nvPr/>
            </p:nvSpPr>
            <p:spPr>
              <a:xfrm flipV="1">
                <a:off x="10339054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396" name="Group 395">
                <a:extLst>
                  <a:ext uri="{FF2B5EF4-FFF2-40B4-BE49-F238E27FC236}">
                    <a16:creationId xmlns:a16="http://schemas.microsoft.com/office/drawing/2014/main" id="{4CC7CE9B-A849-E84D-9FBF-7CDE429EB0A4}"/>
                  </a:ext>
                </a:extLst>
              </p:cNvPr>
              <p:cNvGrpSpPr/>
              <p:nvPr/>
            </p:nvGrpSpPr>
            <p:grpSpPr>
              <a:xfrm>
                <a:off x="6144472" y="967047"/>
                <a:ext cx="636408" cy="465262"/>
                <a:chOff x="6144472" y="967047"/>
                <a:chExt cx="636408" cy="465262"/>
              </a:xfrm>
            </p:grpSpPr>
            <p:sp>
              <p:nvSpPr>
                <p:cNvPr id="453" name="Diamond 452">
                  <a:extLst>
                    <a:ext uri="{FF2B5EF4-FFF2-40B4-BE49-F238E27FC236}">
                      <a16:creationId xmlns:a16="http://schemas.microsoft.com/office/drawing/2014/main" id="{D2B4310D-1F5F-AF44-ADBB-D2EB2DBBE2AE}"/>
                    </a:ext>
                  </a:extLst>
                </p:cNvPr>
                <p:cNvSpPr/>
                <p:nvPr/>
              </p:nvSpPr>
              <p:spPr>
                <a:xfrm flipV="1">
                  <a:off x="631580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4" name="Elbow Connector 453">
                  <a:extLst>
                    <a:ext uri="{FF2B5EF4-FFF2-40B4-BE49-F238E27FC236}">
                      <a16:creationId xmlns:a16="http://schemas.microsoft.com/office/drawing/2014/main" id="{C2D8240A-E5C3-4E43-B7E3-B75FD73E7A42}"/>
                    </a:ext>
                  </a:extLst>
                </p:cNvPr>
                <p:cNvCxnSpPr>
                  <a:cxnSpLocks/>
                  <a:stCxn id="453" idx="3"/>
                </p:cNvCxnSpPr>
                <p:nvPr/>
              </p:nvCxnSpPr>
              <p:spPr>
                <a:xfrm flipV="1">
                  <a:off x="6679072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5" name="Elbow Connector 454">
                  <a:extLst>
                    <a:ext uri="{FF2B5EF4-FFF2-40B4-BE49-F238E27FC236}">
                      <a16:creationId xmlns:a16="http://schemas.microsoft.com/office/drawing/2014/main" id="{BF1C8FF7-2492-9A43-8353-67A2BDFBB3B3}"/>
                    </a:ext>
                  </a:extLst>
                </p:cNvPr>
                <p:cNvCxnSpPr>
                  <a:cxnSpLocks/>
                  <a:endCxn id="453" idx="1"/>
                </p:cNvCxnSpPr>
                <p:nvPr/>
              </p:nvCxnSpPr>
              <p:spPr>
                <a:xfrm rot="16200000" flipH="1">
                  <a:off x="608832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7" name="Straight Connector 396">
                <a:extLst>
                  <a:ext uri="{FF2B5EF4-FFF2-40B4-BE49-F238E27FC236}">
                    <a16:creationId xmlns:a16="http://schemas.microsoft.com/office/drawing/2014/main" id="{C78DB3FD-469B-9C41-BF89-1872559B8BC9}"/>
                  </a:ext>
                </a:extLst>
              </p:cNvPr>
              <p:cNvCxnSpPr>
                <a:cxnSpLocks/>
                <a:endCxn id="398" idx="2"/>
              </p:cNvCxnSpPr>
              <p:nvPr/>
            </p:nvCxnSpPr>
            <p:spPr>
              <a:xfrm>
                <a:off x="552512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53836735-0AAF-BD42-BE8A-23DD9BE4A138}"/>
                  </a:ext>
                </a:extLst>
              </p:cNvPr>
              <p:cNvSpPr/>
              <p:nvPr/>
            </p:nvSpPr>
            <p:spPr>
              <a:xfrm flipV="1">
                <a:off x="6941513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399" name="Group 398">
                <a:extLst>
                  <a:ext uri="{FF2B5EF4-FFF2-40B4-BE49-F238E27FC236}">
                    <a16:creationId xmlns:a16="http://schemas.microsoft.com/office/drawing/2014/main" id="{12387A95-15CE-0846-8588-E7559297A557}"/>
                  </a:ext>
                </a:extLst>
              </p:cNvPr>
              <p:cNvGrpSpPr/>
              <p:nvPr/>
            </p:nvGrpSpPr>
            <p:grpSpPr>
              <a:xfrm>
                <a:off x="4445702" y="967047"/>
                <a:ext cx="636407" cy="465262"/>
                <a:chOff x="4445702" y="967047"/>
                <a:chExt cx="636407" cy="465262"/>
              </a:xfrm>
            </p:grpSpPr>
            <p:sp>
              <p:nvSpPr>
                <p:cNvPr id="450" name="Diamond 449">
                  <a:extLst>
                    <a:ext uri="{FF2B5EF4-FFF2-40B4-BE49-F238E27FC236}">
                      <a16:creationId xmlns:a16="http://schemas.microsoft.com/office/drawing/2014/main" id="{0E1FB674-45AC-BA40-967E-67F5632EF04D}"/>
                    </a:ext>
                  </a:extLst>
                </p:cNvPr>
                <p:cNvSpPr/>
                <p:nvPr/>
              </p:nvSpPr>
              <p:spPr>
                <a:xfrm flipV="1">
                  <a:off x="461703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1" name="Elbow Connector 450">
                  <a:extLst>
                    <a:ext uri="{FF2B5EF4-FFF2-40B4-BE49-F238E27FC236}">
                      <a16:creationId xmlns:a16="http://schemas.microsoft.com/office/drawing/2014/main" id="{BB41A190-F3CE-ED4B-8173-CBC4D2E3FE78}"/>
                    </a:ext>
                  </a:extLst>
                </p:cNvPr>
                <p:cNvCxnSpPr>
                  <a:cxnSpLocks/>
                  <a:stCxn id="450" idx="3"/>
                </p:cNvCxnSpPr>
                <p:nvPr/>
              </p:nvCxnSpPr>
              <p:spPr>
                <a:xfrm flipV="1">
                  <a:off x="4980301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2" name="Elbow Connector 451">
                  <a:extLst>
                    <a:ext uri="{FF2B5EF4-FFF2-40B4-BE49-F238E27FC236}">
                      <a16:creationId xmlns:a16="http://schemas.microsoft.com/office/drawing/2014/main" id="{DE7E3C4C-90DC-CD41-BAB7-BB855C68A932}"/>
                    </a:ext>
                  </a:extLst>
                </p:cNvPr>
                <p:cNvCxnSpPr>
                  <a:cxnSpLocks/>
                  <a:endCxn id="450" idx="1"/>
                </p:cNvCxnSpPr>
                <p:nvPr/>
              </p:nvCxnSpPr>
              <p:spPr>
                <a:xfrm rot="16200000" flipH="1">
                  <a:off x="438955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0" name="Straight Connector 399">
                <a:extLst>
                  <a:ext uri="{FF2B5EF4-FFF2-40B4-BE49-F238E27FC236}">
                    <a16:creationId xmlns:a16="http://schemas.microsoft.com/office/drawing/2014/main" id="{5C1F82EF-B54D-C54C-8894-CA48DDF1608D}"/>
                  </a:ext>
                </a:extLst>
              </p:cNvPr>
              <p:cNvCxnSpPr>
                <a:cxnSpLocks/>
                <a:endCxn id="401" idx="2"/>
              </p:cNvCxnSpPr>
              <p:nvPr/>
            </p:nvCxnSpPr>
            <p:spPr>
              <a:xfrm>
                <a:off x="382635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7A382BD0-43DE-C34A-8B78-DFFAF52B4F69}"/>
                  </a:ext>
                </a:extLst>
              </p:cNvPr>
              <p:cNvSpPr/>
              <p:nvPr/>
            </p:nvSpPr>
            <p:spPr>
              <a:xfrm flipV="1">
                <a:off x="5242742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402" name="Group 401">
                <a:extLst>
                  <a:ext uri="{FF2B5EF4-FFF2-40B4-BE49-F238E27FC236}">
                    <a16:creationId xmlns:a16="http://schemas.microsoft.com/office/drawing/2014/main" id="{829A7441-B074-104B-90DD-E1BCA3558BE5}"/>
                  </a:ext>
                </a:extLst>
              </p:cNvPr>
              <p:cNvGrpSpPr/>
              <p:nvPr/>
            </p:nvGrpSpPr>
            <p:grpSpPr>
              <a:xfrm>
                <a:off x="2746931" y="967048"/>
                <a:ext cx="636407" cy="465262"/>
                <a:chOff x="2746931" y="967048"/>
                <a:chExt cx="636407" cy="465262"/>
              </a:xfrm>
            </p:grpSpPr>
            <p:sp>
              <p:nvSpPr>
                <p:cNvPr id="447" name="Diamond 446">
                  <a:extLst>
                    <a:ext uri="{FF2B5EF4-FFF2-40B4-BE49-F238E27FC236}">
                      <a16:creationId xmlns:a16="http://schemas.microsoft.com/office/drawing/2014/main" id="{5CD035D9-2389-174E-976B-21BB3FC61485}"/>
                    </a:ext>
                  </a:extLst>
                </p:cNvPr>
                <p:cNvSpPr/>
                <p:nvPr/>
              </p:nvSpPr>
              <p:spPr>
                <a:xfrm flipV="1">
                  <a:off x="2918264" y="1069044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48" name="Elbow Connector 447">
                  <a:extLst>
                    <a:ext uri="{FF2B5EF4-FFF2-40B4-BE49-F238E27FC236}">
                      <a16:creationId xmlns:a16="http://schemas.microsoft.com/office/drawing/2014/main" id="{125EEFF2-3F23-D24F-91F2-679C43595EC7}"/>
                    </a:ext>
                  </a:extLst>
                </p:cNvPr>
                <p:cNvCxnSpPr>
                  <a:cxnSpLocks/>
                  <a:stCxn id="447" idx="3"/>
                </p:cNvCxnSpPr>
                <p:nvPr/>
              </p:nvCxnSpPr>
              <p:spPr>
                <a:xfrm flipV="1">
                  <a:off x="3281530" y="967049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9" name="Elbow Connector 448">
                  <a:extLst>
                    <a:ext uri="{FF2B5EF4-FFF2-40B4-BE49-F238E27FC236}">
                      <a16:creationId xmlns:a16="http://schemas.microsoft.com/office/drawing/2014/main" id="{38D14426-DFC2-CE4E-AB1A-3489B9E5DE71}"/>
                    </a:ext>
                  </a:extLst>
                </p:cNvPr>
                <p:cNvCxnSpPr>
                  <a:cxnSpLocks/>
                  <a:endCxn id="447" idx="1"/>
                </p:cNvCxnSpPr>
                <p:nvPr/>
              </p:nvCxnSpPr>
              <p:spPr>
                <a:xfrm rot="16200000" flipH="1">
                  <a:off x="2690783" y="1023196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id="{BD800ECF-BAB4-A342-953D-60F9ED3320D4}"/>
                  </a:ext>
                </a:extLst>
              </p:cNvPr>
              <p:cNvCxnSpPr>
                <a:cxnSpLocks/>
                <a:stCxn id="439" idx="6"/>
                <a:endCxn id="404" idx="2"/>
              </p:cNvCxnSpPr>
              <p:nvPr/>
            </p:nvCxnSpPr>
            <p:spPr>
              <a:xfrm>
                <a:off x="2127580" y="967047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85BDD973-E5E9-FF49-B67C-49889F892CC4}"/>
                  </a:ext>
                </a:extLst>
              </p:cNvPr>
              <p:cNvSpPr/>
              <p:nvPr/>
            </p:nvSpPr>
            <p:spPr>
              <a:xfrm flipV="1">
                <a:off x="3543971" y="829272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id="{8BA813C7-88A8-7E47-AACC-C5BA6A7BB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967046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686CFA0B-C625-034F-B900-9E517600DD0D}"/>
                  </a:ext>
                </a:extLst>
              </p:cNvPr>
              <p:cNvSpPr/>
              <p:nvPr/>
            </p:nvSpPr>
            <p:spPr>
              <a:xfrm flipV="1">
                <a:off x="8640284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407" name="Group 406">
                <a:extLst>
                  <a:ext uri="{FF2B5EF4-FFF2-40B4-BE49-F238E27FC236}">
                    <a16:creationId xmlns:a16="http://schemas.microsoft.com/office/drawing/2014/main" id="{88427943-1810-A447-86C0-6C2C4C297574}"/>
                  </a:ext>
                </a:extLst>
              </p:cNvPr>
              <p:cNvGrpSpPr/>
              <p:nvPr/>
            </p:nvGrpSpPr>
            <p:grpSpPr>
              <a:xfrm>
                <a:off x="8012043" y="933419"/>
                <a:ext cx="628241" cy="67256"/>
                <a:chOff x="8012043" y="933419"/>
                <a:chExt cx="628241" cy="67256"/>
              </a:xfrm>
            </p:grpSpPr>
            <p:cxnSp>
              <p:nvCxnSpPr>
                <p:cNvPr id="443" name="Straight Connector 442">
                  <a:extLst>
                    <a:ext uri="{FF2B5EF4-FFF2-40B4-BE49-F238E27FC236}">
                      <a16:creationId xmlns:a16="http://schemas.microsoft.com/office/drawing/2014/main" id="{48C5823E-338C-F24B-98BB-3A54F9D4C4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82559" y="967047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4" name="Oval 443">
                  <a:extLst>
                    <a:ext uri="{FF2B5EF4-FFF2-40B4-BE49-F238E27FC236}">
                      <a16:creationId xmlns:a16="http://schemas.microsoft.com/office/drawing/2014/main" id="{88ECC15D-87B7-C940-98AB-53B51356DDEB}"/>
                    </a:ext>
                  </a:extLst>
                </p:cNvPr>
                <p:cNvSpPr/>
                <p:nvPr/>
              </p:nvSpPr>
              <p:spPr>
                <a:xfrm>
                  <a:off x="801204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 dirty="0"/>
                </a:p>
              </p:txBody>
            </p:sp>
            <p:sp>
              <p:nvSpPr>
                <p:cNvPr id="445" name="Oval 444">
                  <a:extLst>
                    <a:ext uri="{FF2B5EF4-FFF2-40B4-BE49-F238E27FC236}">
                      <a16:creationId xmlns:a16="http://schemas.microsoft.com/office/drawing/2014/main" id="{CC48992A-8F17-3D41-9EDA-755B559A84CF}"/>
                    </a:ext>
                  </a:extLst>
                </p:cNvPr>
                <p:cNvSpPr/>
                <p:nvPr/>
              </p:nvSpPr>
              <p:spPr>
                <a:xfrm>
                  <a:off x="817171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sp>
              <p:nvSpPr>
                <p:cNvPr id="446" name="Oval 445">
                  <a:extLst>
                    <a:ext uri="{FF2B5EF4-FFF2-40B4-BE49-F238E27FC236}">
                      <a16:creationId xmlns:a16="http://schemas.microsoft.com/office/drawing/2014/main" id="{3494FF48-CB20-1840-8850-5038C212DE8F}"/>
                    </a:ext>
                  </a:extLst>
                </p:cNvPr>
                <p:cNvSpPr/>
                <p:nvPr/>
              </p:nvSpPr>
              <p:spPr>
                <a:xfrm>
                  <a:off x="8329367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08" name="Group 407">
                <a:extLst>
                  <a:ext uri="{FF2B5EF4-FFF2-40B4-BE49-F238E27FC236}">
                    <a16:creationId xmlns:a16="http://schemas.microsoft.com/office/drawing/2014/main" id="{F082551B-08BF-904D-9EA3-4C6B722960B7}"/>
                  </a:ext>
                </a:extLst>
              </p:cNvPr>
              <p:cNvGrpSpPr/>
              <p:nvPr/>
            </p:nvGrpSpPr>
            <p:grpSpPr>
              <a:xfrm>
                <a:off x="791271" y="747077"/>
                <a:ext cx="1336309" cy="473135"/>
                <a:chOff x="791271" y="747077"/>
                <a:chExt cx="1336309" cy="473135"/>
              </a:xfrm>
            </p:grpSpPr>
            <p:sp>
              <p:nvSpPr>
                <p:cNvPr id="439" name="Oval 438">
                  <a:extLst>
                    <a:ext uri="{FF2B5EF4-FFF2-40B4-BE49-F238E27FC236}">
                      <a16:creationId xmlns:a16="http://schemas.microsoft.com/office/drawing/2014/main" id="{0C6BC387-9D23-954A-B6A1-76BE4AE6612C}"/>
                    </a:ext>
                  </a:extLst>
                </p:cNvPr>
                <p:cNvSpPr/>
                <p:nvPr/>
              </p:nvSpPr>
              <p:spPr>
                <a:xfrm flipV="1">
                  <a:off x="1852028" y="829271"/>
                  <a:ext cx="275552" cy="275552"/>
                </a:xfrm>
                <a:prstGeom prst="ellipse">
                  <a:avLst/>
                </a:prstGeom>
                <a:solidFill>
                  <a:srgbClr val="FFC000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sp>
              <p:nvSpPr>
                <p:cNvPr id="440" name="Google Shape;399;p3">
                  <a:extLst>
                    <a:ext uri="{FF2B5EF4-FFF2-40B4-BE49-F238E27FC236}">
                      <a16:creationId xmlns:a16="http://schemas.microsoft.com/office/drawing/2014/main" id="{7778BC72-2EB4-FA44-AA0D-4A66F24ADBC0}"/>
                    </a:ext>
                  </a:extLst>
                </p:cNvPr>
                <p:cNvSpPr/>
                <p:nvPr/>
              </p:nvSpPr>
              <p:spPr>
                <a:xfrm rot="16200000">
                  <a:off x="1270288" y="813038"/>
                  <a:ext cx="314975" cy="308017"/>
                </a:xfrm>
                <a:prstGeom prst="trapezoid">
                  <a:avLst>
                    <a:gd name="adj" fmla="val 250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38100" cap="flat" cmpd="sng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268" tIns="40622" rIns="81268" bIns="40622" anchor="ctr" anchorCtr="0">
                  <a:noAutofit/>
                </a:bodyPr>
                <a:lstStyle/>
                <a:p>
                  <a:pPr algn="ctr"/>
                  <a:endParaRPr sz="978" b="1">
                    <a:solidFill>
                      <a:schemeClr val="dk1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endParaRPr>
                </a:p>
              </p:txBody>
            </p:sp>
            <p:cxnSp>
              <p:nvCxnSpPr>
                <p:cNvPr id="441" name="Straight Connector 440">
                  <a:extLst>
                    <a:ext uri="{FF2B5EF4-FFF2-40B4-BE49-F238E27FC236}">
                      <a16:creationId xmlns:a16="http://schemas.microsoft.com/office/drawing/2014/main" id="{87EAEAF5-E50E-6A4C-A66E-0DA9B514FD7F}"/>
                    </a:ext>
                  </a:extLst>
                </p:cNvPr>
                <p:cNvCxnSpPr>
                  <a:cxnSpLocks/>
                  <a:stCxn id="440" idx="2"/>
                </p:cNvCxnSpPr>
                <p:nvPr/>
              </p:nvCxnSpPr>
              <p:spPr>
                <a:xfrm>
                  <a:off x="1581784" y="967047"/>
                  <a:ext cx="270242" cy="0"/>
                </a:xfrm>
                <a:prstGeom prst="line">
                  <a:avLst/>
                </a:prstGeom>
                <a:ln w="38100"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2" name="TextBox 441">
                  <a:extLst>
                    <a:ext uri="{FF2B5EF4-FFF2-40B4-BE49-F238E27FC236}">
                      <a16:creationId xmlns:a16="http://schemas.microsoft.com/office/drawing/2014/main" id="{7C73BE00-FA38-6F40-B7AC-996D71F0AD5F}"/>
                    </a:ext>
                  </a:extLst>
                </p:cNvPr>
                <p:cNvSpPr txBox="1"/>
                <p:nvPr/>
              </p:nvSpPr>
              <p:spPr>
                <a:xfrm>
                  <a:off x="791271" y="747077"/>
                  <a:ext cx="361036" cy="473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133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</p:grpSp>
          <p:grpSp>
            <p:nvGrpSpPr>
              <p:cNvPr id="409" name="Group 408">
                <a:extLst>
                  <a:ext uri="{FF2B5EF4-FFF2-40B4-BE49-F238E27FC236}">
                    <a16:creationId xmlns:a16="http://schemas.microsoft.com/office/drawing/2014/main" id="{10F19DCD-01BF-7A48-8BC8-1898D7B4A614}"/>
                  </a:ext>
                </a:extLst>
              </p:cNvPr>
              <p:cNvGrpSpPr/>
              <p:nvPr/>
            </p:nvGrpSpPr>
            <p:grpSpPr>
              <a:xfrm>
                <a:off x="8578480" y="439532"/>
                <a:ext cx="850347" cy="942740"/>
                <a:chOff x="8578480" y="439532"/>
                <a:chExt cx="850347" cy="942740"/>
              </a:xfrm>
            </p:grpSpPr>
            <p:cxnSp>
              <p:nvCxnSpPr>
                <p:cNvPr id="434" name="Elbow Connector 433">
                  <a:extLst>
                    <a:ext uri="{FF2B5EF4-FFF2-40B4-BE49-F238E27FC236}">
                      <a16:creationId xmlns:a16="http://schemas.microsoft.com/office/drawing/2014/main" id="{66BA23BD-5BC7-424A-8190-3886925C6E53}"/>
                    </a:ext>
                  </a:extLst>
                </p:cNvPr>
                <p:cNvCxnSpPr>
                  <a:cxnSpLocks/>
                  <a:stCxn id="406" idx="0"/>
                  <a:endCxn id="436" idx="1"/>
                </p:cNvCxnSpPr>
                <p:nvPr/>
              </p:nvCxnSpPr>
              <p:spPr>
                <a:xfrm rot="16200000" flipH="1">
                  <a:off x="8840126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5" name="Straight Connector 434">
                  <a:extLst>
                    <a:ext uri="{FF2B5EF4-FFF2-40B4-BE49-F238E27FC236}">
                      <a16:creationId xmlns:a16="http://schemas.microsoft.com/office/drawing/2014/main" id="{262FF038-BDD0-F643-9220-95C61ECF118F}"/>
                    </a:ext>
                  </a:extLst>
                </p:cNvPr>
                <p:cNvCxnSpPr>
                  <a:cxnSpLocks/>
                  <a:stCxn id="473" idx="0"/>
                  <a:endCxn id="438" idx="2"/>
                </p:cNvCxnSpPr>
                <p:nvPr/>
              </p:nvCxnSpPr>
              <p:spPr>
                <a:xfrm flipH="1">
                  <a:off x="8778591" y="439532"/>
                  <a:ext cx="1820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6" name="Rectangle 435">
                  <a:extLst>
                    <a:ext uri="{FF2B5EF4-FFF2-40B4-BE49-F238E27FC236}">
                      <a16:creationId xmlns:a16="http://schemas.microsoft.com/office/drawing/2014/main" id="{69D98F14-CDF7-0147-AA84-7EA08B5A9A9F}"/>
                    </a:ext>
                  </a:extLst>
                </p:cNvPr>
                <p:cNvSpPr/>
                <p:nvPr/>
              </p:nvSpPr>
              <p:spPr>
                <a:xfrm flipV="1">
                  <a:off x="904804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37" name="Elbow Connector 436">
                  <a:extLst>
                    <a:ext uri="{FF2B5EF4-FFF2-40B4-BE49-F238E27FC236}">
                      <a16:creationId xmlns:a16="http://schemas.microsoft.com/office/drawing/2014/main" id="{B6D7517F-AF06-EB46-8F9E-5BF9573BEDDA}"/>
                    </a:ext>
                  </a:extLst>
                </p:cNvPr>
                <p:cNvCxnSpPr>
                  <a:cxnSpLocks/>
                  <a:stCxn id="436" idx="3"/>
                </p:cNvCxnSpPr>
                <p:nvPr/>
              </p:nvCxnSpPr>
              <p:spPr>
                <a:xfrm flipV="1">
                  <a:off x="931123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8" name="Arc 437">
                  <a:extLst>
                    <a:ext uri="{FF2B5EF4-FFF2-40B4-BE49-F238E27FC236}">
                      <a16:creationId xmlns:a16="http://schemas.microsoft.com/office/drawing/2014/main" id="{BE9F04FF-95F0-B74D-9E48-24C1A16ED6C6}"/>
                    </a:ext>
                  </a:extLst>
                </p:cNvPr>
                <p:cNvSpPr/>
                <p:nvPr/>
              </p:nvSpPr>
              <p:spPr>
                <a:xfrm flipV="1">
                  <a:off x="857848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0" name="Group 409">
                <a:extLst>
                  <a:ext uri="{FF2B5EF4-FFF2-40B4-BE49-F238E27FC236}">
                    <a16:creationId xmlns:a16="http://schemas.microsoft.com/office/drawing/2014/main" id="{FC8184DA-0E4A-FD4A-B699-084D323C854A}"/>
                  </a:ext>
                </a:extLst>
              </p:cNvPr>
              <p:cNvGrpSpPr/>
              <p:nvPr/>
            </p:nvGrpSpPr>
            <p:grpSpPr>
              <a:xfrm>
                <a:off x="5180938" y="439531"/>
                <a:ext cx="850347" cy="942741"/>
                <a:chOff x="5180938" y="439531"/>
                <a:chExt cx="850347" cy="942741"/>
              </a:xfrm>
            </p:grpSpPr>
            <p:cxnSp>
              <p:nvCxnSpPr>
                <p:cNvPr id="429" name="Elbow Connector 428">
                  <a:extLst>
                    <a:ext uri="{FF2B5EF4-FFF2-40B4-BE49-F238E27FC236}">
                      <a16:creationId xmlns:a16="http://schemas.microsoft.com/office/drawing/2014/main" id="{259BA4CD-C75E-334C-A521-8FC82213F82F}"/>
                    </a:ext>
                  </a:extLst>
                </p:cNvPr>
                <p:cNvCxnSpPr>
                  <a:cxnSpLocks/>
                  <a:stCxn id="401" idx="0"/>
                  <a:endCxn id="431" idx="1"/>
                </p:cNvCxnSpPr>
                <p:nvPr/>
              </p:nvCxnSpPr>
              <p:spPr>
                <a:xfrm rot="16200000" flipH="1">
                  <a:off x="5442584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0" name="Straight Connector 429">
                  <a:extLst>
                    <a:ext uri="{FF2B5EF4-FFF2-40B4-BE49-F238E27FC236}">
                      <a16:creationId xmlns:a16="http://schemas.microsoft.com/office/drawing/2014/main" id="{7C02E3BC-FDAD-D647-AA6B-C08763F32EB4}"/>
                    </a:ext>
                  </a:extLst>
                </p:cNvPr>
                <p:cNvCxnSpPr>
                  <a:cxnSpLocks/>
                  <a:stCxn id="260" idx="0"/>
                </p:cNvCxnSpPr>
                <p:nvPr/>
              </p:nvCxnSpPr>
              <p:spPr>
                <a:xfrm flipH="1">
                  <a:off x="5378554" y="439531"/>
                  <a:ext cx="1964" cy="335351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1" name="Rectangle 430">
                  <a:extLst>
                    <a:ext uri="{FF2B5EF4-FFF2-40B4-BE49-F238E27FC236}">
                      <a16:creationId xmlns:a16="http://schemas.microsoft.com/office/drawing/2014/main" id="{C8412C69-9820-2544-8A97-2F4967FE8D9C}"/>
                    </a:ext>
                  </a:extLst>
                </p:cNvPr>
                <p:cNvSpPr/>
                <p:nvPr/>
              </p:nvSpPr>
              <p:spPr>
                <a:xfrm flipV="1">
                  <a:off x="565050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32" name="Elbow Connector 431">
                  <a:extLst>
                    <a:ext uri="{FF2B5EF4-FFF2-40B4-BE49-F238E27FC236}">
                      <a16:creationId xmlns:a16="http://schemas.microsoft.com/office/drawing/2014/main" id="{C89BDF14-1F74-934E-B537-AB8A7651F673}"/>
                    </a:ext>
                  </a:extLst>
                </p:cNvPr>
                <p:cNvCxnSpPr>
                  <a:cxnSpLocks/>
                  <a:stCxn id="431" idx="3"/>
                </p:cNvCxnSpPr>
                <p:nvPr/>
              </p:nvCxnSpPr>
              <p:spPr>
                <a:xfrm flipV="1">
                  <a:off x="591369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3" name="Arc 432">
                  <a:extLst>
                    <a:ext uri="{FF2B5EF4-FFF2-40B4-BE49-F238E27FC236}">
                      <a16:creationId xmlns:a16="http://schemas.microsoft.com/office/drawing/2014/main" id="{50B1B631-61F3-274B-9045-3E0E990056AF}"/>
                    </a:ext>
                  </a:extLst>
                </p:cNvPr>
                <p:cNvSpPr/>
                <p:nvPr/>
              </p:nvSpPr>
              <p:spPr>
                <a:xfrm flipV="1">
                  <a:off x="518093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1" name="Group 410">
                <a:extLst>
                  <a:ext uri="{FF2B5EF4-FFF2-40B4-BE49-F238E27FC236}">
                    <a16:creationId xmlns:a16="http://schemas.microsoft.com/office/drawing/2014/main" id="{DD934847-687D-9D48-97EE-7FDB4ED71E74}"/>
                  </a:ext>
                </a:extLst>
              </p:cNvPr>
              <p:cNvGrpSpPr/>
              <p:nvPr/>
            </p:nvGrpSpPr>
            <p:grpSpPr>
              <a:xfrm>
                <a:off x="6879710" y="439532"/>
                <a:ext cx="850347" cy="942740"/>
                <a:chOff x="6879710" y="439532"/>
                <a:chExt cx="850347" cy="942740"/>
              </a:xfrm>
            </p:grpSpPr>
            <p:cxnSp>
              <p:nvCxnSpPr>
                <p:cNvPr id="424" name="Elbow Connector 423">
                  <a:extLst>
                    <a:ext uri="{FF2B5EF4-FFF2-40B4-BE49-F238E27FC236}">
                      <a16:creationId xmlns:a16="http://schemas.microsoft.com/office/drawing/2014/main" id="{BE56F62B-849B-F844-BFC9-7534B0F5843F}"/>
                    </a:ext>
                  </a:extLst>
                </p:cNvPr>
                <p:cNvCxnSpPr>
                  <a:cxnSpLocks/>
                  <a:stCxn id="398" idx="0"/>
                  <a:endCxn id="426" idx="1"/>
                </p:cNvCxnSpPr>
                <p:nvPr/>
              </p:nvCxnSpPr>
              <p:spPr>
                <a:xfrm rot="16200000" flipH="1">
                  <a:off x="7141355" y="1042756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5" name="Straight Connector 424">
                  <a:extLst>
                    <a:ext uri="{FF2B5EF4-FFF2-40B4-BE49-F238E27FC236}">
                      <a16:creationId xmlns:a16="http://schemas.microsoft.com/office/drawing/2014/main" id="{B10ECCD1-C27F-2642-9E41-A1796D52F530}"/>
                    </a:ext>
                  </a:extLst>
                </p:cNvPr>
                <p:cNvCxnSpPr>
                  <a:cxnSpLocks/>
                  <a:stCxn id="469" idx="0"/>
                  <a:endCxn id="428" idx="2"/>
                </p:cNvCxnSpPr>
                <p:nvPr/>
              </p:nvCxnSpPr>
              <p:spPr>
                <a:xfrm flipH="1">
                  <a:off x="7079821" y="439532"/>
                  <a:ext cx="1819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6" name="Rectangle 425">
                  <a:extLst>
                    <a:ext uri="{FF2B5EF4-FFF2-40B4-BE49-F238E27FC236}">
                      <a16:creationId xmlns:a16="http://schemas.microsoft.com/office/drawing/2014/main" id="{09F81EA2-5936-9243-AB20-64B0BCF5E2AC}"/>
                    </a:ext>
                  </a:extLst>
                </p:cNvPr>
                <p:cNvSpPr/>
                <p:nvPr/>
              </p:nvSpPr>
              <p:spPr>
                <a:xfrm flipV="1">
                  <a:off x="734927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27" name="Elbow Connector 426">
                  <a:extLst>
                    <a:ext uri="{FF2B5EF4-FFF2-40B4-BE49-F238E27FC236}">
                      <a16:creationId xmlns:a16="http://schemas.microsoft.com/office/drawing/2014/main" id="{D112FB89-0A3C-4949-AA5C-E056CCC6FF6E}"/>
                    </a:ext>
                  </a:extLst>
                </p:cNvPr>
                <p:cNvCxnSpPr>
                  <a:cxnSpLocks/>
                  <a:stCxn id="426" idx="3"/>
                </p:cNvCxnSpPr>
                <p:nvPr/>
              </p:nvCxnSpPr>
              <p:spPr>
                <a:xfrm flipV="1">
                  <a:off x="761246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8" name="Arc 427">
                  <a:extLst>
                    <a:ext uri="{FF2B5EF4-FFF2-40B4-BE49-F238E27FC236}">
                      <a16:creationId xmlns:a16="http://schemas.microsoft.com/office/drawing/2014/main" id="{47F4FF86-6B9E-8C4C-B9F0-A1ED5841321A}"/>
                    </a:ext>
                  </a:extLst>
                </p:cNvPr>
                <p:cNvSpPr/>
                <p:nvPr/>
              </p:nvSpPr>
              <p:spPr>
                <a:xfrm flipV="1">
                  <a:off x="687971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2" name="Group 411">
                <a:extLst>
                  <a:ext uri="{FF2B5EF4-FFF2-40B4-BE49-F238E27FC236}">
                    <a16:creationId xmlns:a16="http://schemas.microsoft.com/office/drawing/2014/main" id="{68884610-4C9C-5742-9E4E-C2DBB1B1BACF}"/>
                  </a:ext>
                </a:extLst>
              </p:cNvPr>
              <p:cNvGrpSpPr/>
              <p:nvPr/>
            </p:nvGrpSpPr>
            <p:grpSpPr>
              <a:xfrm>
                <a:off x="1783396" y="447397"/>
                <a:ext cx="850348" cy="934876"/>
                <a:chOff x="1783396" y="447397"/>
                <a:chExt cx="850348" cy="934876"/>
              </a:xfrm>
            </p:grpSpPr>
            <p:cxnSp>
              <p:nvCxnSpPr>
                <p:cNvPr id="419" name="Elbow Connector 418">
                  <a:extLst>
                    <a:ext uri="{FF2B5EF4-FFF2-40B4-BE49-F238E27FC236}">
                      <a16:creationId xmlns:a16="http://schemas.microsoft.com/office/drawing/2014/main" id="{862AEDE6-19C7-8942-B520-8FCD4080C51A}"/>
                    </a:ext>
                  </a:extLst>
                </p:cNvPr>
                <p:cNvCxnSpPr>
                  <a:cxnSpLocks/>
                  <a:stCxn id="439" idx="0"/>
                  <a:endCxn id="421" idx="1"/>
                </p:cNvCxnSpPr>
                <p:nvPr/>
              </p:nvCxnSpPr>
              <p:spPr>
                <a:xfrm rot="16200000" flipH="1">
                  <a:off x="2048456" y="1046170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Straight Connector 419">
                  <a:extLst>
                    <a:ext uri="{FF2B5EF4-FFF2-40B4-BE49-F238E27FC236}">
                      <a16:creationId xmlns:a16="http://schemas.microsoft.com/office/drawing/2014/main" id="{01783558-2A2F-584D-A718-61504FEEB9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9804" y="447397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1" name="Rectangle 420">
                  <a:extLst>
                    <a:ext uri="{FF2B5EF4-FFF2-40B4-BE49-F238E27FC236}">
                      <a16:creationId xmlns:a16="http://schemas.microsoft.com/office/drawing/2014/main" id="{E2AD8EA1-8330-EF42-A7D9-4E498694247C}"/>
                    </a:ext>
                  </a:extLst>
                </p:cNvPr>
                <p:cNvSpPr/>
                <p:nvPr/>
              </p:nvSpPr>
              <p:spPr>
                <a:xfrm flipV="1">
                  <a:off x="2252961" y="1119079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22" name="Elbow Connector 421">
                  <a:extLst>
                    <a:ext uri="{FF2B5EF4-FFF2-40B4-BE49-F238E27FC236}">
                      <a16:creationId xmlns:a16="http://schemas.microsoft.com/office/drawing/2014/main" id="{72CE4F77-C5CD-9149-84A5-D60E47340029}"/>
                    </a:ext>
                  </a:extLst>
                </p:cNvPr>
                <p:cNvCxnSpPr>
                  <a:cxnSpLocks/>
                  <a:stCxn id="421" idx="3"/>
                </p:cNvCxnSpPr>
                <p:nvPr/>
              </p:nvCxnSpPr>
              <p:spPr>
                <a:xfrm flipV="1">
                  <a:off x="2516155" y="967047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3" name="Arc 422">
                  <a:extLst>
                    <a:ext uri="{FF2B5EF4-FFF2-40B4-BE49-F238E27FC236}">
                      <a16:creationId xmlns:a16="http://schemas.microsoft.com/office/drawing/2014/main" id="{0BC74589-59AA-C44F-BC10-1B3E0CA5D324}"/>
                    </a:ext>
                  </a:extLst>
                </p:cNvPr>
                <p:cNvSpPr/>
                <p:nvPr/>
              </p:nvSpPr>
              <p:spPr>
                <a:xfrm flipV="1">
                  <a:off x="1783396" y="759142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3" name="Group 412">
                <a:extLst>
                  <a:ext uri="{FF2B5EF4-FFF2-40B4-BE49-F238E27FC236}">
                    <a16:creationId xmlns:a16="http://schemas.microsoft.com/office/drawing/2014/main" id="{666259E3-D82F-714A-8CDB-82226BBE7CCB}"/>
                  </a:ext>
                </a:extLst>
              </p:cNvPr>
              <p:cNvGrpSpPr/>
              <p:nvPr/>
            </p:nvGrpSpPr>
            <p:grpSpPr>
              <a:xfrm>
                <a:off x="3482168" y="447396"/>
                <a:ext cx="850347" cy="934876"/>
                <a:chOff x="3482168" y="447396"/>
                <a:chExt cx="850347" cy="934876"/>
              </a:xfrm>
            </p:grpSpPr>
            <p:cxnSp>
              <p:nvCxnSpPr>
                <p:cNvPr id="414" name="Elbow Connector 413">
                  <a:extLst>
                    <a:ext uri="{FF2B5EF4-FFF2-40B4-BE49-F238E27FC236}">
                      <a16:creationId xmlns:a16="http://schemas.microsoft.com/office/drawing/2014/main" id="{BCD3C365-45DC-9844-AAA1-D7F835173E83}"/>
                    </a:ext>
                  </a:extLst>
                </p:cNvPr>
                <p:cNvCxnSpPr>
                  <a:cxnSpLocks/>
                  <a:stCxn id="404" idx="0"/>
                  <a:endCxn id="416" idx="1"/>
                </p:cNvCxnSpPr>
                <p:nvPr/>
              </p:nvCxnSpPr>
              <p:spPr>
                <a:xfrm rot="16200000" flipH="1">
                  <a:off x="3743814" y="1042756"/>
                  <a:ext cx="145851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Straight Connector 414">
                  <a:extLst>
                    <a:ext uri="{FF2B5EF4-FFF2-40B4-BE49-F238E27FC236}">
                      <a16:creationId xmlns:a16="http://schemas.microsoft.com/office/drawing/2014/main" id="{24412692-7C5B-2E47-B90F-0E502C75A9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9784" y="447396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6" name="Rectangle 415">
                  <a:extLst>
                    <a:ext uri="{FF2B5EF4-FFF2-40B4-BE49-F238E27FC236}">
                      <a16:creationId xmlns:a16="http://schemas.microsoft.com/office/drawing/2014/main" id="{35D42E4B-9B6A-6240-9672-35AEA2E0B7A5}"/>
                    </a:ext>
                  </a:extLst>
                </p:cNvPr>
                <p:cNvSpPr/>
                <p:nvPr/>
              </p:nvSpPr>
              <p:spPr>
                <a:xfrm flipV="1">
                  <a:off x="395173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17" name="Elbow Connector 416">
                  <a:extLst>
                    <a:ext uri="{FF2B5EF4-FFF2-40B4-BE49-F238E27FC236}">
                      <a16:creationId xmlns:a16="http://schemas.microsoft.com/office/drawing/2014/main" id="{26FA9FF3-5ECD-0F42-83CB-003F0DA5E8D2}"/>
                    </a:ext>
                  </a:extLst>
                </p:cNvPr>
                <p:cNvCxnSpPr>
                  <a:cxnSpLocks/>
                  <a:stCxn id="416" idx="3"/>
                </p:cNvCxnSpPr>
                <p:nvPr/>
              </p:nvCxnSpPr>
              <p:spPr>
                <a:xfrm flipV="1">
                  <a:off x="421492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8" name="Arc 417">
                  <a:extLst>
                    <a:ext uri="{FF2B5EF4-FFF2-40B4-BE49-F238E27FC236}">
                      <a16:creationId xmlns:a16="http://schemas.microsoft.com/office/drawing/2014/main" id="{E737672B-AEBE-5940-9404-B779BE5B8199}"/>
                    </a:ext>
                  </a:extLst>
                </p:cNvPr>
                <p:cNvSpPr/>
                <p:nvPr/>
              </p:nvSpPr>
              <p:spPr>
                <a:xfrm flipV="1">
                  <a:off x="348216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</p:grp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10027C68-F4BA-4745-A421-23D65FEAA0DC}"/>
                </a:ext>
              </a:extLst>
            </p:cNvPr>
            <p:cNvGrpSpPr/>
            <p:nvPr/>
          </p:nvGrpSpPr>
          <p:grpSpPr>
            <a:xfrm>
              <a:off x="880488" y="5079517"/>
              <a:ext cx="9171072" cy="875478"/>
              <a:chOff x="297148" y="1104823"/>
              <a:chExt cx="10317458" cy="984913"/>
            </a:xfrm>
          </p:grpSpPr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id="{A999333D-BCDB-6C41-8050-00E51819AB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id="{FAB5DEA4-9017-8544-96A9-807F0B7B39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id="{6BFA47A8-1E45-534E-AF88-841DEC8CA2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14A13C99-D816-844D-A410-642F45EF4339}"/>
                  </a:ext>
                </a:extLst>
              </p:cNvPr>
              <p:cNvSpPr/>
              <p:nvPr/>
            </p:nvSpPr>
            <p:spPr>
              <a:xfrm flipV="1">
                <a:off x="904804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7" name="Diamond 336">
                <a:extLst>
                  <a:ext uri="{FF2B5EF4-FFF2-40B4-BE49-F238E27FC236}">
                    <a16:creationId xmlns:a16="http://schemas.microsoft.com/office/drawing/2014/main" id="{951B6487-BD22-DF45-997E-6803FFD332C4}"/>
                  </a:ext>
                </a:extLst>
              </p:cNvPr>
              <p:cNvSpPr/>
              <p:nvPr/>
            </p:nvSpPr>
            <p:spPr>
              <a:xfrm flipV="1">
                <a:off x="9713347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8" name="Arc 337">
                <a:extLst>
                  <a:ext uri="{FF2B5EF4-FFF2-40B4-BE49-F238E27FC236}">
                    <a16:creationId xmlns:a16="http://schemas.microsoft.com/office/drawing/2014/main" id="{29D5C04A-3DED-C14D-8E6F-0C264420BCAB}"/>
                  </a:ext>
                </a:extLst>
              </p:cNvPr>
              <p:cNvSpPr/>
              <p:nvPr/>
            </p:nvSpPr>
            <p:spPr>
              <a:xfrm flipV="1">
                <a:off x="857848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id="{1C4B4BE6-6410-8D40-B947-2CE10B8DD2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DD64AF5F-0A47-384C-9BEE-878771CE005D}"/>
                  </a:ext>
                </a:extLst>
              </p:cNvPr>
              <p:cNvCxnSpPr>
                <a:cxnSpLocks/>
                <a:endCxn id="336" idx="1"/>
              </p:cNvCxnSpPr>
              <p:nvPr/>
            </p:nvCxnSpPr>
            <p:spPr>
              <a:xfrm flipV="1">
                <a:off x="878941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Elbow Connector 340">
                <a:extLst>
                  <a:ext uri="{FF2B5EF4-FFF2-40B4-BE49-F238E27FC236}">
                    <a16:creationId xmlns:a16="http://schemas.microsoft.com/office/drawing/2014/main" id="{6FCEB31E-4624-E945-802D-994370FEFBA6}"/>
                  </a:ext>
                </a:extLst>
              </p:cNvPr>
              <p:cNvCxnSpPr>
                <a:cxnSpLocks/>
                <a:stCxn id="336" idx="3"/>
              </p:cNvCxnSpPr>
              <p:nvPr/>
            </p:nvCxnSpPr>
            <p:spPr>
              <a:xfrm flipV="1">
                <a:off x="931123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Elbow Connector 341">
                <a:extLst>
                  <a:ext uri="{FF2B5EF4-FFF2-40B4-BE49-F238E27FC236}">
                    <a16:creationId xmlns:a16="http://schemas.microsoft.com/office/drawing/2014/main" id="{6C563FEA-48E5-D64A-AE4D-67C92BD4FCD9}"/>
                  </a:ext>
                </a:extLst>
              </p:cNvPr>
              <p:cNvCxnSpPr>
                <a:cxnSpLocks/>
                <a:stCxn id="337" idx="3"/>
              </p:cNvCxnSpPr>
              <p:nvPr/>
            </p:nvCxnSpPr>
            <p:spPr>
              <a:xfrm flipV="1">
                <a:off x="10076613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Elbow Connector 342">
                <a:extLst>
                  <a:ext uri="{FF2B5EF4-FFF2-40B4-BE49-F238E27FC236}">
                    <a16:creationId xmlns:a16="http://schemas.microsoft.com/office/drawing/2014/main" id="{2B846206-240D-9E47-BF05-EDE4B4FA301B}"/>
                  </a:ext>
                </a:extLst>
              </p:cNvPr>
              <p:cNvCxnSpPr>
                <a:cxnSpLocks/>
                <a:endCxn id="337" idx="1"/>
              </p:cNvCxnSpPr>
              <p:nvPr/>
            </p:nvCxnSpPr>
            <p:spPr>
              <a:xfrm rot="16200000" flipH="1">
                <a:off x="9485866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50B14B13-D1B3-5342-A557-155578C88D18}"/>
                  </a:ext>
                </a:extLst>
              </p:cNvPr>
              <p:cNvCxnSpPr>
                <a:cxnSpLocks/>
                <a:endCxn id="345" idx="2"/>
              </p:cNvCxnSpPr>
              <p:nvPr/>
            </p:nvCxnSpPr>
            <p:spPr>
              <a:xfrm>
                <a:off x="8922664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5" name="Oval 344">
                <a:extLst>
                  <a:ext uri="{FF2B5EF4-FFF2-40B4-BE49-F238E27FC236}">
                    <a16:creationId xmlns:a16="http://schemas.microsoft.com/office/drawing/2014/main" id="{98AD5F76-363C-D34B-A9D5-57BB1DAB49B5}"/>
                  </a:ext>
                </a:extLst>
              </p:cNvPr>
              <p:cNvSpPr/>
              <p:nvPr/>
            </p:nvSpPr>
            <p:spPr>
              <a:xfrm flipV="1">
                <a:off x="10339054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03B5FBBE-5494-6144-A5DB-C8D744DDA9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B2720220-D288-AE40-9CDF-DA2D3FC8E63B}"/>
                  </a:ext>
                </a:extLst>
              </p:cNvPr>
              <p:cNvSpPr/>
              <p:nvPr/>
            </p:nvSpPr>
            <p:spPr>
              <a:xfrm flipV="1">
                <a:off x="565050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48" name="Diamond 347">
                <a:extLst>
                  <a:ext uri="{FF2B5EF4-FFF2-40B4-BE49-F238E27FC236}">
                    <a16:creationId xmlns:a16="http://schemas.microsoft.com/office/drawing/2014/main" id="{B4D0454E-911D-F149-BF16-9E9DD2C3A9B7}"/>
                  </a:ext>
                </a:extLst>
              </p:cNvPr>
              <p:cNvSpPr/>
              <p:nvPr/>
            </p:nvSpPr>
            <p:spPr>
              <a:xfrm flipV="1">
                <a:off x="631580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49" name="Arc 348">
                <a:extLst>
                  <a:ext uri="{FF2B5EF4-FFF2-40B4-BE49-F238E27FC236}">
                    <a16:creationId xmlns:a16="http://schemas.microsoft.com/office/drawing/2014/main" id="{A81C6AC8-5B4A-6D48-9515-3DB06325FBB0}"/>
                  </a:ext>
                </a:extLst>
              </p:cNvPr>
              <p:cNvSpPr/>
              <p:nvPr/>
            </p:nvSpPr>
            <p:spPr>
              <a:xfrm flipV="1">
                <a:off x="518093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id="{A0A793B5-9755-3C40-B701-642CDBA12A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47C64BA0-9E9D-7E4F-ADD2-19C9A4572CA7}"/>
                  </a:ext>
                </a:extLst>
              </p:cNvPr>
              <p:cNvCxnSpPr>
                <a:cxnSpLocks/>
                <a:endCxn id="347" idx="1"/>
              </p:cNvCxnSpPr>
              <p:nvPr/>
            </p:nvCxnSpPr>
            <p:spPr>
              <a:xfrm flipV="1">
                <a:off x="539187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Elbow Connector 351">
                <a:extLst>
                  <a:ext uri="{FF2B5EF4-FFF2-40B4-BE49-F238E27FC236}">
                    <a16:creationId xmlns:a16="http://schemas.microsoft.com/office/drawing/2014/main" id="{2FD5479C-C646-4645-A028-117E643EFC99}"/>
                  </a:ext>
                </a:extLst>
              </p:cNvPr>
              <p:cNvCxnSpPr>
                <a:cxnSpLocks/>
                <a:stCxn id="347" idx="3"/>
              </p:cNvCxnSpPr>
              <p:nvPr/>
            </p:nvCxnSpPr>
            <p:spPr>
              <a:xfrm flipV="1">
                <a:off x="591369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Elbow Connector 352">
                <a:extLst>
                  <a:ext uri="{FF2B5EF4-FFF2-40B4-BE49-F238E27FC236}">
                    <a16:creationId xmlns:a16="http://schemas.microsoft.com/office/drawing/2014/main" id="{D6A97A4B-0F60-5B42-963C-FDDC3B7C38C2}"/>
                  </a:ext>
                </a:extLst>
              </p:cNvPr>
              <p:cNvCxnSpPr>
                <a:cxnSpLocks/>
                <a:stCxn id="348" idx="3"/>
              </p:cNvCxnSpPr>
              <p:nvPr/>
            </p:nvCxnSpPr>
            <p:spPr>
              <a:xfrm flipV="1">
                <a:off x="6679072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Elbow Connector 353">
                <a:extLst>
                  <a:ext uri="{FF2B5EF4-FFF2-40B4-BE49-F238E27FC236}">
                    <a16:creationId xmlns:a16="http://schemas.microsoft.com/office/drawing/2014/main" id="{D2F832B5-0C25-3F40-A47F-EEF2A5343D27}"/>
                  </a:ext>
                </a:extLst>
              </p:cNvPr>
              <p:cNvCxnSpPr>
                <a:cxnSpLocks/>
                <a:endCxn id="348" idx="1"/>
              </p:cNvCxnSpPr>
              <p:nvPr/>
            </p:nvCxnSpPr>
            <p:spPr>
              <a:xfrm rot="16200000" flipH="1">
                <a:off x="608832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id="{1309797B-016B-834D-A688-9F7731F3DF13}"/>
                  </a:ext>
                </a:extLst>
              </p:cNvPr>
              <p:cNvCxnSpPr>
                <a:cxnSpLocks/>
                <a:endCxn id="356" idx="2"/>
              </p:cNvCxnSpPr>
              <p:nvPr/>
            </p:nvCxnSpPr>
            <p:spPr>
              <a:xfrm>
                <a:off x="552512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6" name="Oval 355">
                <a:extLst>
                  <a:ext uri="{FF2B5EF4-FFF2-40B4-BE49-F238E27FC236}">
                    <a16:creationId xmlns:a16="http://schemas.microsoft.com/office/drawing/2014/main" id="{BEE36C56-BABA-4A4E-82C3-63AA7DE30DC5}"/>
                  </a:ext>
                </a:extLst>
              </p:cNvPr>
              <p:cNvSpPr/>
              <p:nvPr/>
            </p:nvSpPr>
            <p:spPr>
              <a:xfrm flipV="1">
                <a:off x="6941513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id="{E9602753-ABED-7C4B-9328-86F1BA014A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" name="Rectangle 357">
                <a:extLst>
                  <a:ext uri="{FF2B5EF4-FFF2-40B4-BE49-F238E27FC236}">
                    <a16:creationId xmlns:a16="http://schemas.microsoft.com/office/drawing/2014/main" id="{A08C3F80-5F8B-DB4C-BC57-1499D79F63AB}"/>
                  </a:ext>
                </a:extLst>
              </p:cNvPr>
              <p:cNvSpPr/>
              <p:nvPr/>
            </p:nvSpPr>
            <p:spPr>
              <a:xfrm flipV="1">
                <a:off x="395173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59" name="Diamond 358">
                <a:extLst>
                  <a:ext uri="{FF2B5EF4-FFF2-40B4-BE49-F238E27FC236}">
                    <a16:creationId xmlns:a16="http://schemas.microsoft.com/office/drawing/2014/main" id="{DA37504D-AF67-1243-BC27-455B1F115FCB}"/>
                  </a:ext>
                </a:extLst>
              </p:cNvPr>
              <p:cNvSpPr/>
              <p:nvPr/>
            </p:nvSpPr>
            <p:spPr>
              <a:xfrm flipV="1">
                <a:off x="461703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60" name="Arc 359">
                <a:extLst>
                  <a:ext uri="{FF2B5EF4-FFF2-40B4-BE49-F238E27FC236}">
                    <a16:creationId xmlns:a16="http://schemas.microsoft.com/office/drawing/2014/main" id="{7D5ED2FB-E61D-0841-A193-DD0828DFC21E}"/>
                  </a:ext>
                </a:extLst>
              </p:cNvPr>
              <p:cNvSpPr/>
              <p:nvPr/>
            </p:nvSpPr>
            <p:spPr>
              <a:xfrm flipV="1">
                <a:off x="348216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8AE3FD96-43A2-884C-AC05-EF37F75FC5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34B395BA-190C-0949-B965-72AA82D2154D}"/>
                  </a:ext>
                </a:extLst>
              </p:cNvPr>
              <p:cNvCxnSpPr>
                <a:cxnSpLocks/>
                <a:endCxn id="358" idx="1"/>
              </p:cNvCxnSpPr>
              <p:nvPr/>
            </p:nvCxnSpPr>
            <p:spPr>
              <a:xfrm flipV="1">
                <a:off x="369310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Elbow Connector 362">
                <a:extLst>
                  <a:ext uri="{FF2B5EF4-FFF2-40B4-BE49-F238E27FC236}">
                    <a16:creationId xmlns:a16="http://schemas.microsoft.com/office/drawing/2014/main" id="{F127666B-A007-464D-9F08-D16CF80FE83F}"/>
                  </a:ext>
                </a:extLst>
              </p:cNvPr>
              <p:cNvCxnSpPr>
                <a:cxnSpLocks/>
                <a:stCxn id="358" idx="3"/>
              </p:cNvCxnSpPr>
              <p:nvPr/>
            </p:nvCxnSpPr>
            <p:spPr>
              <a:xfrm flipV="1">
                <a:off x="421492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Elbow Connector 363">
                <a:extLst>
                  <a:ext uri="{FF2B5EF4-FFF2-40B4-BE49-F238E27FC236}">
                    <a16:creationId xmlns:a16="http://schemas.microsoft.com/office/drawing/2014/main" id="{63F2D22A-E3B5-5B4B-B3EF-2A924404B8CD}"/>
                  </a:ext>
                </a:extLst>
              </p:cNvPr>
              <p:cNvCxnSpPr>
                <a:cxnSpLocks/>
                <a:stCxn id="359" idx="3"/>
              </p:cNvCxnSpPr>
              <p:nvPr/>
            </p:nvCxnSpPr>
            <p:spPr>
              <a:xfrm flipV="1">
                <a:off x="4980301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Elbow Connector 364">
                <a:extLst>
                  <a:ext uri="{FF2B5EF4-FFF2-40B4-BE49-F238E27FC236}">
                    <a16:creationId xmlns:a16="http://schemas.microsoft.com/office/drawing/2014/main" id="{D342AF8B-69C3-494A-A236-B2BA72913801}"/>
                  </a:ext>
                </a:extLst>
              </p:cNvPr>
              <p:cNvCxnSpPr>
                <a:cxnSpLocks/>
                <a:endCxn id="359" idx="1"/>
              </p:cNvCxnSpPr>
              <p:nvPr/>
            </p:nvCxnSpPr>
            <p:spPr>
              <a:xfrm rot="16200000" flipH="1">
                <a:off x="438955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D6F821F1-AAC0-E344-A0EE-82B159BDA84B}"/>
                  </a:ext>
                </a:extLst>
              </p:cNvPr>
              <p:cNvCxnSpPr>
                <a:cxnSpLocks/>
                <a:endCxn id="367" idx="2"/>
              </p:cNvCxnSpPr>
              <p:nvPr/>
            </p:nvCxnSpPr>
            <p:spPr>
              <a:xfrm>
                <a:off x="382635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Oval 366">
                <a:extLst>
                  <a:ext uri="{FF2B5EF4-FFF2-40B4-BE49-F238E27FC236}">
                    <a16:creationId xmlns:a16="http://schemas.microsoft.com/office/drawing/2014/main" id="{0681D84F-5D6D-154B-8553-D94756BAD4E5}"/>
                  </a:ext>
                </a:extLst>
              </p:cNvPr>
              <p:cNvSpPr/>
              <p:nvPr/>
            </p:nvSpPr>
            <p:spPr>
              <a:xfrm flipV="1">
                <a:off x="5242742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21A98566-6834-1145-AAFD-F49CA04CF1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1104824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9" name="Rectangle 368">
                <a:extLst>
                  <a:ext uri="{FF2B5EF4-FFF2-40B4-BE49-F238E27FC236}">
                    <a16:creationId xmlns:a16="http://schemas.microsoft.com/office/drawing/2014/main" id="{2511CD09-9AA2-B840-834D-42A148F0F6C7}"/>
                  </a:ext>
                </a:extLst>
              </p:cNvPr>
              <p:cNvSpPr/>
              <p:nvPr/>
            </p:nvSpPr>
            <p:spPr>
              <a:xfrm flipV="1">
                <a:off x="2252961" y="17765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70" name="Diamond 369">
                <a:extLst>
                  <a:ext uri="{FF2B5EF4-FFF2-40B4-BE49-F238E27FC236}">
                    <a16:creationId xmlns:a16="http://schemas.microsoft.com/office/drawing/2014/main" id="{838A879E-213E-4149-B569-71205EAF40E9}"/>
                  </a:ext>
                </a:extLst>
              </p:cNvPr>
              <p:cNvSpPr/>
              <p:nvPr/>
            </p:nvSpPr>
            <p:spPr>
              <a:xfrm flipV="1">
                <a:off x="2918264" y="17264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71" name="Arc 370">
                <a:extLst>
                  <a:ext uri="{FF2B5EF4-FFF2-40B4-BE49-F238E27FC236}">
                    <a16:creationId xmlns:a16="http://schemas.microsoft.com/office/drawing/2014/main" id="{9657B908-C859-9A40-8492-410DF408C1A6}"/>
                  </a:ext>
                </a:extLst>
              </p:cNvPr>
              <p:cNvSpPr/>
              <p:nvPr/>
            </p:nvSpPr>
            <p:spPr>
              <a:xfrm flipV="1">
                <a:off x="1783396" y="1416569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C090A326-7DEE-A743-9B4A-6526C7B5A5AB}"/>
                  </a:ext>
                </a:extLst>
              </p:cNvPr>
              <p:cNvCxnSpPr>
                <a:cxnSpLocks/>
                <a:stCxn id="374" idx="0"/>
              </p:cNvCxnSpPr>
              <p:nvPr/>
            </p:nvCxnSpPr>
            <p:spPr>
              <a:xfrm>
                <a:off x="1989804" y="1762250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FE495958-3861-3348-8CF3-F2C5069623E1}"/>
                  </a:ext>
                </a:extLst>
              </p:cNvPr>
              <p:cNvCxnSpPr>
                <a:cxnSpLocks/>
                <a:endCxn id="369" idx="1"/>
              </p:cNvCxnSpPr>
              <p:nvPr/>
            </p:nvCxnSpPr>
            <p:spPr>
              <a:xfrm flipV="1">
                <a:off x="1994331" y="1908102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0B62928F-ABEA-2F44-8A36-3791556570F8}"/>
                  </a:ext>
                </a:extLst>
              </p:cNvPr>
              <p:cNvSpPr/>
              <p:nvPr/>
            </p:nvSpPr>
            <p:spPr>
              <a:xfrm flipV="1">
                <a:off x="1852028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5" name="Elbow Connector 374">
                <a:extLst>
                  <a:ext uri="{FF2B5EF4-FFF2-40B4-BE49-F238E27FC236}">
                    <a16:creationId xmlns:a16="http://schemas.microsoft.com/office/drawing/2014/main" id="{0FB95BF9-69E7-D540-866C-132F4ED7BD80}"/>
                  </a:ext>
                </a:extLst>
              </p:cNvPr>
              <p:cNvCxnSpPr>
                <a:cxnSpLocks/>
                <a:stCxn id="369" idx="3"/>
              </p:cNvCxnSpPr>
              <p:nvPr/>
            </p:nvCxnSpPr>
            <p:spPr>
              <a:xfrm flipV="1">
                <a:off x="2516155" y="16244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Elbow Connector 375">
                <a:extLst>
                  <a:ext uri="{FF2B5EF4-FFF2-40B4-BE49-F238E27FC236}">
                    <a16:creationId xmlns:a16="http://schemas.microsoft.com/office/drawing/2014/main" id="{87E65B5F-6D0F-FA47-85DF-8D5F9FE4E997}"/>
                  </a:ext>
                </a:extLst>
              </p:cNvPr>
              <p:cNvCxnSpPr>
                <a:cxnSpLocks/>
                <a:stCxn id="370" idx="3"/>
              </p:cNvCxnSpPr>
              <p:nvPr/>
            </p:nvCxnSpPr>
            <p:spPr>
              <a:xfrm flipV="1">
                <a:off x="3281530" y="16244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Elbow Connector 376">
                <a:extLst>
                  <a:ext uri="{FF2B5EF4-FFF2-40B4-BE49-F238E27FC236}">
                    <a16:creationId xmlns:a16="http://schemas.microsoft.com/office/drawing/2014/main" id="{FFDE0770-A00F-6741-AAAD-823247AD8B77}"/>
                  </a:ext>
                </a:extLst>
              </p:cNvPr>
              <p:cNvCxnSpPr>
                <a:cxnSpLocks/>
                <a:endCxn id="370" idx="1"/>
              </p:cNvCxnSpPr>
              <p:nvPr/>
            </p:nvCxnSpPr>
            <p:spPr>
              <a:xfrm rot="16200000" flipH="1">
                <a:off x="2690783" y="16806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98F6E6BC-F3F1-E845-BE68-2480312DB3FE}"/>
                  </a:ext>
                </a:extLst>
              </p:cNvPr>
              <p:cNvCxnSpPr>
                <a:cxnSpLocks/>
                <a:stCxn id="374" idx="6"/>
                <a:endCxn id="379" idx="2"/>
              </p:cNvCxnSpPr>
              <p:nvPr/>
            </p:nvCxnSpPr>
            <p:spPr>
              <a:xfrm>
                <a:off x="2127580" y="16244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" name="Oval 378">
                <a:extLst>
                  <a:ext uri="{FF2B5EF4-FFF2-40B4-BE49-F238E27FC236}">
                    <a16:creationId xmlns:a16="http://schemas.microsoft.com/office/drawing/2014/main" id="{9ECCBA24-236E-454B-A373-03B0BE088947}"/>
                  </a:ext>
                </a:extLst>
              </p:cNvPr>
              <p:cNvSpPr/>
              <p:nvPr/>
            </p:nvSpPr>
            <p:spPr>
              <a:xfrm flipV="1">
                <a:off x="3543971" y="14866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0" name="Rectangle 379">
                <a:extLst>
                  <a:ext uri="{FF2B5EF4-FFF2-40B4-BE49-F238E27FC236}">
                    <a16:creationId xmlns:a16="http://schemas.microsoft.com/office/drawing/2014/main" id="{605F88C7-494D-D346-B2BD-AD062A3F3B17}"/>
                  </a:ext>
                </a:extLst>
              </p:cNvPr>
              <p:cNvSpPr/>
              <p:nvPr/>
            </p:nvSpPr>
            <p:spPr>
              <a:xfrm flipV="1">
                <a:off x="734927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1" name="Arc 380">
                <a:extLst>
                  <a:ext uri="{FF2B5EF4-FFF2-40B4-BE49-F238E27FC236}">
                    <a16:creationId xmlns:a16="http://schemas.microsoft.com/office/drawing/2014/main" id="{C0029132-1C9B-984D-BAC5-709DC5E60BC2}"/>
                  </a:ext>
                </a:extLst>
              </p:cNvPr>
              <p:cNvSpPr/>
              <p:nvPr/>
            </p:nvSpPr>
            <p:spPr>
              <a:xfrm flipV="1">
                <a:off x="687971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B8A99145-0E16-2042-9739-CB5ABA29A20E}"/>
                  </a:ext>
                </a:extLst>
              </p:cNvPr>
              <p:cNvCxnSpPr>
                <a:cxnSpLocks/>
                <a:endCxn id="380" idx="1"/>
              </p:cNvCxnSpPr>
              <p:nvPr/>
            </p:nvCxnSpPr>
            <p:spPr>
              <a:xfrm flipV="1">
                <a:off x="709064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Elbow Connector 382">
                <a:extLst>
                  <a:ext uri="{FF2B5EF4-FFF2-40B4-BE49-F238E27FC236}">
                    <a16:creationId xmlns:a16="http://schemas.microsoft.com/office/drawing/2014/main" id="{3B220BE0-E6B7-4241-9099-2697070BF42F}"/>
                  </a:ext>
                </a:extLst>
              </p:cNvPr>
              <p:cNvCxnSpPr>
                <a:cxnSpLocks/>
                <a:stCxn id="380" idx="3"/>
              </p:cNvCxnSpPr>
              <p:nvPr/>
            </p:nvCxnSpPr>
            <p:spPr>
              <a:xfrm flipV="1">
                <a:off x="761246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04BCDF90-026D-824C-A72A-318C3A070A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1624472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5FB0BFC9-856E-0747-A193-E303302BACE6}"/>
                  </a:ext>
                </a:extLst>
              </p:cNvPr>
              <p:cNvSpPr/>
              <p:nvPr/>
            </p:nvSpPr>
            <p:spPr>
              <a:xfrm flipV="1">
                <a:off x="8640284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B8D37493-1DC2-9348-9AA2-8839E8DB1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1624473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AA9FE235-D00C-4143-A8C2-37EEC145C162}"/>
                  </a:ext>
                </a:extLst>
              </p:cNvPr>
              <p:cNvSpPr/>
              <p:nvPr/>
            </p:nvSpPr>
            <p:spPr>
              <a:xfrm>
                <a:off x="801204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388" name="Oval 387">
                <a:extLst>
                  <a:ext uri="{FF2B5EF4-FFF2-40B4-BE49-F238E27FC236}">
                    <a16:creationId xmlns:a16="http://schemas.microsoft.com/office/drawing/2014/main" id="{D22B5DFB-0EAE-E54B-B0CD-FB868806ED99}"/>
                  </a:ext>
                </a:extLst>
              </p:cNvPr>
              <p:cNvSpPr/>
              <p:nvPr/>
            </p:nvSpPr>
            <p:spPr>
              <a:xfrm>
                <a:off x="817171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131DE737-50D2-C74C-A5F6-A8797EF059EA}"/>
                  </a:ext>
                </a:extLst>
              </p:cNvPr>
              <p:cNvSpPr/>
              <p:nvPr/>
            </p:nvSpPr>
            <p:spPr>
              <a:xfrm>
                <a:off x="8329367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90" name="Google Shape;399;p3">
                <a:extLst>
                  <a:ext uri="{FF2B5EF4-FFF2-40B4-BE49-F238E27FC236}">
                    <a16:creationId xmlns:a16="http://schemas.microsoft.com/office/drawing/2014/main" id="{7A4B393F-4749-6046-8A87-81E180ECC3B6}"/>
                  </a:ext>
                </a:extLst>
              </p:cNvPr>
              <p:cNvSpPr/>
              <p:nvPr/>
            </p:nvSpPr>
            <p:spPr>
              <a:xfrm rot="16200000">
                <a:off x="1270288" y="147742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862440A7-9F8A-3A4F-BF63-56CAF9B1AD4A}"/>
                  </a:ext>
                </a:extLst>
              </p:cNvPr>
              <p:cNvCxnSpPr>
                <a:cxnSpLocks/>
                <a:stCxn id="390" idx="2"/>
              </p:cNvCxnSpPr>
              <p:nvPr/>
            </p:nvCxnSpPr>
            <p:spPr>
              <a:xfrm>
                <a:off x="1581784" y="163143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2" name="TextBox 391">
                <a:extLst>
                  <a:ext uri="{FF2B5EF4-FFF2-40B4-BE49-F238E27FC236}">
                    <a16:creationId xmlns:a16="http://schemas.microsoft.com/office/drawing/2014/main" id="{95CB36DE-66DC-BA41-A5CE-B9BCA7EC80DD}"/>
                  </a:ext>
                </a:extLst>
              </p:cNvPr>
              <p:cNvSpPr txBox="1"/>
              <p:nvPr/>
            </p:nvSpPr>
            <p:spPr>
              <a:xfrm>
                <a:off x="297148" y="1406035"/>
                <a:ext cx="855162" cy="473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</a:t>
                </a:r>
              </a:p>
            </p:txBody>
          </p:sp>
        </p:grp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35DFDB96-29FF-C34D-A69D-9F0EDE12B336}"/>
                </a:ext>
              </a:extLst>
            </p:cNvPr>
            <p:cNvGrpSpPr/>
            <p:nvPr/>
          </p:nvGrpSpPr>
          <p:grpSpPr>
            <a:xfrm>
              <a:off x="1122541" y="5933481"/>
              <a:ext cx="8684084" cy="603235"/>
              <a:chOff x="572231" y="4698797"/>
              <a:chExt cx="9769594" cy="678639"/>
            </a:xfrm>
          </p:grpSpPr>
          <p:cxnSp>
            <p:nvCxnSpPr>
              <p:cNvPr id="284" name="Elbow Connector 283">
                <a:extLst>
                  <a:ext uri="{FF2B5EF4-FFF2-40B4-BE49-F238E27FC236}">
                    <a16:creationId xmlns:a16="http://schemas.microsoft.com/office/drawing/2014/main" id="{1FD793DB-5F63-9D48-89E1-3EADB3DB4B84}"/>
                  </a:ext>
                </a:extLst>
              </p:cNvPr>
              <p:cNvCxnSpPr>
                <a:cxnSpLocks/>
                <a:endCxn id="321" idx="1"/>
              </p:cNvCxnSpPr>
              <p:nvPr/>
            </p:nvCxnSpPr>
            <p:spPr>
              <a:xfrm rot="16200000" flipH="1">
                <a:off x="7147540" y="4991297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Elbow Connector 284">
                <a:extLst>
                  <a:ext uri="{FF2B5EF4-FFF2-40B4-BE49-F238E27FC236}">
                    <a16:creationId xmlns:a16="http://schemas.microsoft.com/office/drawing/2014/main" id="{882A7DD2-CD70-F946-97BF-FA1140DC9137}"/>
                  </a:ext>
                </a:extLst>
              </p:cNvPr>
              <p:cNvCxnSpPr>
                <a:cxnSpLocks/>
                <a:endCxn id="286" idx="1"/>
              </p:cNvCxnSpPr>
              <p:nvPr/>
            </p:nvCxnSpPr>
            <p:spPr>
              <a:xfrm rot="16200000" flipH="1">
                <a:off x="8846310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8B059D1B-14E2-C14D-81DA-8810CBDBF418}"/>
                  </a:ext>
                </a:extLst>
              </p:cNvPr>
              <p:cNvSpPr/>
              <p:nvPr/>
            </p:nvSpPr>
            <p:spPr>
              <a:xfrm flipV="1">
                <a:off x="905081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87" name="Diamond 286">
                <a:extLst>
                  <a:ext uri="{FF2B5EF4-FFF2-40B4-BE49-F238E27FC236}">
                    <a16:creationId xmlns:a16="http://schemas.microsoft.com/office/drawing/2014/main" id="{3AB4CF42-2AC7-A54F-BD60-BE444C6CF581}"/>
                  </a:ext>
                </a:extLst>
              </p:cNvPr>
              <p:cNvSpPr/>
              <p:nvPr/>
            </p:nvSpPr>
            <p:spPr>
              <a:xfrm flipV="1">
                <a:off x="9716117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88" name="Arc 287">
                <a:extLst>
                  <a:ext uri="{FF2B5EF4-FFF2-40B4-BE49-F238E27FC236}">
                    <a16:creationId xmlns:a16="http://schemas.microsoft.com/office/drawing/2014/main" id="{26D1648A-8893-B14C-8201-33751CBECE90}"/>
                  </a:ext>
                </a:extLst>
              </p:cNvPr>
              <p:cNvSpPr/>
              <p:nvPr/>
            </p:nvSpPr>
            <p:spPr>
              <a:xfrm flipV="1">
                <a:off x="858125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89" name="Elbow Connector 288">
                <a:extLst>
                  <a:ext uri="{FF2B5EF4-FFF2-40B4-BE49-F238E27FC236}">
                    <a16:creationId xmlns:a16="http://schemas.microsoft.com/office/drawing/2014/main" id="{D02004E9-1D24-1D4F-A8C0-53F8EB37BE4F}"/>
                  </a:ext>
                </a:extLst>
              </p:cNvPr>
              <p:cNvCxnSpPr>
                <a:cxnSpLocks/>
                <a:stCxn id="286" idx="3"/>
              </p:cNvCxnSpPr>
              <p:nvPr/>
            </p:nvCxnSpPr>
            <p:spPr>
              <a:xfrm flipV="1">
                <a:off x="931400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Elbow Connector 289">
                <a:extLst>
                  <a:ext uri="{FF2B5EF4-FFF2-40B4-BE49-F238E27FC236}">
                    <a16:creationId xmlns:a16="http://schemas.microsoft.com/office/drawing/2014/main" id="{E159FB07-1755-3F46-B3BC-EA2871E9A072}"/>
                  </a:ext>
                </a:extLst>
              </p:cNvPr>
              <p:cNvCxnSpPr>
                <a:cxnSpLocks/>
                <a:stCxn id="287" idx="3"/>
              </p:cNvCxnSpPr>
              <p:nvPr/>
            </p:nvCxnSpPr>
            <p:spPr>
              <a:xfrm flipV="1">
                <a:off x="10079383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Elbow Connector 290">
                <a:extLst>
                  <a:ext uri="{FF2B5EF4-FFF2-40B4-BE49-F238E27FC236}">
                    <a16:creationId xmlns:a16="http://schemas.microsoft.com/office/drawing/2014/main" id="{C2967A26-F7DB-4741-AC63-A20A06E28A78}"/>
                  </a:ext>
                </a:extLst>
              </p:cNvPr>
              <p:cNvCxnSpPr>
                <a:cxnSpLocks/>
                <a:endCxn id="287" idx="1"/>
              </p:cNvCxnSpPr>
              <p:nvPr/>
            </p:nvCxnSpPr>
            <p:spPr>
              <a:xfrm rot="16200000" flipH="1">
                <a:off x="9488636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id="{19DA827E-7487-B14C-B824-0B624F27A1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5434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Elbow Connector 292">
                <a:extLst>
                  <a:ext uri="{FF2B5EF4-FFF2-40B4-BE49-F238E27FC236}">
                    <a16:creationId xmlns:a16="http://schemas.microsoft.com/office/drawing/2014/main" id="{CFD62AAF-67DD-5F40-86CD-7A56BE60DFC7}"/>
                  </a:ext>
                </a:extLst>
              </p:cNvPr>
              <p:cNvCxnSpPr>
                <a:cxnSpLocks/>
                <a:endCxn id="294" idx="1"/>
              </p:cNvCxnSpPr>
              <p:nvPr/>
            </p:nvCxnSpPr>
            <p:spPr>
              <a:xfrm rot="16200000" flipH="1">
                <a:off x="544876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0A943FD4-7CF8-CB49-BEE0-64B1D0281085}"/>
                  </a:ext>
                </a:extLst>
              </p:cNvPr>
              <p:cNvSpPr/>
              <p:nvPr/>
            </p:nvSpPr>
            <p:spPr>
              <a:xfrm flipV="1">
                <a:off x="565327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95" name="Diamond 294">
                <a:extLst>
                  <a:ext uri="{FF2B5EF4-FFF2-40B4-BE49-F238E27FC236}">
                    <a16:creationId xmlns:a16="http://schemas.microsoft.com/office/drawing/2014/main" id="{5AFA0F19-0ACF-F341-9DD7-20BB0097C650}"/>
                  </a:ext>
                </a:extLst>
              </p:cNvPr>
              <p:cNvSpPr/>
              <p:nvPr/>
            </p:nvSpPr>
            <p:spPr>
              <a:xfrm flipV="1">
                <a:off x="631857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96" name="Arc 295">
                <a:extLst>
                  <a:ext uri="{FF2B5EF4-FFF2-40B4-BE49-F238E27FC236}">
                    <a16:creationId xmlns:a16="http://schemas.microsoft.com/office/drawing/2014/main" id="{7C160BFE-945A-0542-A5A6-08205C32A88F}"/>
                  </a:ext>
                </a:extLst>
              </p:cNvPr>
              <p:cNvSpPr/>
              <p:nvPr/>
            </p:nvSpPr>
            <p:spPr>
              <a:xfrm flipV="1">
                <a:off x="518370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97" name="Elbow Connector 296">
                <a:extLst>
                  <a:ext uri="{FF2B5EF4-FFF2-40B4-BE49-F238E27FC236}">
                    <a16:creationId xmlns:a16="http://schemas.microsoft.com/office/drawing/2014/main" id="{F8176B14-4EFE-B144-8821-E8B22A4E860E}"/>
                  </a:ext>
                </a:extLst>
              </p:cNvPr>
              <p:cNvCxnSpPr>
                <a:cxnSpLocks/>
                <a:stCxn id="294" idx="3"/>
              </p:cNvCxnSpPr>
              <p:nvPr/>
            </p:nvCxnSpPr>
            <p:spPr>
              <a:xfrm flipV="1">
                <a:off x="591646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Elbow Connector 297">
                <a:extLst>
                  <a:ext uri="{FF2B5EF4-FFF2-40B4-BE49-F238E27FC236}">
                    <a16:creationId xmlns:a16="http://schemas.microsoft.com/office/drawing/2014/main" id="{3DA78E36-80CB-0946-8228-E630DBBF7B89}"/>
                  </a:ext>
                </a:extLst>
              </p:cNvPr>
              <p:cNvCxnSpPr>
                <a:cxnSpLocks/>
                <a:stCxn id="295" idx="3"/>
              </p:cNvCxnSpPr>
              <p:nvPr/>
            </p:nvCxnSpPr>
            <p:spPr>
              <a:xfrm flipV="1">
                <a:off x="6681842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Elbow Connector 298">
                <a:extLst>
                  <a:ext uri="{FF2B5EF4-FFF2-40B4-BE49-F238E27FC236}">
                    <a16:creationId xmlns:a16="http://schemas.microsoft.com/office/drawing/2014/main" id="{CC1F102F-B7B7-184A-AFF0-3FA897FB80EC}"/>
                  </a:ext>
                </a:extLst>
              </p:cNvPr>
              <p:cNvCxnSpPr>
                <a:cxnSpLocks/>
                <a:endCxn id="295" idx="1"/>
              </p:cNvCxnSpPr>
              <p:nvPr/>
            </p:nvCxnSpPr>
            <p:spPr>
              <a:xfrm rot="16200000" flipH="1">
                <a:off x="609109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1F85AA61-DED7-584C-B5B8-E465E0FB4E2B}"/>
                  </a:ext>
                </a:extLst>
              </p:cNvPr>
              <p:cNvCxnSpPr>
                <a:cxnSpLocks/>
                <a:endCxn id="301" idx="2"/>
              </p:cNvCxnSpPr>
              <p:nvPr/>
            </p:nvCxnSpPr>
            <p:spPr>
              <a:xfrm>
                <a:off x="552789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Oval 300">
                <a:extLst>
                  <a:ext uri="{FF2B5EF4-FFF2-40B4-BE49-F238E27FC236}">
                    <a16:creationId xmlns:a16="http://schemas.microsoft.com/office/drawing/2014/main" id="{32FE6622-D931-DD42-A3BA-B81848A8F90F}"/>
                  </a:ext>
                </a:extLst>
              </p:cNvPr>
              <p:cNvSpPr/>
              <p:nvPr/>
            </p:nvSpPr>
            <p:spPr>
              <a:xfrm flipV="1">
                <a:off x="6944283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02" name="Elbow Connector 301">
                <a:extLst>
                  <a:ext uri="{FF2B5EF4-FFF2-40B4-BE49-F238E27FC236}">
                    <a16:creationId xmlns:a16="http://schemas.microsoft.com/office/drawing/2014/main" id="{59079573-656D-C44D-800F-D36A550E4E75}"/>
                  </a:ext>
                </a:extLst>
              </p:cNvPr>
              <p:cNvCxnSpPr>
                <a:cxnSpLocks/>
                <a:endCxn id="303" idx="1"/>
              </p:cNvCxnSpPr>
              <p:nvPr/>
            </p:nvCxnSpPr>
            <p:spPr>
              <a:xfrm rot="16200000" flipH="1">
                <a:off x="374999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4691F2C6-F4A8-794B-9BF6-06596D50C1F5}"/>
                  </a:ext>
                </a:extLst>
              </p:cNvPr>
              <p:cNvSpPr/>
              <p:nvPr/>
            </p:nvSpPr>
            <p:spPr>
              <a:xfrm flipV="1">
                <a:off x="395450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04" name="Diamond 303">
                <a:extLst>
                  <a:ext uri="{FF2B5EF4-FFF2-40B4-BE49-F238E27FC236}">
                    <a16:creationId xmlns:a16="http://schemas.microsoft.com/office/drawing/2014/main" id="{12133DC1-CB3B-F44A-9803-2B7EF84BE765}"/>
                  </a:ext>
                </a:extLst>
              </p:cNvPr>
              <p:cNvSpPr/>
              <p:nvPr/>
            </p:nvSpPr>
            <p:spPr>
              <a:xfrm flipV="1">
                <a:off x="461980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05" name="Arc 304">
                <a:extLst>
                  <a:ext uri="{FF2B5EF4-FFF2-40B4-BE49-F238E27FC236}">
                    <a16:creationId xmlns:a16="http://schemas.microsoft.com/office/drawing/2014/main" id="{7EA4FEF8-C960-2447-8F67-6DD990CA3480}"/>
                  </a:ext>
                </a:extLst>
              </p:cNvPr>
              <p:cNvSpPr/>
              <p:nvPr/>
            </p:nvSpPr>
            <p:spPr>
              <a:xfrm flipV="1">
                <a:off x="348493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06" name="Elbow Connector 305">
                <a:extLst>
                  <a:ext uri="{FF2B5EF4-FFF2-40B4-BE49-F238E27FC236}">
                    <a16:creationId xmlns:a16="http://schemas.microsoft.com/office/drawing/2014/main" id="{3C70F9B8-D3FD-EC48-9AB6-CEBE26E6C320}"/>
                  </a:ext>
                </a:extLst>
              </p:cNvPr>
              <p:cNvCxnSpPr>
                <a:cxnSpLocks/>
                <a:stCxn id="303" idx="3"/>
              </p:cNvCxnSpPr>
              <p:nvPr/>
            </p:nvCxnSpPr>
            <p:spPr>
              <a:xfrm flipV="1">
                <a:off x="421769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Elbow Connector 306">
                <a:extLst>
                  <a:ext uri="{FF2B5EF4-FFF2-40B4-BE49-F238E27FC236}">
                    <a16:creationId xmlns:a16="http://schemas.microsoft.com/office/drawing/2014/main" id="{00CCB81C-52EE-7649-AFF0-B1BF64806E51}"/>
                  </a:ext>
                </a:extLst>
              </p:cNvPr>
              <p:cNvCxnSpPr>
                <a:cxnSpLocks/>
                <a:stCxn id="304" idx="3"/>
              </p:cNvCxnSpPr>
              <p:nvPr/>
            </p:nvCxnSpPr>
            <p:spPr>
              <a:xfrm flipV="1">
                <a:off x="4983071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Elbow Connector 307">
                <a:extLst>
                  <a:ext uri="{FF2B5EF4-FFF2-40B4-BE49-F238E27FC236}">
                    <a16:creationId xmlns:a16="http://schemas.microsoft.com/office/drawing/2014/main" id="{E75CA180-19A7-6B49-B88C-29DD44ED9566}"/>
                  </a:ext>
                </a:extLst>
              </p:cNvPr>
              <p:cNvCxnSpPr>
                <a:cxnSpLocks/>
                <a:endCxn id="304" idx="1"/>
              </p:cNvCxnSpPr>
              <p:nvPr/>
            </p:nvCxnSpPr>
            <p:spPr>
              <a:xfrm rot="16200000" flipH="1">
                <a:off x="439232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8BE4BDC7-B68F-8442-B105-353F2DD08700}"/>
                  </a:ext>
                </a:extLst>
              </p:cNvPr>
              <p:cNvCxnSpPr>
                <a:cxnSpLocks/>
                <a:endCxn id="310" idx="2"/>
              </p:cNvCxnSpPr>
              <p:nvPr/>
            </p:nvCxnSpPr>
            <p:spPr>
              <a:xfrm>
                <a:off x="382912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0" name="Oval 309">
                <a:extLst>
                  <a:ext uri="{FF2B5EF4-FFF2-40B4-BE49-F238E27FC236}">
                    <a16:creationId xmlns:a16="http://schemas.microsoft.com/office/drawing/2014/main" id="{8B115B5C-504D-5846-8970-03F8CFAA1C74}"/>
                  </a:ext>
                </a:extLst>
              </p:cNvPr>
              <p:cNvSpPr/>
              <p:nvPr/>
            </p:nvSpPr>
            <p:spPr>
              <a:xfrm flipV="1">
                <a:off x="5245512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11" name="Elbow Connector 310">
                <a:extLst>
                  <a:ext uri="{FF2B5EF4-FFF2-40B4-BE49-F238E27FC236}">
                    <a16:creationId xmlns:a16="http://schemas.microsoft.com/office/drawing/2014/main" id="{D08902BD-F74E-D84F-B647-432CC1C10480}"/>
                  </a:ext>
                </a:extLst>
              </p:cNvPr>
              <p:cNvCxnSpPr>
                <a:cxnSpLocks/>
                <a:stCxn id="315" idx="0"/>
                <a:endCxn id="312" idx="1"/>
              </p:cNvCxnSpPr>
              <p:nvPr/>
            </p:nvCxnSpPr>
            <p:spPr>
              <a:xfrm rot="16200000" flipH="1">
                <a:off x="2051226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4FFE439D-0189-D14A-9A79-9BD3C7637933}"/>
                  </a:ext>
                </a:extLst>
              </p:cNvPr>
              <p:cNvSpPr/>
              <p:nvPr/>
            </p:nvSpPr>
            <p:spPr>
              <a:xfrm flipV="1">
                <a:off x="2255731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3" name="Diamond 312">
                <a:extLst>
                  <a:ext uri="{FF2B5EF4-FFF2-40B4-BE49-F238E27FC236}">
                    <a16:creationId xmlns:a16="http://schemas.microsoft.com/office/drawing/2014/main" id="{F064A474-CE98-5043-A75B-3E1E8A75B385}"/>
                  </a:ext>
                </a:extLst>
              </p:cNvPr>
              <p:cNvSpPr/>
              <p:nvPr/>
            </p:nvSpPr>
            <p:spPr>
              <a:xfrm flipV="1">
                <a:off x="2921034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4" name="Arc 313">
                <a:extLst>
                  <a:ext uri="{FF2B5EF4-FFF2-40B4-BE49-F238E27FC236}">
                    <a16:creationId xmlns:a16="http://schemas.microsoft.com/office/drawing/2014/main" id="{6E3F8A6C-36BB-5B4F-9EB3-82FC9805DFE8}"/>
                  </a:ext>
                </a:extLst>
              </p:cNvPr>
              <p:cNvSpPr/>
              <p:nvPr/>
            </p:nvSpPr>
            <p:spPr>
              <a:xfrm flipV="1">
                <a:off x="1786166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1A516273-227E-3B42-8F30-25A1C1D59E19}"/>
                  </a:ext>
                </a:extLst>
              </p:cNvPr>
              <p:cNvSpPr/>
              <p:nvPr/>
            </p:nvSpPr>
            <p:spPr>
              <a:xfrm flipV="1">
                <a:off x="1854798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16" name="Elbow Connector 315">
                <a:extLst>
                  <a:ext uri="{FF2B5EF4-FFF2-40B4-BE49-F238E27FC236}">
                    <a16:creationId xmlns:a16="http://schemas.microsoft.com/office/drawing/2014/main" id="{12029618-F7E0-2643-AEEB-E72B8A7101D7}"/>
                  </a:ext>
                </a:extLst>
              </p:cNvPr>
              <p:cNvCxnSpPr>
                <a:cxnSpLocks/>
                <a:stCxn id="312" idx="3"/>
              </p:cNvCxnSpPr>
              <p:nvPr/>
            </p:nvCxnSpPr>
            <p:spPr>
              <a:xfrm flipV="1">
                <a:off x="2518925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Elbow Connector 316">
                <a:extLst>
                  <a:ext uri="{FF2B5EF4-FFF2-40B4-BE49-F238E27FC236}">
                    <a16:creationId xmlns:a16="http://schemas.microsoft.com/office/drawing/2014/main" id="{4E30DE1E-ABF4-EE46-B1FD-5832D065A9E0}"/>
                  </a:ext>
                </a:extLst>
              </p:cNvPr>
              <p:cNvCxnSpPr>
                <a:cxnSpLocks/>
                <a:stCxn id="313" idx="3"/>
              </p:cNvCxnSpPr>
              <p:nvPr/>
            </p:nvCxnSpPr>
            <p:spPr>
              <a:xfrm flipV="1">
                <a:off x="3284300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Elbow Connector 317">
                <a:extLst>
                  <a:ext uri="{FF2B5EF4-FFF2-40B4-BE49-F238E27FC236}">
                    <a16:creationId xmlns:a16="http://schemas.microsoft.com/office/drawing/2014/main" id="{7D2CADE9-B2E4-3546-9D6F-B8B158EEA09C}"/>
                  </a:ext>
                </a:extLst>
              </p:cNvPr>
              <p:cNvCxnSpPr>
                <a:cxnSpLocks/>
                <a:endCxn id="313" idx="1"/>
              </p:cNvCxnSpPr>
              <p:nvPr/>
            </p:nvCxnSpPr>
            <p:spPr>
              <a:xfrm rot="16200000" flipH="1">
                <a:off x="2693553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37D5D330-B241-9440-839C-1A2377E2610A}"/>
                  </a:ext>
                </a:extLst>
              </p:cNvPr>
              <p:cNvCxnSpPr>
                <a:cxnSpLocks/>
                <a:stCxn id="315" idx="6"/>
                <a:endCxn id="320" idx="2"/>
              </p:cNvCxnSpPr>
              <p:nvPr/>
            </p:nvCxnSpPr>
            <p:spPr>
              <a:xfrm>
                <a:off x="2130350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0" name="Oval 319">
                <a:extLst>
                  <a:ext uri="{FF2B5EF4-FFF2-40B4-BE49-F238E27FC236}">
                    <a16:creationId xmlns:a16="http://schemas.microsoft.com/office/drawing/2014/main" id="{F825CDA8-DCED-5D40-A7FB-804DD6C1530C}"/>
                  </a:ext>
                </a:extLst>
              </p:cNvPr>
              <p:cNvSpPr/>
              <p:nvPr/>
            </p:nvSpPr>
            <p:spPr>
              <a:xfrm flipV="1">
                <a:off x="3546741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C16868E8-7B5D-A744-A202-8F44001078EF}"/>
                  </a:ext>
                </a:extLst>
              </p:cNvPr>
              <p:cNvSpPr/>
              <p:nvPr/>
            </p:nvSpPr>
            <p:spPr>
              <a:xfrm flipV="1">
                <a:off x="735204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2" name="Arc 321">
                <a:extLst>
                  <a:ext uri="{FF2B5EF4-FFF2-40B4-BE49-F238E27FC236}">
                    <a16:creationId xmlns:a16="http://schemas.microsoft.com/office/drawing/2014/main" id="{DFB9C287-8A9A-AF44-8A1B-1C27E0465FCC}"/>
                  </a:ext>
                </a:extLst>
              </p:cNvPr>
              <p:cNvSpPr/>
              <p:nvPr/>
            </p:nvSpPr>
            <p:spPr>
              <a:xfrm flipV="1">
                <a:off x="688248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23" name="Elbow Connector 322">
                <a:extLst>
                  <a:ext uri="{FF2B5EF4-FFF2-40B4-BE49-F238E27FC236}">
                    <a16:creationId xmlns:a16="http://schemas.microsoft.com/office/drawing/2014/main" id="{96D2602D-4375-2D41-A312-CF6CF1E9A90E}"/>
                  </a:ext>
                </a:extLst>
              </p:cNvPr>
              <p:cNvCxnSpPr>
                <a:cxnSpLocks/>
                <a:stCxn id="321" idx="3"/>
              </p:cNvCxnSpPr>
              <p:nvPr/>
            </p:nvCxnSpPr>
            <p:spPr>
              <a:xfrm flipV="1">
                <a:off x="761523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id="{B296BD95-F55B-494B-AA79-90C5D5995B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6664" y="4912173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1B179F9B-350F-7043-AECD-7C618FA62856}"/>
                  </a:ext>
                </a:extLst>
              </p:cNvPr>
              <p:cNvSpPr/>
              <p:nvPr/>
            </p:nvSpPr>
            <p:spPr>
              <a:xfrm flipV="1">
                <a:off x="8643054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ADB08CC6-0D5B-5F48-A4B1-0086A75666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5329" y="4912174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" name="Oval 326">
                <a:extLst>
                  <a:ext uri="{FF2B5EF4-FFF2-40B4-BE49-F238E27FC236}">
                    <a16:creationId xmlns:a16="http://schemas.microsoft.com/office/drawing/2014/main" id="{DB8E96E8-BCE6-B64F-AA01-FD4658AE60FE}"/>
                  </a:ext>
                </a:extLst>
              </p:cNvPr>
              <p:cNvSpPr/>
              <p:nvPr/>
            </p:nvSpPr>
            <p:spPr>
              <a:xfrm>
                <a:off x="801481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F2C7EB25-431D-7745-B79D-4E3D270728A5}"/>
                  </a:ext>
                </a:extLst>
              </p:cNvPr>
              <p:cNvSpPr/>
              <p:nvPr/>
            </p:nvSpPr>
            <p:spPr>
              <a:xfrm>
                <a:off x="817448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9" name="Oval 328">
                <a:extLst>
                  <a:ext uri="{FF2B5EF4-FFF2-40B4-BE49-F238E27FC236}">
                    <a16:creationId xmlns:a16="http://schemas.microsoft.com/office/drawing/2014/main" id="{A35216FC-16D5-7D4B-9F90-F7B2AB089CEF}"/>
                  </a:ext>
                </a:extLst>
              </p:cNvPr>
              <p:cNvSpPr/>
              <p:nvPr/>
            </p:nvSpPr>
            <p:spPr>
              <a:xfrm>
                <a:off x="8332137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0" name="Google Shape;399;p3">
                <a:extLst>
                  <a:ext uri="{FF2B5EF4-FFF2-40B4-BE49-F238E27FC236}">
                    <a16:creationId xmlns:a16="http://schemas.microsoft.com/office/drawing/2014/main" id="{F32F5973-A77B-2947-B102-ADD4E978B527}"/>
                  </a:ext>
                </a:extLst>
              </p:cNvPr>
              <p:cNvSpPr/>
              <p:nvPr/>
            </p:nvSpPr>
            <p:spPr>
              <a:xfrm rot="16200000">
                <a:off x="1273058" y="4759584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79AB335B-8BD2-5E4E-8E4D-0ED2DD15D3EE}"/>
                  </a:ext>
                </a:extLst>
              </p:cNvPr>
              <p:cNvCxnSpPr>
                <a:cxnSpLocks/>
                <a:stCxn id="330" idx="2"/>
              </p:cNvCxnSpPr>
              <p:nvPr/>
            </p:nvCxnSpPr>
            <p:spPr>
              <a:xfrm>
                <a:off x="1584554" y="4913593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2" name="TextBox 331">
                <a:extLst>
                  <a:ext uri="{FF2B5EF4-FFF2-40B4-BE49-F238E27FC236}">
                    <a16:creationId xmlns:a16="http://schemas.microsoft.com/office/drawing/2014/main" id="{CC71D8CB-C8A9-7A4E-9A8C-8FFBB957318B}"/>
                  </a:ext>
                </a:extLst>
              </p:cNvPr>
              <p:cNvSpPr txBox="1"/>
              <p:nvPr/>
            </p:nvSpPr>
            <p:spPr>
              <a:xfrm>
                <a:off x="572231" y="4698797"/>
                <a:ext cx="58285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477F2B86-89B7-0D46-B919-CB660395A940}"/>
                </a:ext>
              </a:extLst>
            </p:cNvPr>
            <p:cNvSpPr txBox="1"/>
            <p:nvPr/>
          </p:nvSpPr>
          <p:spPr>
            <a:xfrm>
              <a:off x="10043684" y="5931854"/>
              <a:ext cx="1475084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b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(Corrupted)</a:t>
              </a:r>
            </a:p>
          </p:txBody>
        </p:sp>
        <p:sp>
          <p:nvSpPr>
            <p:cNvPr id="271" name="Google Shape;399;p3">
              <a:extLst>
                <a:ext uri="{FF2B5EF4-FFF2-40B4-BE49-F238E27FC236}">
                  <a16:creationId xmlns:a16="http://schemas.microsoft.com/office/drawing/2014/main" id="{0FD8474E-CE2C-F84C-B6FD-1D937B2C2995}"/>
                </a:ext>
              </a:extLst>
            </p:cNvPr>
            <p:cNvSpPr/>
            <p:nvPr/>
          </p:nvSpPr>
          <p:spPr>
            <a:xfrm rot="5400000" flipH="1">
              <a:off x="10304248" y="5988955"/>
              <a:ext cx="279978" cy="273793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F8265366-AA78-424A-ADAB-073C29DCB99C}"/>
                </a:ext>
              </a:extLst>
            </p:cNvPr>
            <p:cNvGrpSpPr/>
            <p:nvPr/>
          </p:nvGrpSpPr>
          <p:grpSpPr>
            <a:xfrm>
              <a:off x="9806438" y="6000677"/>
              <a:ext cx="500898" cy="244935"/>
              <a:chOff x="10341615" y="4774398"/>
              <a:chExt cx="563510" cy="275552"/>
            </a:xfrm>
          </p:grpSpPr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A51A20ED-EBC3-784F-AD66-3A34E8F0DE60}"/>
                  </a:ext>
                </a:extLst>
              </p:cNvPr>
              <p:cNvSpPr/>
              <p:nvPr/>
            </p:nvSpPr>
            <p:spPr>
              <a:xfrm flipV="1">
                <a:off x="10341615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88872E57-4012-854C-929C-6BCAFCC965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4883" y="4915214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751B64B-E2A2-704A-A95E-0F7FF68A6AE1}"/>
              </a:ext>
            </a:extLst>
          </p:cNvPr>
          <p:cNvSpPr/>
          <p:nvPr/>
        </p:nvSpPr>
        <p:spPr>
          <a:xfrm>
            <a:off x="928255" y="4107305"/>
            <a:ext cx="765634" cy="106430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575938B9-9A47-8042-B46D-FB269044F54B}"/>
              </a:ext>
            </a:extLst>
          </p:cNvPr>
          <p:cNvSpPr/>
          <p:nvPr/>
        </p:nvSpPr>
        <p:spPr>
          <a:xfrm>
            <a:off x="9747193" y="5801289"/>
            <a:ext cx="2068067" cy="96715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9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6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23FD4B9F-4EC6-C34F-B5BD-5E2874C92AC8}"/>
              </a:ext>
            </a:extLst>
          </p:cNvPr>
          <p:cNvGrpSpPr/>
          <p:nvPr/>
        </p:nvGrpSpPr>
        <p:grpSpPr>
          <a:xfrm>
            <a:off x="805147" y="1334403"/>
            <a:ext cx="11398491" cy="2569087"/>
            <a:chOff x="805147" y="1469313"/>
            <a:chExt cx="11398491" cy="256908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802F971-7365-4842-B076-BAF4BCF4D98C}"/>
                </a:ext>
              </a:extLst>
            </p:cNvPr>
            <p:cNvGrpSpPr/>
            <p:nvPr/>
          </p:nvGrpSpPr>
          <p:grpSpPr>
            <a:xfrm>
              <a:off x="3889019" y="1734940"/>
              <a:ext cx="578460" cy="369091"/>
              <a:chOff x="3681747" y="309619"/>
              <a:chExt cx="650768" cy="415227"/>
            </a:xfrm>
          </p:grpSpPr>
          <p:cxnSp>
            <p:nvCxnSpPr>
              <p:cNvPr id="787" name="Elbow Connector 786">
                <a:extLst>
                  <a:ext uri="{FF2B5EF4-FFF2-40B4-BE49-F238E27FC236}">
                    <a16:creationId xmlns:a16="http://schemas.microsoft.com/office/drawing/2014/main" id="{0EADCD0C-508C-9247-B8CD-CA8B009BE206}"/>
                  </a:ext>
                </a:extLst>
              </p:cNvPr>
              <p:cNvCxnSpPr>
                <a:cxnSpLocks/>
                <a:stCxn id="2643" idx="0"/>
                <a:endCxn id="2566" idx="1"/>
              </p:cNvCxnSpPr>
              <p:nvPr/>
            </p:nvCxnSpPr>
            <p:spPr>
              <a:xfrm rot="16200000" flipH="1">
                <a:off x="3743813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6" name="Rectangle 2565">
                <a:extLst>
                  <a:ext uri="{FF2B5EF4-FFF2-40B4-BE49-F238E27FC236}">
                    <a16:creationId xmlns:a16="http://schemas.microsoft.com/office/drawing/2014/main" id="{323364E7-03E6-2E49-974F-FE695D388315}"/>
                  </a:ext>
                </a:extLst>
              </p:cNvPr>
              <p:cNvSpPr/>
              <p:nvPr/>
            </p:nvSpPr>
            <p:spPr>
              <a:xfrm flipV="1">
                <a:off x="395173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0" name="Elbow Connector 2569">
                <a:extLst>
                  <a:ext uri="{FF2B5EF4-FFF2-40B4-BE49-F238E27FC236}">
                    <a16:creationId xmlns:a16="http://schemas.microsoft.com/office/drawing/2014/main" id="{640F0598-880E-5D41-8A85-2274D331591B}"/>
                  </a:ext>
                </a:extLst>
              </p:cNvPr>
              <p:cNvCxnSpPr>
                <a:cxnSpLocks/>
                <a:stCxn id="2566" idx="3"/>
              </p:cNvCxnSpPr>
              <p:nvPr/>
            </p:nvCxnSpPr>
            <p:spPr>
              <a:xfrm flipV="1">
                <a:off x="421492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7CA800B-1EAF-DA45-B009-37D73C39D300}"/>
                </a:ext>
              </a:extLst>
            </p:cNvPr>
            <p:cNvGrpSpPr/>
            <p:nvPr/>
          </p:nvGrpSpPr>
          <p:grpSpPr>
            <a:xfrm>
              <a:off x="4568091" y="1734941"/>
              <a:ext cx="565695" cy="413566"/>
              <a:chOff x="4445702" y="309620"/>
              <a:chExt cx="636407" cy="465262"/>
            </a:xfrm>
          </p:grpSpPr>
          <p:sp>
            <p:nvSpPr>
              <p:cNvPr id="2567" name="Diamond 2566">
                <a:extLst>
                  <a:ext uri="{FF2B5EF4-FFF2-40B4-BE49-F238E27FC236}">
                    <a16:creationId xmlns:a16="http://schemas.microsoft.com/office/drawing/2014/main" id="{55D456C4-5A08-7E45-887A-0FEDE12F955B}"/>
                  </a:ext>
                </a:extLst>
              </p:cNvPr>
              <p:cNvSpPr/>
              <p:nvPr/>
            </p:nvSpPr>
            <p:spPr>
              <a:xfrm flipV="1">
                <a:off x="461703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1" name="Elbow Connector 2570">
                <a:extLst>
                  <a:ext uri="{FF2B5EF4-FFF2-40B4-BE49-F238E27FC236}">
                    <a16:creationId xmlns:a16="http://schemas.microsoft.com/office/drawing/2014/main" id="{49A6F735-05C9-2347-9831-1C21C0F7F698}"/>
                  </a:ext>
                </a:extLst>
              </p:cNvPr>
              <p:cNvCxnSpPr>
                <a:cxnSpLocks/>
                <a:stCxn id="2567" idx="3"/>
              </p:cNvCxnSpPr>
              <p:nvPr/>
            </p:nvCxnSpPr>
            <p:spPr>
              <a:xfrm flipV="1">
                <a:off x="4980301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2" name="Elbow Connector 2571">
                <a:extLst>
                  <a:ext uri="{FF2B5EF4-FFF2-40B4-BE49-F238E27FC236}">
                    <a16:creationId xmlns:a16="http://schemas.microsoft.com/office/drawing/2014/main" id="{C0C7B2ED-7871-9344-8488-393B0AE5A08A}"/>
                  </a:ext>
                </a:extLst>
              </p:cNvPr>
              <p:cNvCxnSpPr>
                <a:cxnSpLocks/>
                <a:endCxn id="2567" idx="1"/>
              </p:cNvCxnSpPr>
              <p:nvPr/>
            </p:nvCxnSpPr>
            <p:spPr>
              <a:xfrm rot="16200000" flipH="1">
                <a:off x="438955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73" name="Straight Connector 2572">
              <a:extLst>
                <a:ext uri="{FF2B5EF4-FFF2-40B4-BE49-F238E27FC236}">
                  <a16:creationId xmlns:a16="http://schemas.microsoft.com/office/drawing/2014/main" id="{4E5CFC9E-AE13-E54C-8DDB-1A4F6FB08669}"/>
                </a:ext>
              </a:extLst>
            </p:cNvPr>
            <p:cNvCxnSpPr>
              <a:cxnSpLocks/>
              <a:endCxn id="2574" idx="2"/>
            </p:cNvCxnSpPr>
            <p:nvPr/>
          </p:nvCxnSpPr>
          <p:spPr>
            <a:xfrm>
              <a:off x="4017556" y="1734941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4" name="Oval 2573">
              <a:extLst>
                <a:ext uri="{FF2B5EF4-FFF2-40B4-BE49-F238E27FC236}">
                  <a16:creationId xmlns:a16="http://schemas.microsoft.com/office/drawing/2014/main" id="{BEE5AE06-8AF0-4546-A733-01546C8B8422}"/>
                </a:ext>
              </a:extLst>
            </p:cNvPr>
            <p:cNvSpPr/>
            <p:nvPr/>
          </p:nvSpPr>
          <p:spPr>
            <a:xfrm flipV="1">
              <a:off x="5276570" y="161247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BE39BD5-60F2-3749-A3EF-E518E763843B}"/>
                </a:ext>
              </a:extLst>
            </p:cNvPr>
            <p:cNvGrpSpPr/>
            <p:nvPr/>
          </p:nvGrpSpPr>
          <p:grpSpPr>
            <a:xfrm>
              <a:off x="2385071" y="1734941"/>
              <a:ext cx="572391" cy="369091"/>
              <a:chOff x="1989805" y="309620"/>
              <a:chExt cx="643940" cy="415227"/>
            </a:xfrm>
          </p:grpSpPr>
          <p:cxnSp>
            <p:nvCxnSpPr>
              <p:cNvPr id="784" name="Elbow Connector 783">
                <a:extLst>
                  <a:ext uri="{FF2B5EF4-FFF2-40B4-BE49-F238E27FC236}">
                    <a16:creationId xmlns:a16="http://schemas.microsoft.com/office/drawing/2014/main" id="{775BC5B5-04EB-E547-A627-7A2B100B5FAE}"/>
                  </a:ext>
                </a:extLst>
              </p:cNvPr>
              <p:cNvCxnSpPr>
                <a:cxnSpLocks/>
                <a:stCxn id="2638" idx="0"/>
                <a:endCxn id="2634" idx="1"/>
              </p:cNvCxnSpPr>
              <p:nvPr/>
            </p:nvCxnSpPr>
            <p:spPr>
              <a:xfrm rot="16200000" flipH="1">
                <a:off x="2048456" y="388746"/>
                <a:ext cx="145854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34" name="Rectangle 2633">
                <a:extLst>
                  <a:ext uri="{FF2B5EF4-FFF2-40B4-BE49-F238E27FC236}">
                    <a16:creationId xmlns:a16="http://schemas.microsoft.com/office/drawing/2014/main" id="{B1CB6D4B-A3E6-6F47-A2F1-655CF2106F5A}"/>
                  </a:ext>
                </a:extLst>
              </p:cNvPr>
              <p:cNvSpPr/>
              <p:nvPr/>
            </p:nvSpPr>
            <p:spPr>
              <a:xfrm flipV="1">
                <a:off x="2252961" y="461653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39" name="Elbow Connector 2638">
                <a:extLst>
                  <a:ext uri="{FF2B5EF4-FFF2-40B4-BE49-F238E27FC236}">
                    <a16:creationId xmlns:a16="http://schemas.microsoft.com/office/drawing/2014/main" id="{C42BDD3F-9756-884D-91E0-BC80A06BAD10}"/>
                  </a:ext>
                </a:extLst>
              </p:cNvPr>
              <p:cNvCxnSpPr>
                <a:cxnSpLocks/>
                <a:stCxn id="2634" idx="3"/>
              </p:cNvCxnSpPr>
              <p:nvPr/>
            </p:nvCxnSpPr>
            <p:spPr>
              <a:xfrm flipV="1">
                <a:off x="2516156" y="309620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3B3BC96-5601-0F4C-AB09-D73C6937B887}"/>
                </a:ext>
              </a:extLst>
            </p:cNvPr>
            <p:cNvGrpSpPr/>
            <p:nvPr/>
          </p:nvGrpSpPr>
          <p:grpSpPr>
            <a:xfrm>
              <a:off x="3058072" y="1734942"/>
              <a:ext cx="565695" cy="413566"/>
              <a:chOff x="2746931" y="309621"/>
              <a:chExt cx="636407" cy="465262"/>
            </a:xfrm>
          </p:grpSpPr>
          <p:sp>
            <p:nvSpPr>
              <p:cNvPr id="2635" name="Diamond 2634">
                <a:extLst>
                  <a:ext uri="{FF2B5EF4-FFF2-40B4-BE49-F238E27FC236}">
                    <a16:creationId xmlns:a16="http://schemas.microsoft.com/office/drawing/2014/main" id="{E128F510-96FF-E043-A016-44D33AC76A2F}"/>
                  </a:ext>
                </a:extLst>
              </p:cNvPr>
              <p:cNvSpPr/>
              <p:nvPr/>
            </p:nvSpPr>
            <p:spPr>
              <a:xfrm flipV="1">
                <a:off x="2918264" y="411617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40" name="Elbow Connector 2639">
                <a:extLst>
                  <a:ext uri="{FF2B5EF4-FFF2-40B4-BE49-F238E27FC236}">
                    <a16:creationId xmlns:a16="http://schemas.microsoft.com/office/drawing/2014/main" id="{8EB3AFA0-D84B-A348-9DC0-4BCDF598D8A4}"/>
                  </a:ext>
                </a:extLst>
              </p:cNvPr>
              <p:cNvCxnSpPr>
                <a:cxnSpLocks/>
                <a:stCxn id="2635" idx="3"/>
              </p:cNvCxnSpPr>
              <p:nvPr/>
            </p:nvCxnSpPr>
            <p:spPr>
              <a:xfrm flipV="1">
                <a:off x="3281530" y="309623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1" name="Elbow Connector 2640">
                <a:extLst>
                  <a:ext uri="{FF2B5EF4-FFF2-40B4-BE49-F238E27FC236}">
                    <a16:creationId xmlns:a16="http://schemas.microsoft.com/office/drawing/2014/main" id="{90648D0B-ED83-C346-BB6E-B21305379F6A}"/>
                  </a:ext>
                </a:extLst>
              </p:cNvPr>
              <p:cNvCxnSpPr>
                <a:cxnSpLocks/>
                <a:endCxn id="2635" idx="1"/>
              </p:cNvCxnSpPr>
              <p:nvPr/>
            </p:nvCxnSpPr>
            <p:spPr>
              <a:xfrm rot="16200000" flipH="1">
                <a:off x="2690783" y="365769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42" name="Straight Connector 2641">
              <a:extLst>
                <a:ext uri="{FF2B5EF4-FFF2-40B4-BE49-F238E27FC236}">
                  <a16:creationId xmlns:a16="http://schemas.microsoft.com/office/drawing/2014/main" id="{4DA4E4F1-FE0C-C045-B49B-83313530C249}"/>
                </a:ext>
              </a:extLst>
            </p:cNvPr>
            <p:cNvCxnSpPr>
              <a:cxnSpLocks/>
              <a:stCxn id="2638" idx="6"/>
              <a:endCxn id="2643" idx="2"/>
            </p:cNvCxnSpPr>
            <p:nvPr/>
          </p:nvCxnSpPr>
          <p:spPr>
            <a:xfrm>
              <a:off x="2507537" y="1734942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3" name="Oval 2642">
              <a:extLst>
                <a:ext uri="{FF2B5EF4-FFF2-40B4-BE49-F238E27FC236}">
                  <a16:creationId xmlns:a16="http://schemas.microsoft.com/office/drawing/2014/main" id="{0C93B56E-9D25-3240-8171-F08E5283C9AD}"/>
                </a:ext>
              </a:extLst>
            </p:cNvPr>
            <p:cNvSpPr/>
            <p:nvPr/>
          </p:nvSpPr>
          <p:spPr>
            <a:xfrm flipV="1">
              <a:off x="3766551" y="1612475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9AAD469-EC82-1748-972F-FE42159B9B83}"/>
                </a:ext>
              </a:extLst>
            </p:cNvPr>
            <p:cNvGrpSpPr/>
            <p:nvPr/>
          </p:nvGrpSpPr>
          <p:grpSpPr>
            <a:xfrm>
              <a:off x="5399038" y="1612474"/>
              <a:ext cx="4654612" cy="536033"/>
              <a:chOff x="5325620" y="171845"/>
              <a:chExt cx="5236436" cy="603037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049CFD-62C7-934F-ADD6-D2EF3464C7BC}"/>
                  </a:ext>
                </a:extLst>
              </p:cNvPr>
              <p:cNvGrpSpPr/>
              <p:nvPr/>
            </p:nvGrpSpPr>
            <p:grpSpPr>
              <a:xfrm>
                <a:off x="9489464" y="309620"/>
                <a:ext cx="636407" cy="465262"/>
                <a:chOff x="9489464" y="309620"/>
                <a:chExt cx="636407" cy="465262"/>
              </a:xfrm>
            </p:grpSpPr>
            <p:sp>
              <p:nvSpPr>
                <p:cNvPr id="2431" name="Diamond 2430">
                  <a:extLst>
                    <a:ext uri="{FF2B5EF4-FFF2-40B4-BE49-F238E27FC236}">
                      <a16:creationId xmlns:a16="http://schemas.microsoft.com/office/drawing/2014/main" id="{EE328A82-22D1-014B-B186-00A066053B15}"/>
                    </a:ext>
                  </a:extLst>
                </p:cNvPr>
                <p:cNvSpPr/>
                <p:nvPr/>
              </p:nvSpPr>
              <p:spPr>
                <a:xfrm flipV="1">
                  <a:off x="9660797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5" name="Elbow Connector 2434">
                  <a:extLst>
                    <a:ext uri="{FF2B5EF4-FFF2-40B4-BE49-F238E27FC236}">
                      <a16:creationId xmlns:a16="http://schemas.microsoft.com/office/drawing/2014/main" id="{60AE7FB5-30DB-F040-B9F1-264E4A34A6D9}"/>
                    </a:ext>
                  </a:extLst>
                </p:cNvPr>
                <p:cNvCxnSpPr>
                  <a:cxnSpLocks/>
                  <a:stCxn id="2431" idx="3"/>
                </p:cNvCxnSpPr>
                <p:nvPr/>
              </p:nvCxnSpPr>
              <p:spPr>
                <a:xfrm flipV="1">
                  <a:off x="10024063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6" name="Elbow Connector 2435">
                  <a:extLst>
                    <a:ext uri="{FF2B5EF4-FFF2-40B4-BE49-F238E27FC236}">
                      <a16:creationId xmlns:a16="http://schemas.microsoft.com/office/drawing/2014/main" id="{D9EF71A4-4D97-D949-9F76-DFF3C24F646C}"/>
                    </a:ext>
                  </a:extLst>
                </p:cNvPr>
                <p:cNvCxnSpPr>
                  <a:cxnSpLocks/>
                  <a:endCxn id="2431" idx="1"/>
                </p:cNvCxnSpPr>
                <p:nvPr/>
              </p:nvCxnSpPr>
              <p:spPr>
                <a:xfrm rot="16200000" flipH="1">
                  <a:off x="9433316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37" name="Straight Connector 2436">
                <a:extLst>
                  <a:ext uri="{FF2B5EF4-FFF2-40B4-BE49-F238E27FC236}">
                    <a16:creationId xmlns:a16="http://schemas.microsoft.com/office/drawing/2014/main" id="{1E7470AA-341C-FF41-B8A3-5FA882CAF961}"/>
                  </a:ext>
                </a:extLst>
              </p:cNvPr>
              <p:cNvCxnSpPr>
                <a:cxnSpLocks/>
                <a:endCxn id="2438" idx="2"/>
              </p:cNvCxnSpPr>
              <p:nvPr/>
            </p:nvCxnSpPr>
            <p:spPr>
              <a:xfrm>
                <a:off x="8870114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8" name="Oval 2437">
                <a:extLst>
                  <a:ext uri="{FF2B5EF4-FFF2-40B4-BE49-F238E27FC236}">
                    <a16:creationId xmlns:a16="http://schemas.microsoft.com/office/drawing/2014/main" id="{46FF1856-C6A7-3042-81AA-2D3828C35714}"/>
                  </a:ext>
                </a:extLst>
              </p:cNvPr>
              <p:cNvSpPr/>
              <p:nvPr/>
            </p:nvSpPr>
            <p:spPr>
              <a:xfrm flipV="1">
                <a:off x="1028650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6BFAAE0-1AB6-2543-8289-2661270F64EC}"/>
                  </a:ext>
                </a:extLst>
              </p:cNvPr>
              <p:cNvGrpSpPr/>
              <p:nvPr/>
            </p:nvGrpSpPr>
            <p:grpSpPr>
              <a:xfrm>
                <a:off x="5325620" y="309619"/>
                <a:ext cx="653115" cy="415227"/>
                <a:chOff x="5325620" y="309619"/>
                <a:chExt cx="653115" cy="415227"/>
              </a:xfrm>
            </p:grpSpPr>
            <p:cxnSp>
              <p:nvCxnSpPr>
                <p:cNvPr id="791" name="Elbow Connector 790">
                  <a:extLst>
                    <a:ext uri="{FF2B5EF4-FFF2-40B4-BE49-F238E27FC236}">
                      <a16:creationId xmlns:a16="http://schemas.microsoft.com/office/drawing/2014/main" id="{D28B09B1-6935-4C44-A942-C9301FE98612}"/>
                    </a:ext>
                  </a:extLst>
                </p:cNvPr>
                <p:cNvCxnSpPr>
                  <a:cxnSpLocks/>
                  <a:stCxn id="2574" idx="0"/>
                  <a:endCxn id="2498" idx="1"/>
                </p:cNvCxnSpPr>
                <p:nvPr/>
              </p:nvCxnSpPr>
              <p:spPr>
                <a:xfrm rot="16200000" flipH="1">
                  <a:off x="5382587" y="377884"/>
                  <a:ext cx="158398" cy="272332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98" name="Rectangle 2497">
                  <a:extLst>
                    <a:ext uri="{FF2B5EF4-FFF2-40B4-BE49-F238E27FC236}">
                      <a16:creationId xmlns:a16="http://schemas.microsoft.com/office/drawing/2014/main" id="{B65CA45A-E149-2E4F-986A-792C96ECCADD}"/>
                    </a:ext>
                  </a:extLst>
                </p:cNvPr>
                <p:cNvSpPr/>
                <p:nvPr/>
              </p:nvSpPr>
              <p:spPr>
                <a:xfrm flipV="1">
                  <a:off x="5597952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2" name="Elbow Connector 2501">
                  <a:extLst>
                    <a:ext uri="{FF2B5EF4-FFF2-40B4-BE49-F238E27FC236}">
                      <a16:creationId xmlns:a16="http://schemas.microsoft.com/office/drawing/2014/main" id="{15778A96-720D-BF4B-AE5A-A88A7CD76EBC}"/>
                    </a:ext>
                  </a:extLst>
                </p:cNvPr>
                <p:cNvCxnSpPr>
                  <a:cxnSpLocks/>
                  <a:stCxn id="2498" idx="3"/>
                </p:cNvCxnSpPr>
                <p:nvPr/>
              </p:nvCxnSpPr>
              <p:spPr>
                <a:xfrm flipV="1">
                  <a:off x="5861146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271E305-B6B0-5448-A826-62BE7D06C14E}"/>
                  </a:ext>
                </a:extLst>
              </p:cNvPr>
              <p:cNvGrpSpPr/>
              <p:nvPr/>
            </p:nvGrpSpPr>
            <p:grpSpPr>
              <a:xfrm>
                <a:off x="6091922" y="309620"/>
                <a:ext cx="636408" cy="465262"/>
                <a:chOff x="6091922" y="309620"/>
                <a:chExt cx="636408" cy="465262"/>
              </a:xfrm>
            </p:grpSpPr>
            <p:sp>
              <p:nvSpPr>
                <p:cNvPr id="2499" name="Diamond 2498">
                  <a:extLst>
                    <a:ext uri="{FF2B5EF4-FFF2-40B4-BE49-F238E27FC236}">
                      <a16:creationId xmlns:a16="http://schemas.microsoft.com/office/drawing/2014/main" id="{5EDDC164-716E-EA4F-B6CB-8C5632D68F88}"/>
                    </a:ext>
                  </a:extLst>
                </p:cNvPr>
                <p:cNvSpPr/>
                <p:nvPr/>
              </p:nvSpPr>
              <p:spPr>
                <a:xfrm flipV="1">
                  <a:off x="6263255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3" name="Elbow Connector 2502">
                  <a:extLst>
                    <a:ext uri="{FF2B5EF4-FFF2-40B4-BE49-F238E27FC236}">
                      <a16:creationId xmlns:a16="http://schemas.microsoft.com/office/drawing/2014/main" id="{D97075EB-5478-D049-A78E-A0D5D3C5960E}"/>
                    </a:ext>
                  </a:extLst>
                </p:cNvPr>
                <p:cNvCxnSpPr>
                  <a:cxnSpLocks/>
                  <a:stCxn id="2499" idx="3"/>
                </p:cNvCxnSpPr>
                <p:nvPr/>
              </p:nvCxnSpPr>
              <p:spPr>
                <a:xfrm flipV="1">
                  <a:off x="6626522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4" name="Elbow Connector 2503">
                  <a:extLst>
                    <a:ext uri="{FF2B5EF4-FFF2-40B4-BE49-F238E27FC236}">
                      <a16:creationId xmlns:a16="http://schemas.microsoft.com/office/drawing/2014/main" id="{CA15D127-84CC-1C47-A341-CA54E9E9435C}"/>
                    </a:ext>
                  </a:extLst>
                </p:cNvPr>
                <p:cNvCxnSpPr>
                  <a:cxnSpLocks/>
                  <a:endCxn id="2499" idx="1"/>
                </p:cNvCxnSpPr>
                <p:nvPr/>
              </p:nvCxnSpPr>
              <p:spPr>
                <a:xfrm rot="16200000" flipH="1">
                  <a:off x="6035774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05" name="Straight Connector 2504">
                <a:extLst>
                  <a:ext uri="{FF2B5EF4-FFF2-40B4-BE49-F238E27FC236}">
                    <a16:creationId xmlns:a16="http://schemas.microsoft.com/office/drawing/2014/main" id="{700AB41C-9F90-DC48-BE96-32C35B038F79}"/>
                  </a:ext>
                </a:extLst>
              </p:cNvPr>
              <p:cNvCxnSpPr>
                <a:cxnSpLocks/>
                <a:endCxn id="2506" idx="2"/>
              </p:cNvCxnSpPr>
              <p:nvPr/>
            </p:nvCxnSpPr>
            <p:spPr>
              <a:xfrm>
                <a:off x="5472572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06" name="Oval 2505">
                <a:extLst>
                  <a:ext uri="{FF2B5EF4-FFF2-40B4-BE49-F238E27FC236}">
                    <a16:creationId xmlns:a16="http://schemas.microsoft.com/office/drawing/2014/main" id="{CBE1E400-DA1B-C24D-A6DB-DE8D128B77AE}"/>
                  </a:ext>
                </a:extLst>
              </p:cNvPr>
              <p:cNvSpPr/>
              <p:nvPr/>
            </p:nvSpPr>
            <p:spPr>
              <a:xfrm flipV="1">
                <a:off x="6888963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B2486C8-8A6F-304C-93F2-133231658E9C}"/>
                  </a:ext>
                </a:extLst>
              </p:cNvPr>
              <p:cNvGrpSpPr/>
              <p:nvPr/>
            </p:nvGrpSpPr>
            <p:grpSpPr>
              <a:xfrm>
                <a:off x="7026738" y="309619"/>
                <a:ext cx="650769" cy="415227"/>
                <a:chOff x="7026738" y="309619"/>
                <a:chExt cx="650769" cy="415227"/>
              </a:xfrm>
            </p:grpSpPr>
            <p:cxnSp>
              <p:nvCxnSpPr>
                <p:cNvPr id="794" name="Elbow Connector 793">
                  <a:extLst>
                    <a:ext uri="{FF2B5EF4-FFF2-40B4-BE49-F238E27FC236}">
                      <a16:creationId xmlns:a16="http://schemas.microsoft.com/office/drawing/2014/main" id="{65D0FD3C-0353-A244-B566-1E889E84D744}"/>
                    </a:ext>
                  </a:extLst>
                </p:cNvPr>
                <p:cNvCxnSpPr>
                  <a:cxnSpLocks/>
                  <a:stCxn id="2506" idx="0"/>
                  <a:endCxn id="2709" idx="1"/>
                </p:cNvCxnSpPr>
                <p:nvPr/>
              </p:nvCxnSpPr>
              <p:spPr>
                <a:xfrm rot="16200000" flipH="1">
                  <a:off x="7088805" y="385330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09" name="Rectangle 2708">
                  <a:extLst>
                    <a:ext uri="{FF2B5EF4-FFF2-40B4-BE49-F238E27FC236}">
                      <a16:creationId xmlns:a16="http://schemas.microsoft.com/office/drawing/2014/main" id="{0CDB2ED0-B2BF-DD4E-9B34-48F796AF13EB}"/>
                    </a:ext>
                  </a:extLst>
                </p:cNvPr>
                <p:cNvSpPr/>
                <p:nvPr/>
              </p:nvSpPr>
              <p:spPr>
                <a:xfrm flipV="1">
                  <a:off x="729672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711" name="Elbow Connector 2710">
                  <a:extLst>
                    <a:ext uri="{FF2B5EF4-FFF2-40B4-BE49-F238E27FC236}">
                      <a16:creationId xmlns:a16="http://schemas.microsoft.com/office/drawing/2014/main" id="{65B62BA9-EB60-A342-AA0D-DD9760DB6D9C}"/>
                    </a:ext>
                  </a:extLst>
                </p:cNvPr>
                <p:cNvCxnSpPr>
                  <a:cxnSpLocks/>
                  <a:stCxn id="2709" idx="3"/>
                </p:cNvCxnSpPr>
                <p:nvPr/>
              </p:nvCxnSpPr>
              <p:spPr>
                <a:xfrm flipV="1">
                  <a:off x="755991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712" name="Straight Connector 2711">
                <a:extLst>
                  <a:ext uri="{FF2B5EF4-FFF2-40B4-BE49-F238E27FC236}">
                    <a16:creationId xmlns:a16="http://schemas.microsoft.com/office/drawing/2014/main" id="{C1768B2D-4E3F-084F-8DF0-71A9445E67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1344" y="309620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FAD6C31-0D6E-E740-A947-8D1BDAAE3426}"/>
                  </a:ext>
                </a:extLst>
              </p:cNvPr>
              <p:cNvGrpSpPr/>
              <p:nvPr/>
            </p:nvGrpSpPr>
            <p:grpSpPr>
              <a:xfrm>
                <a:off x="8725510" y="309619"/>
                <a:ext cx="650767" cy="415227"/>
                <a:chOff x="8725510" y="309619"/>
                <a:chExt cx="650767" cy="415227"/>
              </a:xfrm>
            </p:grpSpPr>
            <p:cxnSp>
              <p:nvCxnSpPr>
                <p:cNvPr id="797" name="Elbow Connector 796">
                  <a:extLst>
                    <a:ext uri="{FF2B5EF4-FFF2-40B4-BE49-F238E27FC236}">
                      <a16:creationId xmlns:a16="http://schemas.microsoft.com/office/drawing/2014/main" id="{71D93826-75E2-314A-BEFD-F27C26E63609}"/>
                    </a:ext>
                  </a:extLst>
                </p:cNvPr>
                <p:cNvCxnSpPr>
                  <a:cxnSpLocks/>
                  <a:stCxn id="2713" idx="0"/>
                  <a:endCxn id="2430" idx="1"/>
                </p:cNvCxnSpPr>
                <p:nvPr/>
              </p:nvCxnSpPr>
              <p:spPr>
                <a:xfrm rot="16200000" flipH="1">
                  <a:off x="8787576" y="385331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30" name="Rectangle 2429">
                  <a:extLst>
                    <a:ext uri="{FF2B5EF4-FFF2-40B4-BE49-F238E27FC236}">
                      <a16:creationId xmlns:a16="http://schemas.microsoft.com/office/drawing/2014/main" id="{B2DAFAC7-464D-CA42-927D-BF2C135AE998}"/>
                    </a:ext>
                  </a:extLst>
                </p:cNvPr>
                <p:cNvSpPr/>
                <p:nvPr/>
              </p:nvSpPr>
              <p:spPr>
                <a:xfrm flipV="1">
                  <a:off x="899549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4" name="Elbow Connector 2433">
                  <a:extLst>
                    <a:ext uri="{FF2B5EF4-FFF2-40B4-BE49-F238E27FC236}">
                      <a16:creationId xmlns:a16="http://schemas.microsoft.com/office/drawing/2014/main" id="{43621DD4-5E96-7841-B531-1E3D5A07EDE6}"/>
                    </a:ext>
                  </a:extLst>
                </p:cNvPr>
                <p:cNvCxnSpPr>
                  <a:cxnSpLocks/>
                  <a:stCxn id="2430" idx="3"/>
                </p:cNvCxnSpPr>
                <p:nvPr/>
              </p:nvCxnSpPr>
              <p:spPr>
                <a:xfrm flipV="1">
                  <a:off x="925868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13" name="Oval 2712">
                <a:extLst>
                  <a:ext uri="{FF2B5EF4-FFF2-40B4-BE49-F238E27FC236}">
                    <a16:creationId xmlns:a16="http://schemas.microsoft.com/office/drawing/2014/main" id="{FFCA9093-1F93-DF4F-8A32-28A752F0432E}"/>
                  </a:ext>
                </a:extLst>
              </p:cNvPr>
              <p:cNvSpPr/>
              <p:nvPr/>
            </p:nvSpPr>
            <p:spPr>
              <a:xfrm flipV="1">
                <a:off x="858773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8C3F0E2-035B-AE47-88A7-34F9C04CEE8C}"/>
                  </a:ext>
                </a:extLst>
              </p:cNvPr>
              <p:cNvGrpSpPr/>
              <p:nvPr/>
            </p:nvGrpSpPr>
            <p:grpSpPr>
              <a:xfrm>
                <a:off x="7959493" y="275993"/>
                <a:ext cx="628241" cy="67256"/>
                <a:chOff x="7959493" y="275993"/>
                <a:chExt cx="628241" cy="67256"/>
              </a:xfrm>
            </p:grpSpPr>
            <p:cxnSp>
              <p:nvCxnSpPr>
                <p:cNvPr id="2714" name="Straight Connector 2713">
                  <a:extLst>
                    <a:ext uri="{FF2B5EF4-FFF2-40B4-BE49-F238E27FC236}">
                      <a16:creationId xmlns:a16="http://schemas.microsoft.com/office/drawing/2014/main" id="{331366CF-672D-1A49-AE5B-9E0EEC829A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30009" y="309621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15" name="Oval 2714">
                  <a:extLst>
                    <a:ext uri="{FF2B5EF4-FFF2-40B4-BE49-F238E27FC236}">
                      <a16:creationId xmlns:a16="http://schemas.microsoft.com/office/drawing/2014/main" id="{7103A916-8270-AC4A-8EF8-B935C5B44D4B}"/>
                    </a:ext>
                  </a:extLst>
                </p:cNvPr>
                <p:cNvSpPr/>
                <p:nvPr/>
              </p:nvSpPr>
              <p:spPr>
                <a:xfrm>
                  <a:off x="795949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2716" name="Oval 2715">
                  <a:extLst>
                    <a:ext uri="{FF2B5EF4-FFF2-40B4-BE49-F238E27FC236}">
                      <a16:creationId xmlns:a16="http://schemas.microsoft.com/office/drawing/2014/main" id="{8BA31D40-37A3-3942-AECC-5803CE6862A5}"/>
                    </a:ext>
                  </a:extLst>
                </p:cNvPr>
                <p:cNvSpPr/>
                <p:nvPr/>
              </p:nvSpPr>
              <p:spPr>
                <a:xfrm>
                  <a:off x="811916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2717" name="Oval 2716">
                  <a:extLst>
                    <a:ext uri="{FF2B5EF4-FFF2-40B4-BE49-F238E27FC236}">
                      <a16:creationId xmlns:a16="http://schemas.microsoft.com/office/drawing/2014/main" id="{D0E870F0-8743-7D4A-908A-284AEB444BA2}"/>
                    </a:ext>
                  </a:extLst>
                </p:cNvPr>
                <p:cNvSpPr/>
                <p:nvPr/>
              </p:nvSpPr>
              <p:spPr>
                <a:xfrm>
                  <a:off x="8276817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F485BD0-16A5-BD4A-AFEF-63F9D2FCEDCE}"/>
                </a:ext>
              </a:extLst>
            </p:cNvPr>
            <p:cNvGrpSpPr/>
            <p:nvPr/>
          </p:nvGrpSpPr>
          <p:grpSpPr>
            <a:xfrm>
              <a:off x="819571" y="1522011"/>
              <a:ext cx="1687967" cy="420564"/>
              <a:chOff x="228615" y="70075"/>
              <a:chExt cx="1898965" cy="473134"/>
            </a:xfrm>
          </p:grpSpPr>
          <p:sp>
            <p:nvSpPr>
              <p:cNvPr id="2638" name="Oval 2637">
                <a:extLst>
                  <a:ext uri="{FF2B5EF4-FFF2-40B4-BE49-F238E27FC236}">
                    <a16:creationId xmlns:a16="http://schemas.microsoft.com/office/drawing/2014/main" id="{3C0A490E-AD06-ED40-8936-229ABA144387}"/>
                  </a:ext>
                </a:extLst>
              </p:cNvPr>
              <p:cNvSpPr/>
              <p:nvPr/>
            </p:nvSpPr>
            <p:spPr>
              <a:xfrm flipV="1">
                <a:off x="1852028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777" name="Google Shape;399;p3">
                <a:extLst>
                  <a:ext uri="{FF2B5EF4-FFF2-40B4-BE49-F238E27FC236}">
                    <a16:creationId xmlns:a16="http://schemas.microsoft.com/office/drawing/2014/main" id="{E9E608DF-446F-3A43-85A9-0932B8E23077}"/>
                  </a:ext>
                </a:extLst>
              </p:cNvPr>
              <p:cNvSpPr/>
              <p:nvPr/>
            </p:nvSpPr>
            <p:spPr>
              <a:xfrm rot="16200000">
                <a:off x="1270288" y="15561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778" name="Straight Connector 2777">
                <a:extLst>
                  <a:ext uri="{FF2B5EF4-FFF2-40B4-BE49-F238E27FC236}">
                    <a16:creationId xmlns:a16="http://schemas.microsoft.com/office/drawing/2014/main" id="{EF38875D-288D-0842-B329-97490651A92A}"/>
                  </a:ext>
                </a:extLst>
              </p:cNvPr>
              <p:cNvCxnSpPr>
                <a:cxnSpLocks/>
                <a:stCxn id="2777" idx="2"/>
                <a:endCxn id="2638" idx="2"/>
              </p:cNvCxnSpPr>
              <p:nvPr/>
            </p:nvCxnSpPr>
            <p:spPr>
              <a:xfrm>
                <a:off x="1581784" y="30962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1" name="TextBox 2800">
                <a:extLst>
                  <a:ext uri="{FF2B5EF4-FFF2-40B4-BE49-F238E27FC236}">
                    <a16:creationId xmlns:a16="http://schemas.microsoft.com/office/drawing/2014/main" id="{38E9179E-2AC6-8E4D-82B4-098EC078AFE4}"/>
                  </a:ext>
                </a:extLst>
              </p:cNvPr>
              <p:cNvSpPr txBox="1"/>
              <p:nvPr/>
            </p:nvSpPr>
            <p:spPr>
              <a:xfrm>
                <a:off x="228615" y="70075"/>
                <a:ext cx="92369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Miles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B1E27B-557E-B942-96C3-E0FE26CDF53E}"/>
                </a:ext>
              </a:extLst>
            </p:cNvPr>
            <p:cNvGrpSpPr/>
            <p:nvPr/>
          </p:nvGrpSpPr>
          <p:grpSpPr>
            <a:xfrm>
              <a:off x="805147" y="1857409"/>
              <a:ext cx="9246413" cy="882470"/>
              <a:chOff x="212391" y="439531"/>
              <a:chExt cx="10402215" cy="992779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B93B202C-B0EC-B04C-83C9-2804390C9A34}"/>
                  </a:ext>
                </a:extLst>
              </p:cNvPr>
              <p:cNvGrpSpPr/>
              <p:nvPr/>
            </p:nvGrpSpPr>
            <p:grpSpPr>
              <a:xfrm>
                <a:off x="9542014" y="967047"/>
                <a:ext cx="636407" cy="465262"/>
                <a:chOff x="9542014" y="967047"/>
                <a:chExt cx="636407" cy="465262"/>
              </a:xfrm>
            </p:grpSpPr>
            <p:sp>
              <p:nvSpPr>
                <p:cNvPr id="72" name="Diamond 71">
                  <a:extLst>
                    <a:ext uri="{FF2B5EF4-FFF2-40B4-BE49-F238E27FC236}">
                      <a16:creationId xmlns:a16="http://schemas.microsoft.com/office/drawing/2014/main" id="{60EA3C38-4D79-D74C-A449-62741262411C}"/>
                    </a:ext>
                  </a:extLst>
                </p:cNvPr>
                <p:cNvSpPr/>
                <p:nvPr/>
              </p:nvSpPr>
              <p:spPr>
                <a:xfrm flipV="1">
                  <a:off x="9713347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7" name="Elbow Connector 76">
                  <a:extLst>
                    <a:ext uri="{FF2B5EF4-FFF2-40B4-BE49-F238E27FC236}">
                      <a16:creationId xmlns:a16="http://schemas.microsoft.com/office/drawing/2014/main" id="{F7A9D1D9-F1D8-3640-B4C0-0B26430B11D7}"/>
                    </a:ext>
                  </a:extLst>
                </p:cNvPr>
                <p:cNvCxnSpPr>
                  <a:cxnSpLocks/>
                  <a:stCxn id="72" idx="3"/>
                </p:cNvCxnSpPr>
                <p:nvPr/>
              </p:nvCxnSpPr>
              <p:spPr>
                <a:xfrm flipV="1">
                  <a:off x="10076613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Elbow Connector 77">
                  <a:extLst>
                    <a:ext uri="{FF2B5EF4-FFF2-40B4-BE49-F238E27FC236}">
                      <a16:creationId xmlns:a16="http://schemas.microsoft.com/office/drawing/2014/main" id="{7E5769C0-6AF6-7340-92DB-B8B9C47924D3}"/>
                    </a:ext>
                  </a:extLst>
                </p:cNvPr>
                <p:cNvCxnSpPr>
                  <a:cxnSpLocks/>
                  <a:endCxn id="72" idx="1"/>
                </p:cNvCxnSpPr>
                <p:nvPr/>
              </p:nvCxnSpPr>
              <p:spPr>
                <a:xfrm rot="16200000" flipH="1">
                  <a:off x="9485866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9ABFD481-C5F3-964D-A2A2-570CB64FD94A}"/>
                  </a:ext>
                </a:extLst>
              </p:cNvPr>
              <p:cNvCxnSpPr>
                <a:cxnSpLocks/>
                <a:endCxn id="80" idx="2"/>
              </p:cNvCxnSpPr>
              <p:nvPr/>
            </p:nvCxnSpPr>
            <p:spPr>
              <a:xfrm>
                <a:off x="8922664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096C3B2B-3F9A-FF49-BD17-62EBCAB19301}"/>
                  </a:ext>
                </a:extLst>
              </p:cNvPr>
              <p:cNvSpPr/>
              <p:nvPr/>
            </p:nvSpPr>
            <p:spPr>
              <a:xfrm flipV="1">
                <a:off x="1033905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CDE1D4B-58E9-8042-9843-A3FB233D56D5}"/>
                  </a:ext>
                </a:extLst>
              </p:cNvPr>
              <p:cNvGrpSpPr/>
              <p:nvPr/>
            </p:nvGrpSpPr>
            <p:grpSpPr>
              <a:xfrm>
                <a:off x="6144472" y="967047"/>
                <a:ext cx="636408" cy="465262"/>
                <a:chOff x="6144472" y="967047"/>
                <a:chExt cx="636408" cy="465262"/>
              </a:xfrm>
            </p:grpSpPr>
            <p:sp>
              <p:nvSpPr>
                <p:cNvPr id="86" name="Diamond 85">
                  <a:extLst>
                    <a:ext uri="{FF2B5EF4-FFF2-40B4-BE49-F238E27FC236}">
                      <a16:creationId xmlns:a16="http://schemas.microsoft.com/office/drawing/2014/main" id="{1FFDF074-0EF1-9045-9B57-90C31302D161}"/>
                    </a:ext>
                  </a:extLst>
                </p:cNvPr>
                <p:cNvSpPr/>
                <p:nvPr/>
              </p:nvSpPr>
              <p:spPr>
                <a:xfrm flipV="1">
                  <a:off x="631580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44A8D05A-A476-274F-A7B4-5C2101570EBC}"/>
                    </a:ext>
                  </a:extLst>
                </p:cNvPr>
                <p:cNvCxnSpPr>
                  <a:cxnSpLocks/>
                  <a:stCxn id="86" idx="3"/>
                </p:cNvCxnSpPr>
                <p:nvPr/>
              </p:nvCxnSpPr>
              <p:spPr>
                <a:xfrm flipV="1">
                  <a:off x="6679072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Elbow Connector 91">
                  <a:extLst>
                    <a:ext uri="{FF2B5EF4-FFF2-40B4-BE49-F238E27FC236}">
                      <a16:creationId xmlns:a16="http://schemas.microsoft.com/office/drawing/2014/main" id="{9B6634E2-19DA-2943-A3E2-33430C464065}"/>
                    </a:ext>
                  </a:extLst>
                </p:cNvPr>
                <p:cNvCxnSpPr>
                  <a:cxnSpLocks/>
                  <a:endCxn id="86" idx="1"/>
                </p:cNvCxnSpPr>
                <p:nvPr/>
              </p:nvCxnSpPr>
              <p:spPr>
                <a:xfrm rot="16200000" flipH="1">
                  <a:off x="608832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C21DA154-3154-4043-A387-B48BB5489E45}"/>
                  </a:ext>
                </a:extLst>
              </p:cNvPr>
              <p:cNvCxnSpPr>
                <a:cxnSpLocks/>
                <a:endCxn id="94" idx="2"/>
              </p:cNvCxnSpPr>
              <p:nvPr/>
            </p:nvCxnSpPr>
            <p:spPr>
              <a:xfrm>
                <a:off x="552512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1FE7FE-B7A0-744A-9049-223EEA1FB6D9}"/>
                  </a:ext>
                </a:extLst>
              </p:cNvPr>
              <p:cNvSpPr/>
              <p:nvPr/>
            </p:nvSpPr>
            <p:spPr>
              <a:xfrm flipV="1">
                <a:off x="6941513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9129765-0286-7B49-897B-12A42F7DA195}"/>
                  </a:ext>
                </a:extLst>
              </p:cNvPr>
              <p:cNvGrpSpPr/>
              <p:nvPr/>
            </p:nvGrpSpPr>
            <p:grpSpPr>
              <a:xfrm>
                <a:off x="4445702" y="967047"/>
                <a:ext cx="636407" cy="465262"/>
                <a:chOff x="4445702" y="967047"/>
                <a:chExt cx="636407" cy="465262"/>
              </a:xfrm>
            </p:grpSpPr>
            <p:sp>
              <p:nvSpPr>
                <p:cNvPr id="100" name="Diamond 99">
                  <a:extLst>
                    <a:ext uri="{FF2B5EF4-FFF2-40B4-BE49-F238E27FC236}">
                      <a16:creationId xmlns:a16="http://schemas.microsoft.com/office/drawing/2014/main" id="{9EE256B1-90C5-6048-B39D-BB77F9746841}"/>
                    </a:ext>
                  </a:extLst>
                </p:cNvPr>
                <p:cNvSpPr/>
                <p:nvPr/>
              </p:nvSpPr>
              <p:spPr>
                <a:xfrm flipV="1">
                  <a:off x="461703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5" name="Elbow Connector 104">
                  <a:extLst>
                    <a:ext uri="{FF2B5EF4-FFF2-40B4-BE49-F238E27FC236}">
                      <a16:creationId xmlns:a16="http://schemas.microsoft.com/office/drawing/2014/main" id="{A49DF7DD-47B1-9648-B7DE-02CBD11B1752}"/>
                    </a:ext>
                  </a:extLst>
                </p:cNvPr>
                <p:cNvCxnSpPr>
                  <a:cxnSpLocks/>
                  <a:stCxn id="100" idx="3"/>
                </p:cNvCxnSpPr>
                <p:nvPr/>
              </p:nvCxnSpPr>
              <p:spPr>
                <a:xfrm flipV="1">
                  <a:off x="4980301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Elbow Connector 105">
                  <a:extLst>
                    <a:ext uri="{FF2B5EF4-FFF2-40B4-BE49-F238E27FC236}">
                      <a16:creationId xmlns:a16="http://schemas.microsoft.com/office/drawing/2014/main" id="{FBA90F9C-2F0F-6D49-9BD5-04D863C627E4}"/>
                    </a:ext>
                  </a:extLst>
                </p:cNvPr>
                <p:cNvCxnSpPr>
                  <a:cxnSpLocks/>
                  <a:endCxn id="100" idx="1"/>
                </p:cNvCxnSpPr>
                <p:nvPr/>
              </p:nvCxnSpPr>
              <p:spPr>
                <a:xfrm rot="16200000" flipH="1">
                  <a:off x="438955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BA53CC8E-761D-0941-A11D-47FE6860F367}"/>
                  </a:ext>
                </a:extLst>
              </p:cNvPr>
              <p:cNvCxnSpPr>
                <a:cxnSpLocks/>
                <a:endCxn id="108" idx="2"/>
              </p:cNvCxnSpPr>
              <p:nvPr/>
            </p:nvCxnSpPr>
            <p:spPr>
              <a:xfrm>
                <a:off x="382635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80C7E87E-E3CB-6343-81F8-9087C5193E94}"/>
                  </a:ext>
                </a:extLst>
              </p:cNvPr>
              <p:cNvSpPr/>
              <p:nvPr/>
            </p:nvSpPr>
            <p:spPr>
              <a:xfrm flipV="1">
                <a:off x="5242742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8654A29-37FD-4F42-BA89-2E1E69B3F5FF}"/>
                  </a:ext>
                </a:extLst>
              </p:cNvPr>
              <p:cNvGrpSpPr/>
              <p:nvPr/>
            </p:nvGrpSpPr>
            <p:grpSpPr>
              <a:xfrm>
                <a:off x="2746931" y="967048"/>
                <a:ext cx="636407" cy="465262"/>
                <a:chOff x="2746931" y="967048"/>
                <a:chExt cx="636407" cy="465262"/>
              </a:xfrm>
            </p:grpSpPr>
            <p:sp>
              <p:nvSpPr>
                <p:cNvPr id="114" name="Diamond 113">
                  <a:extLst>
                    <a:ext uri="{FF2B5EF4-FFF2-40B4-BE49-F238E27FC236}">
                      <a16:creationId xmlns:a16="http://schemas.microsoft.com/office/drawing/2014/main" id="{8AD0E0E3-E83A-9745-8905-BD2213983985}"/>
                    </a:ext>
                  </a:extLst>
                </p:cNvPr>
                <p:cNvSpPr/>
                <p:nvPr/>
              </p:nvSpPr>
              <p:spPr>
                <a:xfrm flipV="1">
                  <a:off x="2918264" y="1069044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20" name="Elbow Connector 119">
                  <a:extLst>
                    <a:ext uri="{FF2B5EF4-FFF2-40B4-BE49-F238E27FC236}">
                      <a16:creationId xmlns:a16="http://schemas.microsoft.com/office/drawing/2014/main" id="{F428F78B-2477-3E40-AC5D-529EE24C1A07}"/>
                    </a:ext>
                  </a:extLst>
                </p:cNvPr>
                <p:cNvCxnSpPr>
                  <a:cxnSpLocks/>
                  <a:stCxn id="114" idx="3"/>
                </p:cNvCxnSpPr>
                <p:nvPr/>
              </p:nvCxnSpPr>
              <p:spPr>
                <a:xfrm flipV="1">
                  <a:off x="3281530" y="967049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Elbow Connector 120">
                  <a:extLst>
                    <a:ext uri="{FF2B5EF4-FFF2-40B4-BE49-F238E27FC236}">
                      <a16:creationId xmlns:a16="http://schemas.microsoft.com/office/drawing/2014/main" id="{81948281-45F3-764D-8032-15F18A4E040E}"/>
                    </a:ext>
                  </a:extLst>
                </p:cNvPr>
                <p:cNvCxnSpPr>
                  <a:cxnSpLocks/>
                  <a:endCxn id="114" idx="1"/>
                </p:cNvCxnSpPr>
                <p:nvPr/>
              </p:nvCxnSpPr>
              <p:spPr>
                <a:xfrm rot="16200000" flipH="1">
                  <a:off x="2690783" y="1023196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F51D2CF9-3CB8-1640-A127-5AB002917103}"/>
                  </a:ext>
                </a:extLst>
              </p:cNvPr>
              <p:cNvCxnSpPr>
                <a:cxnSpLocks/>
                <a:stCxn id="118" idx="6"/>
                <a:endCxn id="123" idx="2"/>
              </p:cNvCxnSpPr>
              <p:nvPr/>
            </p:nvCxnSpPr>
            <p:spPr>
              <a:xfrm>
                <a:off x="2127580" y="967047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EA477C6E-1D1D-9C41-886A-6E7AB1CCAF48}"/>
                  </a:ext>
                </a:extLst>
              </p:cNvPr>
              <p:cNvSpPr/>
              <p:nvPr/>
            </p:nvSpPr>
            <p:spPr>
              <a:xfrm flipV="1">
                <a:off x="3543971" y="829272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66DD8F91-5116-CA42-B559-5BA85C2310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967046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5334194-3EA3-B943-B3BB-F7B3420BC6B0}"/>
                  </a:ext>
                </a:extLst>
              </p:cNvPr>
              <p:cNvSpPr/>
              <p:nvPr/>
            </p:nvSpPr>
            <p:spPr>
              <a:xfrm flipV="1">
                <a:off x="864028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EA89A08-6A09-D34C-BB7A-C1A0C18EF65B}"/>
                  </a:ext>
                </a:extLst>
              </p:cNvPr>
              <p:cNvGrpSpPr/>
              <p:nvPr/>
            </p:nvGrpSpPr>
            <p:grpSpPr>
              <a:xfrm>
                <a:off x="8012043" y="933419"/>
                <a:ext cx="628241" cy="67256"/>
                <a:chOff x="8012043" y="933419"/>
                <a:chExt cx="628241" cy="67256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A42F1F6F-C9E9-2349-B641-5791F97F07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82559" y="967047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67B7021D-9F15-2A4F-AF1B-ACF2017D0452}"/>
                    </a:ext>
                  </a:extLst>
                </p:cNvPr>
                <p:cNvSpPr/>
                <p:nvPr/>
              </p:nvSpPr>
              <p:spPr>
                <a:xfrm>
                  <a:off x="801204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04515D3E-9457-944A-BE8B-B97414CAEB3E}"/>
                    </a:ext>
                  </a:extLst>
                </p:cNvPr>
                <p:cNvSpPr/>
                <p:nvPr/>
              </p:nvSpPr>
              <p:spPr>
                <a:xfrm>
                  <a:off x="817171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9A68568E-01B4-2945-91BC-0F4AB08E9014}"/>
                    </a:ext>
                  </a:extLst>
                </p:cNvPr>
                <p:cNvSpPr/>
                <p:nvPr/>
              </p:nvSpPr>
              <p:spPr>
                <a:xfrm>
                  <a:off x="8329367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BEC645A-63F7-C444-962C-B9E8E9F66015}"/>
                  </a:ext>
                </a:extLst>
              </p:cNvPr>
              <p:cNvGrpSpPr/>
              <p:nvPr/>
            </p:nvGrpSpPr>
            <p:grpSpPr>
              <a:xfrm>
                <a:off x="212391" y="747077"/>
                <a:ext cx="1915189" cy="473135"/>
                <a:chOff x="212391" y="747077"/>
                <a:chExt cx="1915189" cy="473135"/>
              </a:xfrm>
            </p:grpSpPr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BE6A7A7C-C7AF-2546-80F9-2F0775569D3B}"/>
                    </a:ext>
                  </a:extLst>
                </p:cNvPr>
                <p:cNvSpPr/>
                <p:nvPr/>
              </p:nvSpPr>
              <p:spPr>
                <a:xfrm flipV="1">
                  <a:off x="1852028" y="829271"/>
                  <a:ext cx="275552" cy="275552"/>
                </a:xfrm>
                <a:prstGeom prst="ellipse">
                  <a:avLst/>
                </a:prstGeom>
                <a:solidFill>
                  <a:srgbClr val="E8CAFF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2" name="Google Shape;399;p3">
                  <a:extLst>
                    <a:ext uri="{FF2B5EF4-FFF2-40B4-BE49-F238E27FC236}">
                      <a16:creationId xmlns:a16="http://schemas.microsoft.com/office/drawing/2014/main" id="{C95DAF7E-01DD-9A43-B411-AF5010C43AC3}"/>
                    </a:ext>
                  </a:extLst>
                </p:cNvPr>
                <p:cNvSpPr/>
                <p:nvPr/>
              </p:nvSpPr>
              <p:spPr>
                <a:xfrm rot="16200000">
                  <a:off x="1270288" y="813038"/>
                  <a:ext cx="314975" cy="308017"/>
                </a:xfrm>
                <a:prstGeom prst="trapezoid">
                  <a:avLst>
                    <a:gd name="adj" fmla="val 250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38100" cap="flat" cmpd="sng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268" tIns="40622" rIns="81268" bIns="40622" anchor="ctr" anchorCtr="0">
                  <a:noAutofit/>
                </a:bodyPr>
                <a:lstStyle/>
                <a:p>
                  <a:pPr algn="ctr"/>
                  <a:endParaRPr sz="978">
                    <a:solidFill>
                      <a:schemeClr val="dk1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endParaRPr>
                </a:p>
              </p:txBody>
            </p: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9AA28F9E-FE12-7F4B-8A52-A8F4E640E69F}"/>
                    </a:ext>
                  </a:extLst>
                </p:cNvPr>
                <p:cNvCxnSpPr>
                  <a:cxnSpLocks/>
                  <a:stCxn id="142" idx="2"/>
                </p:cNvCxnSpPr>
                <p:nvPr/>
              </p:nvCxnSpPr>
              <p:spPr>
                <a:xfrm>
                  <a:off x="1581784" y="967047"/>
                  <a:ext cx="270242" cy="0"/>
                </a:xfrm>
                <a:prstGeom prst="line">
                  <a:avLst/>
                </a:prstGeom>
                <a:ln w="38100"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CC91A00-33ED-D749-9EAD-B675E94939E3}"/>
                    </a:ext>
                  </a:extLst>
                </p:cNvPr>
                <p:cNvSpPr txBox="1"/>
                <p:nvPr/>
              </p:nvSpPr>
              <p:spPr>
                <a:xfrm>
                  <a:off x="212391" y="747077"/>
                  <a:ext cx="939921" cy="473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133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Davis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E3E7793-BB1E-6C4D-886F-4926384EA1C6}"/>
                  </a:ext>
                </a:extLst>
              </p:cNvPr>
              <p:cNvGrpSpPr/>
              <p:nvPr/>
            </p:nvGrpSpPr>
            <p:grpSpPr>
              <a:xfrm>
                <a:off x="8578480" y="439532"/>
                <a:ext cx="850347" cy="942740"/>
                <a:chOff x="8578480" y="439532"/>
                <a:chExt cx="850347" cy="942740"/>
              </a:xfrm>
            </p:grpSpPr>
            <p:cxnSp>
              <p:nvCxnSpPr>
                <p:cNvPr id="159" name="Elbow Connector 158">
                  <a:extLst>
                    <a:ext uri="{FF2B5EF4-FFF2-40B4-BE49-F238E27FC236}">
                      <a16:creationId xmlns:a16="http://schemas.microsoft.com/office/drawing/2014/main" id="{B07E5388-8878-AE4F-9309-25CC44A35CD8}"/>
                    </a:ext>
                  </a:extLst>
                </p:cNvPr>
                <p:cNvCxnSpPr>
                  <a:cxnSpLocks/>
                  <a:stCxn id="132" idx="0"/>
                  <a:endCxn id="71" idx="1"/>
                </p:cNvCxnSpPr>
                <p:nvPr/>
              </p:nvCxnSpPr>
              <p:spPr>
                <a:xfrm rot="16200000" flipH="1">
                  <a:off x="8840126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39EF53B-3A59-AC45-8AFB-BEDBC14FE022}"/>
                    </a:ext>
                  </a:extLst>
                </p:cNvPr>
                <p:cNvCxnSpPr>
                  <a:cxnSpLocks/>
                  <a:stCxn id="2713" idx="0"/>
                  <a:endCxn id="73" idx="2"/>
                </p:cNvCxnSpPr>
                <p:nvPr/>
              </p:nvCxnSpPr>
              <p:spPr>
                <a:xfrm flipH="1">
                  <a:off x="8778591" y="439532"/>
                  <a:ext cx="1820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93E2374D-8F1A-3F44-B7EF-ADC5D449E915}"/>
                    </a:ext>
                  </a:extLst>
                </p:cNvPr>
                <p:cNvSpPr/>
                <p:nvPr/>
              </p:nvSpPr>
              <p:spPr>
                <a:xfrm flipV="1">
                  <a:off x="904804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6" name="Elbow Connector 75">
                  <a:extLst>
                    <a:ext uri="{FF2B5EF4-FFF2-40B4-BE49-F238E27FC236}">
                      <a16:creationId xmlns:a16="http://schemas.microsoft.com/office/drawing/2014/main" id="{E3976B7E-2A6B-FD45-A6DC-EF68805232CB}"/>
                    </a:ext>
                  </a:extLst>
                </p:cNvPr>
                <p:cNvCxnSpPr>
                  <a:cxnSpLocks/>
                  <a:stCxn id="71" idx="3"/>
                </p:cNvCxnSpPr>
                <p:nvPr/>
              </p:nvCxnSpPr>
              <p:spPr>
                <a:xfrm flipV="1">
                  <a:off x="931123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Arc 72">
                  <a:extLst>
                    <a:ext uri="{FF2B5EF4-FFF2-40B4-BE49-F238E27FC236}">
                      <a16:creationId xmlns:a16="http://schemas.microsoft.com/office/drawing/2014/main" id="{069C2DC4-FD84-EC4A-A00F-9A0BED7FD01F}"/>
                    </a:ext>
                  </a:extLst>
                </p:cNvPr>
                <p:cNvSpPr/>
                <p:nvPr/>
              </p:nvSpPr>
              <p:spPr>
                <a:xfrm flipV="1">
                  <a:off x="857848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41792DE-DD25-3842-B517-D68688580ED7}"/>
                  </a:ext>
                </a:extLst>
              </p:cNvPr>
              <p:cNvGrpSpPr/>
              <p:nvPr/>
            </p:nvGrpSpPr>
            <p:grpSpPr>
              <a:xfrm>
                <a:off x="5180938" y="439531"/>
                <a:ext cx="850347" cy="942741"/>
                <a:chOff x="5180938" y="439531"/>
                <a:chExt cx="850347" cy="942741"/>
              </a:xfrm>
            </p:grpSpPr>
            <p:cxnSp>
              <p:nvCxnSpPr>
                <p:cNvPr id="152" name="Elbow Connector 151">
                  <a:extLst>
                    <a:ext uri="{FF2B5EF4-FFF2-40B4-BE49-F238E27FC236}">
                      <a16:creationId xmlns:a16="http://schemas.microsoft.com/office/drawing/2014/main" id="{2DDDB7EA-4F95-E341-942B-16939762A31A}"/>
                    </a:ext>
                  </a:extLst>
                </p:cNvPr>
                <p:cNvCxnSpPr>
                  <a:cxnSpLocks/>
                  <a:stCxn id="108" idx="0"/>
                  <a:endCxn id="85" idx="1"/>
                </p:cNvCxnSpPr>
                <p:nvPr/>
              </p:nvCxnSpPr>
              <p:spPr>
                <a:xfrm rot="16200000" flipH="1">
                  <a:off x="5442584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1A7BA5E9-01BD-1445-B332-B0B9C07F62F1}"/>
                    </a:ext>
                  </a:extLst>
                </p:cNvPr>
                <p:cNvCxnSpPr>
                  <a:cxnSpLocks/>
                  <a:stCxn id="2574" idx="0"/>
                </p:cNvCxnSpPr>
                <p:nvPr/>
              </p:nvCxnSpPr>
              <p:spPr>
                <a:xfrm flipH="1">
                  <a:off x="5378554" y="439531"/>
                  <a:ext cx="1964" cy="335351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C96B353-5F96-FC47-BE99-CD072B5B5FDA}"/>
                    </a:ext>
                  </a:extLst>
                </p:cNvPr>
                <p:cNvSpPr/>
                <p:nvPr/>
              </p:nvSpPr>
              <p:spPr>
                <a:xfrm flipV="1">
                  <a:off x="565050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0" name="Elbow Connector 89">
                  <a:extLst>
                    <a:ext uri="{FF2B5EF4-FFF2-40B4-BE49-F238E27FC236}">
                      <a16:creationId xmlns:a16="http://schemas.microsoft.com/office/drawing/2014/main" id="{29A8D6C9-BFCE-194B-9D24-A1B3A3BCA8D5}"/>
                    </a:ext>
                  </a:extLst>
                </p:cNvPr>
                <p:cNvCxnSpPr>
                  <a:cxnSpLocks/>
                  <a:stCxn id="85" idx="3"/>
                </p:cNvCxnSpPr>
                <p:nvPr/>
              </p:nvCxnSpPr>
              <p:spPr>
                <a:xfrm flipV="1">
                  <a:off x="591369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Arc 86">
                  <a:extLst>
                    <a:ext uri="{FF2B5EF4-FFF2-40B4-BE49-F238E27FC236}">
                      <a16:creationId xmlns:a16="http://schemas.microsoft.com/office/drawing/2014/main" id="{DE535308-B657-0A46-99F3-A7361D0F812E}"/>
                    </a:ext>
                  </a:extLst>
                </p:cNvPr>
                <p:cNvSpPr/>
                <p:nvPr/>
              </p:nvSpPr>
              <p:spPr>
                <a:xfrm flipV="1">
                  <a:off x="518093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0730F84-7A76-3A49-9986-4E3E5F39B06B}"/>
                  </a:ext>
                </a:extLst>
              </p:cNvPr>
              <p:cNvGrpSpPr/>
              <p:nvPr/>
            </p:nvGrpSpPr>
            <p:grpSpPr>
              <a:xfrm>
                <a:off x="6879710" y="439532"/>
                <a:ext cx="850347" cy="942740"/>
                <a:chOff x="6879710" y="439532"/>
                <a:chExt cx="850347" cy="942740"/>
              </a:xfrm>
            </p:grpSpPr>
            <p:cxnSp>
              <p:nvCxnSpPr>
                <p:cNvPr id="155" name="Elbow Connector 154">
                  <a:extLst>
                    <a:ext uri="{FF2B5EF4-FFF2-40B4-BE49-F238E27FC236}">
                      <a16:creationId xmlns:a16="http://schemas.microsoft.com/office/drawing/2014/main" id="{0017268F-D077-E543-87E3-4551D9BAAAB3}"/>
                    </a:ext>
                  </a:extLst>
                </p:cNvPr>
                <p:cNvCxnSpPr>
                  <a:cxnSpLocks/>
                  <a:stCxn id="94" idx="0"/>
                  <a:endCxn id="127" idx="1"/>
                </p:cNvCxnSpPr>
                <p:nvPr/>
              </p:nvCxnSpPr>
              <p:spPr>
                <a:xfrm rot="16200000" flipH="1">
                  <a:off x="7141355" y="1042756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89268FBA-AD61-B74C-B04D-E7CEE402BD21}"/>
                    </a:ext>
                  </a:extLst>
                </p:cNvPr>
                <p:cNvCxnSpPr>
                  <a:cxnSpLocks/>
                  <a:stCxn id="2506" idx="0"/>
                  <a:endCxn id="128" idx="2"/>
                </p:cNvCxnSpPr>
                <p:nvPr/>
              </p:nvCxnSpPr>
              <p:spPr>
                <a:xfrm flipH="1">
                  <a:off x="7079821" y="439532"/>
                  <a:ext cx="1819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1B90B186-A61E-E345-BC71-E961D5ADC0C1}"/>
                    </a:ext>
                  </a:extLst>
                </p:cNvPr>
                <p:cNvSpPr/>
                <p:nvPr/>
              </p:nvSpPr>
              <p:spPr>
                <a:xfrm flipV="1">
                  <a:off x="734927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30" name="Elbow Connector 129">
                  <a:extLst>
                    <a:ext uri="{FF2B5EF4-FFF2-40B4-BE49-F238E27FC236}">
                      <a16:creationId xmlns:a16="http://schemas.microsoft.com/office/drawing/2014/main" id="{18080D05-C03B-6445-86B8-67661AEA7B87}"/>
                    </a:ext>
                  </a:extLst>
                </p:cNvPr>
                <p:cNvCxnSpPr>
                  <a:cxnSpLocks/>
                  <a:stCxn id="127" idx="3"/>
                </p:cNvCxnSpPr>
                <p:nvPr/>
              </p:nvCxnSpPr>
              <p:spPr>
                <a:xfrm flipV="1">
                  <a:off x="761246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" name="Arc 127">
                  <a:extLst>
                    <a:ext uri="{FF2B5EF4-FFF2-40B4-BE49-F238E27FC236}">
                      <a16:creationId xmlns:a16="http://schemas.microsoft.com/office/drawing/2014/main" id="{6E5C2AC4-B33A-264D-B284-99CF24C80298}"/>
                    </a:ext>
                  </a:extLst>
                </p:cNvPr>
                <p:cNvSpPr/>
                <p:nvPr/>
              </p:nvSpPr>
              <p:spPr>
                <a:xfrm flipV="1">
                  <a:off x="687971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831DA0C-DCBD-6E4C-9DD5-81B9AEB81EF4}"/>
                  </a:ext>
                </a:extLst>
              </p:cNvPr>
              <p:cNvGrpSpPr/>
              <p:nvPr/>
            </p:nvGrpSpPr>
            <p:grpSpPr>
              <a:xfrm>
                <a:off x="1783396" y="447397"/>
                <a:ext cx="850348" cy="934876"/>
                <a:chOff x="1783396" y="447397"/>
                <a:chExt cx="850348" cy="934876"/>
              </a:xfrm>
            </p:grpSpPr>
            <p:cxnSp>
              <p:nvCxnSpPr>
                <p:cNvPr id="146" name="Elbow Connector 145">
                  <a:extLst>
                    <a:ext uri="{FF2B5EF4-FFF2-40B4-BE49-F238E27FC236}">
                      <a16:creationId xmlns:a16="http://schemas.microsoft.com/office/drawing/2014/main" id="{6D6647CD-A64C-5240-B745-DB77EEE94A08}"/>
                    </a:ext>
                  </a:extLst>
                </p:cNvPr>
                <p:cNvCxnSpPr>
                  <a:cxnSpLocks/>
                  <a:stCxn id="118" idx="0"/>
                  <a:endCxn id="113" idx="1"/>
                </p:cNvCxnSpPr>
                <p:nvPr/>
              </p:nvCxnSpPr>
              <p:spPr>
                <a:xfrm rot="16200000" flipH="1">
                  <a:off x="2048456" y="1046170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9A84B65F-71E3-B547-AC7E-E62C2CCA5B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9804" y="447397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370D1630-4E2C-FD4F-B9F7-A2BFB3A35EB6}"/>
                    </a:ext>
                  </a:extLst>
                </p:cNvPr>
                <p:cNvSpPr/>
                <p:nvPr/>
              </p:nvSpPr>
              <p:spPr>
                <a:xfrm flipV="1">
                  <a:off x="2252961" y="1119079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19" name="Elbow Connector 118">
                  <a:extLst>
                    <a:ext uri="{FF2B5EF4-FFF2-40B4-BE49-F238E27FC236}">
                      <a16:creationId xmlns:a16="http://schemas.microsoft.com/office/drawing/2014/main" id="{AC4BF05F-B2C5-E745-A9DD-08859C0CE78B}"/>
                    </a:ext>
                  </a:extLst>
                </p:cNvPr>
                <p:cNvCxnSpPr>
                  <a:cxnSpLocks/>
                  <a:stCxn id="113" idx="3"/>
                </p:cNvCxnSpPr>
                <p:nvPr/>
              </p:nvCxnSpPr>
              <p:spPr>
                <a:xfrm flipV="1">
                  <a:off x="2516155" y="967047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5" name="Arc 114">
                  <a:extLst>
                    <a:ext uri="{FF2B5EF4-FFF2-40B4-BE49-F238E27FC236}">
                      <a16:creationId xmlns:a16="http://schemas.microsoft.com/office/drawing/2014/main" id="{CA165BDE-910D-A741-B943-1BCD813B172E}"/>
                    </a:ext>
                  </a:extLst>
                </p:cNvPr>
                <p:cNvSpPr/>
                <p:nvPr/>
              </p:nvSpPr>
              <p:spPr>
                <a:xfrm flipV="1">
                  <a:off x="1783396" y="759142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F883DB1-D42C-EA4D-9044-3E09849A4486}"/>
                  </a:ext>
                </a:extLst>
              </p:cNvPr>
              <p:cNvGrpSpPr/>
              <p:nvPr/>
            </p:nvGrpSpPr>
            <p:grpSpPr>
              <a:xfrm>
                <a:off x="3482168" y="447396"/>
                <a:ext cx="850347" cy="934876"/>
                <a:chOff x="3482168" y="447396"/>
                <a:chExt cx="850347" cy="934876"/>
              </a:xfrm>
            </p:grpSpPr>
            <p:cxnSp>
              <p:nvCxnSpPr>
                <p:cNvPr id="149" name="Elbow Connector 148">
                  <a:extLst>
                    <a:ext uri="{FF2B5EF4-FFF2-40B4-BE49-F238E27FC236}">
                      <a16:creationId xmlns:a16="http://schemas.microsoft.com/office/drawing/2014/main" id="{23986276-6B06-9548-8FD4-CF897E5A31D7}"/>
                    </a:ext>
                  </a:extLst>
                </p:cNvPr>
                <p:cNvCxnSpPr>
                  <a:cxnSpLocks/>
                  <a:stCxn id="123" idx="0"/>
                  <a:endCxn id="99" idx="1"/>
                </p:cNvCxnSpPr>
                <p:nvPr/>
              </p:nvCxnSpPr>
              <p:spPr>
                <a:xfrm rot="16200000" flipH="1">
                  <a:off x="3743814" y="1042756"/>
                  <a:ext cx="145851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DA6C1333-E181-A543-9524-E63995CF1D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9784" y="447396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9F84EB17-D715-CC43-9709-6CC34D3A0BAA}"/>
                    </a:ext>
                  </a:extLst>
                </p:cNvPr>
                <p:cNvSpPr/>
                <p:nvPr/>
              </p:nvSpPr>
              <p:spPr>
                <a:xfrm flipV="1">
                  <a:off x="395173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4" name="Elbow Connector 103">
                  <a:extLst>
                    <a:ext uri="{FF2B5EF4-FFF2-40B4-BE49-F238E27FC236}">
                      <a16:creationId xmlns:a16="http://schemas.microsoft.com/office/drawing/2014/main" id="{3371EDE3-A06C-5945-94E0-6B02EA6D3BEC}"/>
                    </a:ext>
                  </a:extLst>
                </p:cNvPr>
                <p:cNvCxnSpPr>
                  <a:cxnSpLocks/>
                  <a:stCxn id="99" idx="3"/>
                </p:cNvCxnSpPr>
                <p:nvPr/>
              </p:nvCxnSpPr>
              <p:spPr>
                <a:xfrm flipV="1">
                  <a:off x="421492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Arc 100">
                  <a:extLst>
                    <a:ext uri="{FF2B5EF4-FFF2-40B4-BE49-F238E27FC236}">
                      <a16:creationId xmlns:a16="http://schemas.microsoft.com/office/drawing/2014/main" id="{B53CADA6-59E6-7543-B8C9-853FF982F074}"/>
                    </a:ext>
                  </a:extLst>
                </p:cNvPr>
                <p:cNvSpPr/>
                <p:nvPr/>
              </p:nvSpPr>
              <p:spPr>
                <a:xfrm flipV="1">
                  <a:off x="348216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2DFAD9-5086-4E4E-91E4-B80B818407C8}"/>
                </a:ext>
              </a:extLst>
            </p:cNvPr>
            <p:cNvGrpSpPr/>
            <p:nvPr/>
          </p:nvGrpSpPr>
          <p:grpSpPr>
            <a:xfrm>
              <a:off x="880488" y="2452939"/>
              <a:ext cx="9171072" cy="875478"/>
              <a:chOff x="297148" y="1104823"/>
              <a:chExt cx="10317458" cy="984913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E0C271B2-BCCE-0D42-B6BD-593DE6F830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52D90FF4-1FB7-9546-BB3F-486BD86407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47C2C166-6B62-C241-8BF1-EE87410D38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89200848-E286-C14C-B12C-870425A5ABF6}"/>
                  </a:ext>
                </a:extLst>
              </p:cNvPr>
              <p:cNvSpPr/>
              <p:nvPr/>
            </p:nvSpPr>
            <p:spPr>
              <a:xfrm flipV="1">
                <a:off x="904804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1" name="Diamond 140">
                <a:extLst>
                  <a:ext uri="{FF2B5EF4-FFF2-40B4-BE49-F238E27FC236}">
                    <a16:creationId xmlns:a16="http://schemas.microsoft.com/office/drawing/2014/main" id="{8F05A9BC-CF0A-E84A-BF09-2C118F22103B}"/>
                  </a:ext>
                </a:extLst>
              </p:cNvPr>
              <p:cNvSpPr/>
              <p:nvPr/>
            </p:nvSpPr>
            <p:spPr>
              <a:xfrm flipV="1">
                <a:off x="9713347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4" name="Arc 143">
                <a:extLst>
                  <a:ext uri="{FF2B5EF4-FFF2-40B4-BE49-F238E27FC236}">
                    <a16:creationId xmlns:a16="http://schemas.microsoft.com/office/drawing/2014/main" id="{FA50A7C9-FA2E-B148-BFF9-C5E87B732D42}"/>
                  </a:ext>
                </a:extLst>
              </p:cNvPr>
              <p:cNvSpPr/>
              <p:nvPr/>
            </p:nvSpPr>
            <p:spPr>
              <a:xfrm flipV="1">
                <a:off x="857848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F96B3604-EAC5-1F40-B07F-085AE2E6FE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189745EA-2D00-7E40-8DD9-C63BFFD1BFFD}"/>
                  </a:ext>
                </a:extLst>
              </p:cNvPr>
              <p:cNvCxnSpPr>
                <a:cxnSpLocks/>
                <a:endCxn id="140" idx="1"/>
              </p:cNvCxnSpPr>
              <p:nvPr/>
            </p:nvCxnSpPr>
            <p:spPr>
              <a:xfrm flipV="1">
                <a:off x="878941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Elbow Connector 149">
                <a:extLst>
                  <a:ext uri="{FF2B5EF4-FFF2-40B4-BE49-F238E27FC236}">
                    <a16:creationId xmlns:a16="http://schemas.microsoft.com/office/drawing/2014/main" id="{0A334FB7-84FE-8042-91B5-9EE9EFCF0619}"/>
                  </a:ext>
                </a:extLst>
              </p:cNvPr>
              <p:cNvCxnSpPr>
                <a:cxnSpLocks/>
                <a:stCxn id="140" idx="3"/>
              </p:cNvCxnSpPr>
              <p:nvPr/>
            </p:nvCxnSpPr>
            <p:spPr>
              <a:xfrm flipV="1">
                <a:off x="931123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Elbow Connector 150">
                <a:extLst>
                  <a:ext uri="{FF2B5EF4-FFF2-40B4-BE49-F238E27FC236}">
                    <a16:creationId xmlns:a16="http://schemas.microsoft.com/office/drawing/2014/main" id="{1DF21625-1EF1-6542-A348-EB71BAF25BEE}"/>
                  </a:ext>
                </a:extLst>
              </p:cNvPr>
              <p:cNvCxnSpPr>
                <a:cxnSpLocks/>
                <a:stCxn id="141" idx="3"/>
              </p:cNvCxnSpPr>
              <p:nvPr/>
            </p:nvCxnSpPr>
            <p:spPr>
              <a:xfrm flipV="1">
                <a:off x="10076613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Elbow Connector 152">
                <a:extLst>
                  <a:ext uri="{FF2B5EF4-FFF2-40B4-BE49-F238E27FC236}">
                    <a16:creationId xmlns:a16="http://schemas.microsoft.com/office/drawing/2014/main" id="{80837C2B-4BEF-D344-8728-E5FDFC520195}"/>
                  </a:ext>
                </a:extLst>
              </p:cNvPr>
              <p:cNvCxnSpPr>
                <a:cxnSpLocks/>
                <a:endCxn id="141" idx="1"/>
              </p:cNvCxnSpPr>
              <p:nvPr/>
            </p:nvCxnSpPr>
            <p:spPr>
              <a:xfrm rot="16200000" flipH="1">
                <a:off x="9485866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0F6D3E4F-69A1-C345-B8F1-23E16832E128}"/>
                  </a:ext>
                </a:extLst>
              </p:cNvPr>
              <p:cNvCxnSpPr>
                <a:cxnSpLocks/>
                <a:endCxn id="156" idx="2"/>
              </p:cNvCxnSpPr>
              <p:nvPr/>
            </p:nvCxnSpPr>
            <p:spPr>
              <a:xfrm>
                <a:off x="8922664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7A13A5F3-63E2-C84C-969E-644C7B582A03}"/>
                  </a:ext>
                </a:extLst>
              </p:cNvPr>
              <p:cNvSpPr/>
              <p:nvPr/>
            </p:nvSpPr>
            <p:spPr>
              <a:xfrm flipV="1">
                <a:off x="1033905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FFB4A8D5-7E46-274E-9C0B-F556F9E452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48A77722-B004-9249-85BB-9A36CC500256}"/>
                  </a:ext>
                </a:extLst>
              </p:cNvPr>
              <p:cNvSpPr/>
              <p:nvPr/>
            </p:nvSpPr>
            <p:spPr>
              <a:xfrm flipV="1">
                <a:off x="565050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0" name="Diamond 159">
                <a:extLst>
                  <a:ext uri="{FF2B5EF4-FFF2-40B4-BE49-F238E27FC236}">
                    <a16:creationId xmlns:a16="http://schemas.microsoft.com/office/drawing/2014/main" id="{3A4D00DF-6ACC-D245-ABED-C3C343BC30AA}"/>
                  </a:ext>
                </a:extLst>
              </p:cNvPr>
              <p:cNvSpPr/>
              <p:nvPr/>
            </p:nvSpPr>
            <p:spPr>
              <a:xfrm flipV="1">
                <a:off x="631580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BF36EC0D-7A21-C944-904E-9F65C958D103}"/>
                  </a:ext>
                </a:extLst>
              </p:cNvPr>
              <p:cNvSpPr/>
              <p:nvPr/>
            </p:nvSpPr>
            <p:spPr>
              <a:xfrm flipV="1">
                <a:off x="518093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A94E6ADF-714C-054E-87F0-8F24DF8CB0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BDBE1443-2068-304A-B343-2F5BE807FBE6}"/>
                  </a:ext>
                </a:extLst>
              </p:cNvPr>
              <p:cNvCxnSpPr>
                <a:cxnSpLocks/>
                <a:endCxn id="158" idx="1"/>
              </p:cNvCxnSpPr>
              <p:nvPr/>
            </p:nvCxnSpPr>
            <p:spPr>
              <a:xfrm flipV="1">
                <a:off x="539187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Elbow Connector 163">
                <a:extLst>
                  <a:ext uri="{FF2B5EF4-FFF2-40B4-BE49-F238E27FC236}">
                    <a16:creationId xmlns:a16="http://schemas.microsoft.com/office/drawing/2014/main" id="{4F83FF4F-11B3-7A4C-8AD7-309C9F19810A}"/>
                  </a:ext>
                </a:extLst>
              </p:cNvPr>
              <p:cNvCxnSpPr>
                <a:cxnSpLocks/>
                <a:stCxn id="158" idx="3"/>
              </p:cNvCxnSpPr>
              <p:nvPr/>
            </p:nvCxnSpPr>
            <p:spPr>
              <a:xfrm flipV="1">
                <a:off x="591369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Elbow Connector 164">
                <a:extLst>
                  <a:ext uri="{FF2B5EF4-FFF2-40B4-BE49-F238E27FC236}">
                    <a16:creationId xmlns:a16="http://schemas.microsoft.com/office/drawing/2014/main" id="{BB266AAC-6BD3-D441-A61C-DACF74E08DBC}"/>
                  </a:ext>
                </a:extLst>
              </p:cNvPr>
              <p:cNvCxnSpPr>
                <a:cxnSpLocks/>
                <a:stCxn id="160" idx="3"/>
              </p:cNvCxnSpPr>
              <p:nvPr/>
            </p:nvCxnSpPr>
            <p:spPr>
              <a:xfrm flipV="1">
                <a:off x="6679072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Elbow Connector 165">
                <a:extLst>
                  <a:ext uri="{FF2B5EF4-FFF2-40B4-BE49-F238E27FC236}">
                    <a16:creationId xmlns:a16="http://schemas.microsoft.com/office/drawing/2014/main" id="{F484D6AA-1BFA-1244-BA0F-D2985976BA1D}"/>
                  </a:ext>
                </a:extLst>
              </p:cNvPr>
              <p:cNvCxnSpPr>
                <a:cxnSpLocks/>
                <a:endCxn id="160" idx="1"/>
              </p:cNvCxnSpPr>
              <p:nvPr/>
            </p:nvCxnSpPr>
            <p:spPr>
              <a:xfrm rot="16200000" flipH="1">
                <a:off x="608832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7979A88E-1205-7E40-AEDB-7204EB308629}"/>
                  </a:ext>
                </a:extLst>
              </p:cNvPr>
              <p:cNvCxnSpPr>
                <a:cxnSpLocks/>
                <a:endCxn id="168" idx="2"/>
              </p:cNvCxnSpPr>
              <p:nvPr/>
            </p:nvCxnSpPr>
            <p:spPr>
              <a:xfrm>
                <a:off x="552512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E9C8F817-EDC5-1247-AEFE-4D5AED5374A2}"/>
                  </a:ext>
                </a:extLst>
              </p:cNvPr>
              <p:cNvSpPr/>
              <p:nvPr/>
            </p:nvSpPr>
            <p:spPr>
              <a:xfrm flipV="1">
                <a:off x="6941513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05B2EB3-375F-1E41-A2BC-027C9C183F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AFA76DC8-98EC-544D-BDD2-D01304CEDE94}"/>
                  </a:ext>
                </a:extLst>
              </p:cNvPr>
              <p:cNvSpPr/>
              <p:nvPr/>
            </p:nvSpPr>
            <p:spPr>
              <a:xfrm flipV="1">
                <a:off x="395173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1" name="Diamond 170">
                <a:extLst>
                  <a:ext uri="{FF2B5EF4-FFF2-40B4-BE49-F238E27FC236}">
                    <a16:creationId xmlns:a16="http://schemas.microsoft.com/office/drawing/2014/main" id="{96B05BC1-C7A8-6A4B-A1D4-AB7B69FE1273}"/>
                  </a:ext>
                </a:extLst>
              </p:cNvPr>
              <p:cNvSpPr/>
              <p:nvPr/>
            </p:nvSpPr>
            <p:spPr>
              <a:xfrm flipV="1">
                <a:off x="461703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2" name="Arc 171">
                <a:extLst>
                  <a:ext uri="{FF2B5EF4-FFF2-40B4-BE49-F238E27FC236}">
                    <a16:creationId xmlns:a16="http://schemas.microsoft.com/office/drawing/2014/main" id="{F5C11A32-7050-BC40-8592-1C16A0618398}"/>
                  </a:ext>
                </a:extLst>
              </p:cNvPr>
              <p:cNvSpPr/>
              <p:nvPr/>
            </p:nvSpPr>
            <p:spPr>
              <a:xfrm flipV="1">
                <a:off x="348216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FA407184-4CCF-EB41-9613-81A73C3D4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79B7BE26-48D7-EB40-A414-09DB41F9E2D8}"/>
                  </a:ext>
                </a:extLst>
              </p:cNvPr>
              <p:cNvCxnSpPr>
                <a:cxnSpLocks/>
                <a:endCxn id="170" idx="1"/>
              </p:cNvCxnSpPr>
              <p:nvPr/>
            </p:nvCxnSpPr>
            <p:spPr>
              <a:xfrm flipV="1">
                <a:off x="369310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Elbow Connector 174">
                <a:extLst>
                  <a:ext uri="{FF2B5EF4-FFF2-40B4-BE49-F238E27FC236}">
                    <a16:creationId xmlns:a16="http://schemas.microsoft.com/office/drawing/2014/main" id="{9191DC4D-E48B-2149-B572-BEDEA3499D7F}"/>
                  </a:ext>
                </a:extLst>
              </p:cNvPr>
              <p:cNvCxnSpPr>
                <a:cxnSpLocks/>
                <a:stCxn id="170" idx="3"/>
              </p:cNvCxnSpPr>
              <p:nvPr/>
            </p:nvCxnSpPr>
            <p:spPr>
              <a:xfrm flipV="1">
                <a:off x="421492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Elbow Connector 175">
                <a:extLst>
                  <a:ext uri="{FF2B5EF4-FFF2-40B4-BE49-F238E27FC236}">
                    <a16:creationId xmlns:a16="http://schemas.microsoft.com/office/drawing/2014/main" id="{B6623D66-9473-8C4E-AC81-DA43E1B0414C}"/>
                  </a:ext>
                </a:extLst>
              </p:cNvPr>
              <p:cNvCxnSpPr>
                <a:cxnSpLocks/>
                <a:stCxn id="171" idx="3"/>
              </p:cNvCxnSpPr>
              <p:nvPr/>
            </p:nvCxnSpPr>
            <p:spPr>
              <a:xfrm flipV="1">
                <a:off x="4980301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Elbow Connector 176">
                <a:extLst>
                  <a:ext uri="{FF2B5EF4-FFF2-40B4-BE49-F238E27FC236}">
                    <a16:creationId xmlns:a16="http://schemas.microsoft.com/office/drawing/2014/main" id="{A90703FC-CFF5-D741-A47A-535BB150B4F4}"/>
                  </a:ext>
                </a:extLst>
              </p:cNvPr>
              <p:cNvCxnSpPr>
                <a:cxnSpLocks/>
                <a:endCxn id="171" idx="1"/>
              </p:cNvCxnSpPr>
              <p:nvPr/>
            </p:nvCxnSpPr>
            <p:spPr>
              <a:xfrm rot="16200000" flipH="1">
                <a:off x="438955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9203792A-B4D5-4A47-AAB9-0FE207CBD0DB}"/>
                  </a:ext>
                </a:extLst>
              </p:cNvPr>
              <p:cNvCxnSpPr>
                <a:cxnSpLocks/>
                <a:endCxn id="179" idx="2"/>
              </p:cNvCxnSpPr>
              <p:nvPr/>
            </p:nvCxnSpPr>
            <p:spPr>
              <a:xfrm>
                <a:off x="382635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55416067-3771-474C-9780-1741433D896D}"/>
                  </a:ext>
                </a:extLst>
              </p:cNvPr>
              <p:cNvSpPr/>
              <p:nvPr/>
            </p:nvSpPr>
            <p:spPr>
              <a:xfrm flipV="1">
                <a:off x="5242742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BB5DCC7F-F4FF-3A45-8986-9C57D7F324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1104824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58DDBA35-BCFD-E048-8525-8FC0BA3457FA}"/>
                  </a:ext>
                </a:extLst>
              </p:cNvPr>
              <p:cNvSpPr/>
              <p:nvPr/>
            </p:nvSpPr>
            <p:spPr>
              <a:xfrm flipV="1">
                <a:off x="2252961" y="17765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2" name="Diamond 181">
                <a:extLst>
                  <a:ext uri="{FF2B5EF4-FFF2-40B4-BE49-F238E27FC236}">
                    <a16:creationId xmlns:a16="http://schemas.microsoft.com/office/drawing/2014/main" id="{B40A690A-B44F-0348-BFF2-04DE6724ABC2}"/>
                  </a:ext>
                </a:extLst>
              </p:cNvPr>
              <p:cNvSpPr/>
              <p:nvPr/>
            </p:nvSpPr>
            <p:spPr>
              <a:xfrm flipV="1">
                <a:off x="2918264" y="17264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3" name="Arc 182">
                <a:extLst>
                  <a:ext uri="{FF2B5EF4-FFF2-40B4-BE49-F238E27FC236}">
                    <a16:creationId xmlns:a16="http://schemas.microsoft.com/office/drawing/2014/main" id="{1FCB9CC8-4B6B-3043-9EBA-99609AE06523}"/>
                  </a:ext>
                </a:extLst>
              </p:cNvPr>
              <p:cNvSpPr/>
              <p:nvPr/>
            </p:nvSpPr>
            <p:spPr>
              <a:xfrm flipV="1">
                <a:off x="1783396" y="1416569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9F9FFD13-A1FC-B94D-AE12-E016EC7CCD07}"/>
                  </a:ext>
                </a:extLst>
              </p:cNvPr>
              <p:cNvCxnSpPr>
                <a:cxnSpLocks/>
                <a:stCxn id="186" idx="0"/>
              </p:cNvCxnSpPr>
              <p:nvPr/>
            </p:nvCxnSpPr>
            <p:spPr>
              <a:xfrm>
                <a:off x="1989804" y="1762250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410247F9-2B1E-8441-A51E-E06E36BD9BA5}"/>
                  </a:ext>
                </a:extLst>
              </p:cNvPr>
              <p:cNvCxnSpPr>
                <a:cxnSpLocks/>
                <a:endCxn id="181" idx="1"/>
              </p:cNvCxnSpPr>
              <p:nvPr/>
            </p:nvCxnSpPr>
            <p:spPr>
              <a:xfrm flipV="1">
                <a:off x="1994331" y="1908102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F5C2F35B-8D3A-4F4F-91F1-22187FDFBF17}"/>
                  </a:ext>
                </a:extLst>
              </p:cNvPr>
              <p:cNvSpPr/>
              <p:nvPr/>
            </p:nvSpPr>
            <p:spPr>
              <a:xfrm flipV="1">
                <a:off x="1852028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7" name="Elbow Connector 186">
                <a:extLst>
                  <a:ext uri="{FF2B5EF4-FFF2-40B4-BE49-F238E27FC236}">
                    <a16:creationId xmlns:a16="http://schemas.microsoft.com/office/drawing/2014/main" id="{44CE9C3B-F334-CA48-ACAE-A35C17FB1D0F}"/>
                  </a:ext>
                </a:extLst>
              </p:cNvPr>
              <p:cNvCxnSpPr>
                <a:cxnSpLocks/>
                <a:stCxn id="181" idx="3"/>
              </p:cNvCxnSpPr>
              <p:nvPr/>
            </p:nvCxnSpPr>
            <p:spPr>
              <a:xfrm flipV="1">
                <a:off x="2516155" y="16244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Elbow Connector 187">
                <a:extLst>
                  <a:ext uri="{FF2B5EF4-FFF2-40B4-BE49-F238E27FC236}">
                    <a16:creationId xmlns:a16="http://schemas.microsoft.com/office/drawing/2014/main" id="{6C30ACD5-31CC-A34E-A332-8CFB87E2C4B8}"/>
                  </a:ext>
                </a:extLst>
              </p:cNvPr>
              <p:cNvCxnSpPr>
                <a:cxnSpLocks/>
                <a:stCxn id="182" idx="3"/>
              </p:cNvCxnSpPr>
              <p:nvPr/>
            </p:nvCxnSpPr>
            <p:spPr>
              <a:xfrm flipV="1">
                <a:off x="3281530" y="16244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Elbow Connector 188">
                <a:extLst>
                  <a:ext uri="{FF2B5EF4-FFF2-40B4-BE49-F238E27FC236}">
                    <a16:creationId xmlns:a16="http://schemas.microsoft.com/office/drawing/2014/main" id="{2A52F9AD-FE35-D84A-A8FB-8DF39281DF56}"/>
                  </a:ext>
                </a:extLst>
              </p:cNvPr>
              <p:cNvCxnSpPr>
                <a:cxnSpLocks/>
                <a:endCxn id="182" idx="1"/>
              </p:cNvCxnSpPr>
              <p:nvPr/>
            </p:nvCxnSpPr>
            <p:spPr>
              <a:xfrm rot="16200000" flipH="1">
                <a:off x="2690783" y="16806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B8BFF590-9AB3-DE42-B2CE-45C0A7D0A427}"/>
                  </a:ext>
                </a:extLst>
              </p:cNvPr>
              <p:cNvCxnSpPr>
                <a:cxnSpLocks/>
                <a:stCxn id="186" idx="6"/>
                <a:endCxn id="191" idx="2"/>
              </p:cNvCxnSpPr>
              <p:nvPr/>
            </p:nvCxnSpPr>
            <p:spPr>
              <a:xfrm>
                <a:off x="2127580" y="16244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970470B8-10C4-4A4A-A357-72B9F48381D9}"/>
                  </a:ext>
                </a:extLst>
              </p:cNvPr>
              <p:cNvSpPr/>
              <p:nvPr/>
            </p:nvSpPr>
            <p:spPr>
              <a:xfrm flipV="1">
                <a:off x="3543971" y="14866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D8B97D58-55F1-6846-9D04-CB13D57DACDA}"/>
                  </a:ext>
                </a:extLst>
              </p:cNvPr>
              <p:cNvSpPr/>
              <p:nvPr/>
            </p:nvSpPr>
            <p:spPr>
              <a:xfrm flipV="1">
                <a:off x="734927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BC4F7CBA-8198-BF4C-BD8D-CB3805DB812A}"/>
                  </a:ext>
                </a:extLst>
              </p:cNvPr>
              <p:cNvSpPr/>
              <p:nvPr/>
            </p:nvSpPr>
            <p:spPr>
              <a:xfrm flipV="1">
                <a:off x="687971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2DF30063-FE96-5B4E-A952-B5257D5E07A2}"/>
                  </a:ext>
                </a:extLst>
              </p:cNvPr>
              <p:cNvCxnSpPr>
                <a:cxnSpLocks/>
                <a:endCxn id="192" idx="1"/>
              </p:cNvCxnSpPr>
              <p:nvPr/>
            </p:nvCxnSpPr>
            <p:spPr>
              <a:xfrm flipV="1">
                <a:off x="709064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Elbow Connector 194">
                <a:extLst>
                  <a:ext uri="{FF2B5EF4-FFF2-40B4-BE49-F238E27FC236}">
                    <a16:creationId xmlns:a16="http://schemas.microsoft.com/office/drawing/2014/main" id="{2C0C49F1-64ED-B64A-B524-4A69D58DB4F6}"/>
                  </a:ext>
                </a:extLst>
              </p:cNvPr>
              <p:cNvCxnSpPr>
                <a:cxnSpLocks/>
                <a:stCxn id="192" idx="3"/>
              </p:cNvCxnSpPr>
              <p:nvPr/>
            </p:nvCxnSpPr>
            <p:spPr>
              <a:xfrm flipV="1">
                <a:off x="761246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E5F4FE1E-ED3F-5A48-B617-3551DC4877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1624472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3B9097DF-5163-6241-9158-5E4BD7F62040}"/>
                  </a:ext>
                </a:extLst>
              </p:cNvPr>
              <p:cNvSpPr/>
              <p:nvPr/>
            </p:nvSpPr>
            <p:spPr>
              <a:xfrm flipV="1">
                <a:off x="864028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6301189E-0124-974D-AB14-BF66BB4C8A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1624473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59C6A484-6ACA-6B46-B67E-273EA7F01272}"/>
                  </a:ext>
                </a:extLst>
              </p:cNvPr>
              <p:cNvSpPr/>
              <p:nvPr/>
            </p:nvSpPr>
            <p:spPr>
              <a:xfrm>
                <a:off x="801204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A15D8414-5071-B240-B03F-8C942B082C57}"/>
                  </a:ext>
                </a:extLst>
              </p:cNvPr>
              <p:cNvSpPr/>
              <p:nvPr/>
            </p:nvSpPr>
            <p:spPr>
              <a:xfrm>
                <a:off x="817171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A4BC3157-DA97-954C-A6CB-A32AD13A4298}"/>
                  </a:ext>
                </a:extLst>
              </p:cNvPr>
              <p:cNvSpPr/>
              <p:nvPr/>
            </p:nvSpPr>
            <p:spPr>
              <a:xfrm>
                <a:off x="8329367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2" name="Google Shape;399;p3">
                <a:extLst>
                  <a:ext uri="{FF2B5EF4-FFF2-40B4-BE49-F238E27FC236}">
                    <a16:creationId xmlns:a16="http://schemas.microsoft.com/office/drawing/2014/main" id="{10CD81D9-1E80-2F46-95C7-CF5F265B2D57}"/>
                  </a:ext>
                </a:extLst>
              </p:cNvPr>
              <p:cNvSpPr/>
              <p:nvPr/>
            </p:nvSpPr>
            <p:spPr>
              <a:xfrm rot="16200000">
                <a:off x="1270288" y="147742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3733E445-8E71-654A-A7ED-5297AE78006F}"/>
                  </a:ext>
                </a:extLst>
              </p:cNvPr>
              <p:cNvCxnSpPr>
                <a:cxnSpLocks/>
                <a:stCxn id="202" idx="2"/>
              </p:cNvCxnSpPr>
              <p:nvPr/>
            </p:nvCxnSpPr>
            <p:spPr>
              <a:xfrm>
                <a:off x="1581784" y="163143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DFAA7A1C-DE8C-F64F-951E-27F07F74A2E4}"/>
                  </a:ext>
                </a:extLst>
              </p:cNvPr>
              <p:cNvSpPr txBox="1"/>
              <p:nvPr/>
            </p:nvSpPr>
            <p:spPr>
              <a:xfrm>
                <a:off x="297148" y="1406035"/>
                <a:ext cx="855162" cy="473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7CBA9D4-8763-034C-B08B-365F33DA863F}"/>
                </a:ext>
              </a:extLst>
            </p:cNvPr>
            <p:cNvGrpSpPr/>
            <p:nvPr/>
          </p:nvGrpSpPr>
          <p:grpSpPr>
            <a:xfrm>
              <a:off x="1122541" y="3306903"/>
              <a:ext cx="8684084" cy="603235"/>
              <a:chOff x="572231" y="4698797"/>
              <a:chExt cx="9769594" cy="678639"/>
            </a:xfrm>
          </p:grpSpPr>
          <p:cxnSp>
            <p:nvCxnSpPr>
              <p:cNvPr id="487" name="Elbow Connector 486">
                <a:extLst>
                  <a:ext uri="{FF2B5EF4-FFF2-40B4-BE49-F238E27FC236}">
                    <a16:creationId xmlns:a16="http://schemas.microsoft.com/office/drawing/2014/main" id="{F67302CD-95FF-4640-8113-EFDA4CA0C83B}"/>
                  </a:ext>
                </a:extLst>
              </p:cNvPr>
              <p:cNvCxnSpPr>
                <a:cxnSpLocks/>
                <a:endCxn id="524" idx="1"/>
              </p:cNvCxnSpPr>
              <p:nvPr/>
            </p:nvCxnSpPr>
            <p:spPr>
              <a:xfrm rot="16200000" flipH="1">
                <a:off x="7147540" y="4991297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Elbow Connector 487">
                <a:extLst>
                  <a:ext uri="{FF2B5EF4-FFF2-40B4-BE49-F238E27FC236}">
                    <a16:creationId xmlns:a16="http://schemas.microsoft.com/office/drawing/2014/main" id="{E5EF4AC9-1472-1E4B-AA5B-6D12B1D293B3}"/>
                  </a:ext>
                </a:extLst>
              </p:cNvPr>
              <p:cNvCxnSpPr>
                <a:cxnSpLocks/>
                <a:endCxn id="489" idx="1"/>
              </p:cNvCxnSpPr>
              <p:nvPr/>
            </p:nvCxnSpPr>
            <p:spPr>
              <a:xfrm rot="16200000" flipH="1">
                <a:off x="8846310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9" name="Rectangle 488">
                <a:extLst>
                  <a:ext uri="{FF2B5EF4-FFF2-40B4-BE49-F238E27FC236}">
                    <a16:creationId xmlns:a16="http://schemas.microsoft.com/office/drawing/2014/main" id="{2CD3460D-CD72-8A46-985F-5AAFC57F0B4B}"/>
                  </a:ext>
                </a:extLst>
              </p:cNvPr>
              <p:cNvSpPr/>
              <p:nvPr/>
            </p:nvSpPr>
            <p:spPr>
              <a:xfrm flipV="1">
                <a:off x="905081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0" name="Diamond 489">
                <a:extLst>
                  <a:ext uri="{FF2B5EF4-FFF2-40B4-BE49-F238E27FC236}">
                    <a16:creationId xmlns:a16="http://schemas.microsoft.com/office/drawing/2014/main" id="{290AA60A-93D7-D14E-A255-3B30E0BEEA66}"/>
                  </a:ext>
                </a:extLst>
              </p:cNvPr>
              <p:cNvSpPr/>
              <p:nvPr/>
            </p:nvSpPr>
            <p:spPr>
              <a:xfrm flipV="1">
                <a:off x="9716117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1" name="Arc 490">
                <a:extLst>
                  <a:ext uri="{FF2B5EF4-FFF2-40B4-BE49-F238E27FC236}">
                    <a16:creationId xmlns:a16="http://schemas.microsoft.com/office/drawing/2014/main" id="{0EF5ECDA-62C6-DE46-AA8B-399ADBC7F52E}"/>
                  </a:ext>
                </a:extLst>
              </p:cNvPr>
              <p:cNvSpPr/>
              <p:nvPr/>
            </p:nvSpPr>
            <p:spPr>
              <a:xfrm flipV="1">
                <a:off x="858125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492" name="Elbow Connector 491">
                <a:extLst>
                  <a:ext uri="{FF2B5EF4-FFF2-40B4-BE49-F238E27FC236}">
                    <a16:creationId xmlns:a16="http://schemas.microsoft.com/office/drawing/2014/main" id="{605CBDAF-EA74-594E-9CD2-16C8DB171F42}"/>
                  </a:ext>
                </a:extLst>
              </p:cNvPr>
              <p:cNvCxnSpPr>
                <a:cxnSpLocks/>
                <a:stCxn id="489" idx="3"/>
              </p:cNvCxnSpPr>
              <p:nvPr/>
            </p:nvCxnSpPr>
            <p:spPr>
              <a:xfrm flipV="1">
                <a:off x="931400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Elbow Connector 492">
                <a:extLst>
                  <a:ext uri="{FF2B5EF4-FFF2-40B4-BE49-F238E27FC236}">
                    <a16:creationId xmlns:a16="http://schemas.microsoft.com/office/drawing/2014/main" id="{FCB09107-DBF9-064F-9EEA-4FCA9CD73620}"/>
                  </a:ext>
                </a:extLst>
              </p:cNvPr>
              <p:cNvCxnSpPr>
                <a:cxnSpLocks/>
                <a:stCxn id="490" idx="3"/>
              </p:cNvCxnSpPr>
              <p:nvPr/>
            </p:nvCxnSpPr>
            <p:spPr>
              <a:xfrm flipV="1">
                <a:off x="10079383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" name="Elbow Connector 493">
                <a:extLst>
                  <a:ext uri="{FF2B5EF4-FFF2-40B4-BE49-F238E27FC236}">
                    <a16:creationId xmlns:a16="http://schemas.microsoft.com/office/drawing/2014/main" id="{9C188B8F-7FA3-4F48-8422-FB6C84A60754}"/>
                  </a:ext>
                </a:extLst>
              </p:cNvPr>
              <p:cNvCxnSpPr>
                <a:cxnSpLocks/>
                <a:endCxn id="490" idx="1"/>
              </p:cNvCxnSpPr>
              <p:nvPr/>
            </p:nvCxnSpPr>
            <p:spPr>
              <a:xfrm rot="16200000" flipH="1">
                <a:off x="9488636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Straight Connector 494">
                <a:extLst>
                  <a:ext uri="{FF2B5EF4-FFF2-40B4-BE49-F238E27FC236}">
                    <a16:creationId xmlns:a16="http://schemas.microsoft.com/office/drawing/2014/main" id="{A0795B56-D61C-1345-AC88-9C868FF015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5434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Elbow Connector 495">
                <a:extLst>
                  <a:ext uri="{FF2B5EF4-FFF2-40B4-BE49-F238E27FC236}">
                    <a16:creationId xmlns:a16="http://schemas.microsoft.com/office/drawing/2014/main" id="{D108EDCA-0A7E-1B4E-A987-86241CB8DB6C}"/>
                  </a:ext>
                </a:extLst>
              </p:cNvPr>
              <p:cNvCxnSpPr>
                <a:cxnSpLocks/>
                <a:endCxn id="497" idx="1"/>
              </p:cNvCxnSpPr>
              <p:nvPr/>
            </p:nvCxnSpPr>
            <p:spPr>
              <a:xfrm rot="16200000" flipH="1">
                <a:off x="544876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7" name="Rectangle 496">
                <a:extLst>
                  <a:ext uri="{FF2B5EF4-FFF2-40B4-BE49-F238E27FC236}">
                    <a16:creationId xmlns:a16="http://schemas.microsoft.com/office/drawing/2014/main" id="{4A55BB94-D188-7448-A552-C1896E94F4B0}"/>
                  </a:ext>
                </a:extLst>
              </p:cNvPr>
              <p:cNvSpPr/>
              <p:nvPr/>
            </p:nvSpPr>
            <p:spPr>
              <a:xfrm flipV="1">
                <a:off x="565327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8" name="Diamond 497">
                <a:extLst>
                  <a:ext uri="{FF2B5EF4-FFF2-40B4-BE49-F238E27FC236}">
                    <a16:creationId xmlns:a16="http://schemas.microsoft.com/office/drawing/2014/main" id="{82C612D8-2521-734D-A665-A3429CF89B64}"/>
                  </a:ext>
                </a:extLst>
              </p:cNvPr>
              <p:cNvSpPr/>
              <p:nvPr/>
            </p:nvSpPr>
            <p:spPr>
              <a:xfrm flipV="1">
                <a:off x="631857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9" name="Arc 498">
                <a:extLst>
                  <a:ext uri="{FF2B5EF4-FFF2-40B4-BE49-F238E27FC236}">
                    <a16:creationId xmlns:a16="http://schemas.microsoft.com/office/drawing/2014/main" id="{403F0214-724F-AB42-96B8-C2BC1FFC18E3}"/>
                  </a:ext>
                </a:extLst>
              </p:cNvPr>
              <p:cNvSpPr/>
              <p:nvPr/>
            </p:nvSpPr>
            <p:spPr>
              <a:xfrm flipV="1">
                <a:off x="518370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0" name="Elbow Connector 499">
                <a:extLst>
                  <a:ext uri="{FF2B5EF4-FFF2-40B4-BE49-F238E27FC236}">
                    <a16:creationId xmlns:a16="http://schemas.microsoft.com/office/drawing/2014/main" id="{A34C037B-E12A-C741-B61D-6F61CD488BAD}"/>
                  </a:ext>
                </a:extLst>
              </p:cNvPr>
              <p:cNvCxnSpPr>
                <a:cxnSpLocks/>
                <a:stCxn id="497" idx="3"/>
              </p:cNvCxnSpPr>
              <p:nvPr/>
            </p:nvCxnSpPr>
            <p:spPr>
              <a:xfrm flipV="1">
                <a:off x="591646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Elbow Connector 500">
                <a:extLst>
                  <a:ext uri="{FF2B5EF4-FFF2-40B4-BE49-F238E27FC236}">
                    <a16:creationId xmlns:a16="http://schemas.microsoft.com/office/drawing/2014/main" id="{5365FF21-82BA-6045-BB4C-6B249E41E84B}"/>
                  </a:ext>
                </a:extLst>
              </p:cNvPr>
              <p:cNvCxnSpPr>
                <a:cxnSpLocks/>
                <a:stCxn id="498" idx="3"/>
              </p:cNvCxnSpPr>
              <p:nvPr/>
            </p:nvCxnSpPr>
            <p:spPr>
              <a:xfrm flipV="1">
                <a:off x="6681842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Elbow Connector 501">
                <a:extLst>
                  <a:ext uri="{FF2B5EF4-FFF2-40B4-BE49-F238E27FC236}">
                    <a16:creationId xmlns:a16="http://schemas.microsoft.com/office/drawing/2014/main" id="{814BC709-7987-3048-ACED-5813A7C76EC9}"/>
                  </a:ext>
                </a:extLst>
              </p:cNvPr>
              <p:cNvCxnSpPr>
                <a:cxnSpLocks/>
                <a:endCxn id="498" idx="1"/>
              </p:cNvCxnSpPr>
              <p:nvPr/>
            </p:nvCxnSpPr>
            <p:spPr>
              <a:xfrm rot="16200000" flipH="1">
                <a:off x="609109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BFE5EE97-1238-AD49-A3A4-E049332913F8}"/>
                  </a:ext>
                </a:extLst>
              </p:cNvPr>
              <p:cNvCxnSpPr>
                <a:cxnSpLocks/>
                <a:endCxn id="504" idx="2"/>
              </p:cNvCxnSpPr>
              <p:nvPr/>
            </p:nvCxnSpPr>
            <p:spPr>
              <a:xfrm>
                <a:off x="552789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4" name="Oval 503">
                <a:extLst>
                  <a:ext uri="{FF2B5EF4-FFF2-40B4-BE49-F238E27FC236}">
                    <a16:creationId xmlns:a16="http://schemas.microsoft.com/office/drawing/2014/main" id="{4CB097E7-4C1B-5A46-873E-679BBB526F1B}"/>
                  </a:ext>
                </a:extLst>
              </p:cNvPr>
              <p:cNvSpPr/>
              <p:nvPr/>
            </p:nvSpPr>
            <p:spPr>
              <a:xfrm flipV="1">
                <a:off x="6944283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5" name="Elbow Connector 504">
                <a:extLst>
                  <a:ext uri="{FF2B5EF4-FFF2-40B4-BE49-F238E27FC236}">
                    <a16:creationId xmlns:a16="http://schemas.microsoft.com/office/drawing/2014/main" id="{A4F66A20-7B59-BC4A-B649-0D538AD8B308}"/>
                  </a:ext>
                </a:extLst>
              </p:cNvPr>
              <p:cNvCxnSpPr>
                <a:cxnSpLocks/>
                <a:endCxn id="506" idx="1"/>
              </p:cNvCxnSpPr>
              <p:nvPr/>
            </p:nvCxnSpPr>
            <p:spPr>
              <a:xfrm rot="16200000" flipH="1">
                <a:off x="374999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C0B2A80E-728D-B544-B32E-5A546323ECA4}"/>
                  </a:ext>
                </a:extLst>
              </p:cNvPr>
              <p:cNvSpPr/>
              <p:nvPr/>
            </p:nvSpPr>
            <p:spPr>
              <a:xfrm flipV="1">
                <a:off x="395450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7" name="Diamond 506">
                <a:extLst>
                  <a:ext uri="{FF2B5EF4-FFF2-40B4-BE49-F238E27FC236}">
                    <a16:creationId xmlns:a16="http://schemas.microsoft.com/office/drawing/2014/main" id="{35C0B8DB-4AE6-0D4D-9787-F2E2BAC36048}"/>
                  </a:ext>
                </a:extLst>
              </p:cNvPr>
              <p:cNvSpPr/>
              <p:nvPr/>
            </p:nvSpPr>
            <p:spPr>
              <a:xfrm flipV="1">
                <a:off x="461980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8" name="Arc 507">
                <a:extLst>
                  <a:ext uri="{FF2B5EF4-FFF2-40B4-BE49-F238E27FC236}">
                    <a16:creationId xmlns:a16="http://schemas.microsoft.com/office/drawing/2014/main" id="{7FE16606-BC1B-E447-928D-1D1780DC6D17}"/>
                  </a:ext>
                </a:extLst>
              </p:cNvPr>
              <p:cNvSpPr/>
              <p:nvPr/>
            </p:nvSpPr>
            <p:spPr>
              <a:xfrm flipV="1">
                <a:off x="348493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9" name="Elbow Connector 508">
                <a:extLst>
                  <a:ext uri="{FF2B5EF4-FFF2-40B4-BE49-F238E27FC236}">
                    <a16:creationId xmlns:a16="http://schemas.microsoft.com/office/drawing/2014/main" id="{896914DD-C1E7-2642-A2EC-BEF614AB92F8}"/>
                  </a:ext>
                </a:extLst>
              </p:cNvPr>
              <p:cNvCxnSpPr>
                <a:cxnSpLocks/>
                <a:stCxn id="506" idx="3"/>
              </p:cNvCxnSpPr>
              <p:nvPr/>
            </p:nvCxnSpPr>
            <p:spPr>
              <a:xfrm flipV="1">
                <a:off x="421769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Elbow Connector 509">
                <a:extLst>
                  <a:ext uri="{FF2B5EF4-FFF2-40B4-BE49-F238E27FC236}">
                    <a16:creationId xmlns:a16="http://schemas.microsoft.com/office/drawing/2014/main" id="{0098AFC8-A483-1041-A45A-2C53C10D0193}"/>
                  </a:ext>
                </a:extLst>
              </p:cNvPr>
              <p:cNvCxnSpPr>
                <a:cxnSpLocks/>
                <a:stCxn id="507" idx="3"/>
              </p:cNvCxnSpPr>
              <p:nvPr/>
            </p:nvCxnSpPr>
            <p:spPr>
              <a:xfrm flipV="1">
                <a:off x="4983071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Elbow Connector 510">
                <a:extLst>
                  <a:ext uri="{FF2B5EF4-FFF2-40B4-BE49-F238E27FC236}">
                    <a16:creationId xmlns:a16="http://schemas.microsoft.com/office/drawing/2014/main" id="{61AFB537-FA4C-0B46-A895-7D694071D992}"/>
                  </a:ext>
                </a:extLst>
              </p:cNvPr>
              <p:cNvCxnSpPr>
                <a:cxnSpLocks/>
                <a:endCxn id="507" idx="1"/>
              </p:cNvCxnSpPr>
              <p:nvPr/>
            </p:nvCxnSpPr>
            <p:spPr>
              <a:xfrm rot="16200000" flipH="1">
                <a:off x="439232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C0885A10-1208-1248-AE80-EFBCAAD098C7}"/>
                  </a:ext>
                </a:extLst>
              </p:cNvPr>
              <p:cNvCxnSpPr>
                <a:cxnSpLocks/>
                <a:endCxn id="513" idx="2"/>
              </p:cNvCxnSpPr>
              <p:nvPr/>
            </p:nvCxnSpPr>
            <p:spPr>
              <a:xfrm>
                <a:off x="382912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3" name="Oval 512">
                <a:extLst>
                  <a:ext uri="{FF2B5EF4-FFF2-40B4-BE49-F238E27FC236}">
                    <a16:creationId xmlns:a16="http://schemas.microsoft.com/office/drawing/2014/main" id="{2AC79807-51FC-0E43-8E0F-B03C81DC862D}"/>
                  </a:ext>
                </a:extLst>
              </p:cNvPr>
              <p:cNvSpPr/>
              <p:nvPr/>
            </p:nvSpPr>
            <p:spPr>
              <a:xfrm flipV="1">
                <a:off x="5245512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4" name="Elbow Connector 513">
                <a:extLst>
                  <a:ext uri="{FF2B5EF4-FFF2-40B4-BE49-F238E27FC236}">
                    <a16:creationId xmlns:a16="http://schemas.microsoft.com/office/drawing/2014/main" id="{EEA1F256-945A-BE4E-A6E6-84B5771876C0}"/>
                  </a:ext>
                </a:extLst>
              </p:cNvPr>
              <p:cNvCxnSpPr>
                <a:cxnSpLocks/>
                <a:stCxn id="518" idx="0"/>
                <a:endCxn id="515" idx="1"/>
              </p:cNvCxnSpPr>
              <p:nvPr/>
            </p:nvCxnSpPr>
            <p:spPr>
              <a:xfrm rot="16200000" flipH="1">
                <a:off x="2051226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5" name="Rectangle 514">
                <a:extLst>
                  <a:ext uri="{FF2B5EF4-FFF2-40B4-BE49-F238E27FC236}">
                    <a16:creationId xmlns:a16="http://schemas.microsoft.com/office/drawing/2014/main" id="{6BE7A984-A2CA-2541-A57A-7C29A0475697}"/>
                  </a:ext>
                </a:extLst>
              </p:cNvPr>
              <p:cNvSpPr/>
              <p:nvPr/>
            </p:nvSpPr>
            <p:spPr>
              <a:xfrm flipV="1">
                <a:off x="2255731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6" name="Diamond 515">
                <a:extLst>
                  <a:ext uri="{FF2B5EF4-FFF2-40B4-BE49-F238E27FC236}">
                    <a16:creationId xmlns:a16="http://schemas.microsoft.com/office/drawing/2014/main" id="{E9D0F320-819E-7841-9F39-9A88DC44C990}"/>
                  </a:ext>
                </a:extLst>
              </p:cNvPr>
              <p:cNvSpPr/>
              <p:nvPr/>
            </p:nvSpPr>
            <p:spPr>
              <a:xfrm flipV="1">
                <a:off x="2921034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7" name="Arc 516">
                <a:extLst>
                  <a:ext uri="{FF2B5EF4-FFF2-40B4-BE49-F238E27FC236}">
                    <a16:creationId xmlns:a16="http://schemas.microsoft.com/office/drawing/2014/main" id="{2B9D1FA9-B72A-3C4F-8B31-B0DB37A711E2}"/>
                  </a:ext>
                </a:extLst>
              </p:cNvPr>
              <p:cNvSpPr/>
              <p:nvPr/>
            </p:nvSpPr>
            <p:spPr>
              <a:xfrm flipV="1">
                <a:off x="1786166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2BA06FF9-847D-E840-858B-F53EC679F873}"/>
                  </a:ext>
                </a:extLst>
              </p:cNvPr>
              <p:cNvSpPr/>
              <p:nvPr/>
            </p:nvSpPr>
            <p:spPr>
              <a:xfrm flipV="1">
                <a:off x="1854798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9" name="Elbow Connector 518">
                <a:extLst>
                  <a:ext uri="{FF2B5EF4-FFF2-40B4-BE49-F238E27FC236}">
                    <a16:creationId xmlns:a16="http://schemas.microsoft.com/office/drawing/2014/main" id="{4BC469B3-7276-FE4D-9CBD-899819868643}"/>
                  </a:ext>
                </a:extLst>
              </p:cNvPr>
              <p:cNvCxnSpPr>
                <a:cxnSpLocks/>
                <a:stCxn id="515" idx="3"/>
              </p:cNvCxnSpPr>
              <p:nvPr/>
            </p:nvCxnSpPr>
            <p:spPr>
              <a:xfrm flipV="1">
                <a:off x="2518925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Elbow Connector 519">
                <a:extLst>
                  <a:ext uri="{FF2B5EF4-FFF2-40B4-BE49-F238E27FC236}">
                    <a16:creationId xmlns:a16="http://schemas.microsoft.com/office/drawing/2014/main" id="{B8CEA2FB-96E8-524D-8070-990F7EF714B3}"/>
                  </a:ext>
                </a:extLst>
              </p:cNvPr>
              <p:cNvCxnSpPr>
                <a:cxnSpLocks/>
                <a:stCxn id="516" idx="3"/>
              </p:cNvCxnSpPr>
              <p:nvPr/>
            </p:nvCxnSpPr>
            <p:spPr>
              <a:xfrm flipV="1">
                <a:off x="3284300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Elbow Connector 520">
                <a:extLst>
                  <a:ext uri="{FF2B5EF4-FFF2-40B4-BE49-F238E27FC236}">
                    <a16:creationId xmlns:a16="http://schemas.microsoft.com/office/drawing/2014/main" id="{864FD111-F7E9-1D4F-95DB-0AA017B9763D}"/>
                  </a:ext>
                </a:extLst>
              </p:cNvPr>
              <p:cNvCxnSpPr>
                <a:cxnSpLocks/>
                <a:endCxn id="516" idx="1"/>
              </p:cNvCxnSpPr>
              <p:nvPr/>
            </p:nvCxnSpPr>
            <p:spPr>
              <a:xfrm rot="16200000" flipH="1">
                <a:off x="2693553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Connector 521">
                <a:extLst>
                  <a:ext uri="{FF2B5EF4-FFF2-40B4-BE49-F238E27FC236}">
                    <a16:creationId xmlns:a16="http://schemas.microsoft.com/office/drawing/2014/main" id="{E695B65A-F29F-C642-BB73-501AB52012D9}"/>
                  </a:ext>
                </a:extLst>
              </p:cNvPr>
              <p:cNvCxnSpPr>
                <a:cxnSpLocks/>
                <a:stCxn id="518" idx="6"/>
                <a:endCxn id="523" idx="2"/>
              </p:cNvCxnSpPr>
              <p:nvPr/>
            </p:nvCxnSpPr>
            <p:spPr>
              <a:xfrm>
                <a:off x="2130350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3" name="Oval 522">
                <a:extLst>
                  <a:ext uri="{FF2B5EF4-FFF2-40B4-BE49-F238E27FC236}">
                    <a16:creationId xmlns:a16="http://schemas.microsoft.com/office/drawing/2014/main" id="{4D6F18DA-3C5B-E943-904A-B9AEA6AA9E33}"/>
                  </a:ext>
                </a:extLst>
              </p:cNvPr>
              <p:cNvSpPr/>
              <p:nvPr/>
            </p:nvSpPr>
            <p:spPr>
              <a:xfrm flipV="1">
                <a:off x="3546741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4" name="Rectangle 523">
                <a:extLst>
                  <a:ext uri="{FF2B5EF4-FFF2-40B4-BE49-F238E27FC236}">
                    <a16:creationId xmlns:a16="http://schemas.microsoft.com/office/drawing/2014/main" id="{302B0200-2E6D-9947-B879-CBF32329C299}"/>
                  </a:ext>
                </a:extLst>
              </p:cNvPr>
              <p:cNvSpPr/>
              <p:nvPr/>
            </p:nvSpPr>
            <p:spPr>
              <a:xfrm flipV="1">
                <a:off x="735204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5" name="Arc 524">
                <a:extLst>
                  <a:ext uri="{FF2B5EF4-FFF2-40B4-BE49-F238E27FC236}">
                    <a16:creationId xmlns:a16="http://schemas.microsoft.com/office/drawing/2014/main" id="{27AEE8B2-9381-394A-B0EF-0538457833B2}"/>
                  </a:ext>
                </a:extLst>
              </p:cNvPr>
              <p:cNvSpPr/>
              <p:nvPr/>
            </p:nvSpPr>
            <p:spPr>
              <a:xfrm flipV="1">
                <a:off x="688248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6" name="Elbow Connector 525">
                <a:extLst>
                  <a:ext uri="{FF2B5EF4-FFF2-40B4-BE49-F238E27FC236}">
                    <a16:creationId xmlns:a16="http://schemas.microsoft.com/office/drawing/2014/main" id="{74AAD851-C229-494C-BF97-E7308D07D744}"/>
                  </a:ext>
                </a:extLst>
              </p:cNvPr>
              <p:cNvCxnSpPr>
                <a:cxnSpLocks/>
                <a:stCxn id="524" idx="3"/>
              </p:cNvCxnSpPr>
              <p:nvPr/>
            </p:nvCxnSpPr>
            <p:spPr>
              <a:xfrm flipV="1">
                <a:off x="761523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AE0E5ECE-DDDB-D947-B0F5-72C5BB51A8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6664" y="4912173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32F64B65-40A9-6542-BAB8-983E106F8551}"/>
                  </a:ext>
                </a:extLst>
              </p:cNvPr>
              <p:cNvSpPr/>
              <p:nvPr/>
            </p:nvSpPr>
            <p:spPr>
              <a:xfrm flipV="1">
                <a:off x="8643054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9" name="Straight Connector 528">
                <a:extLst>
                  <a:ext uri="{FF2B5EF4-FFF2-40B4-BE49-F238E27FC236}">
                    <a16:creationId xmlns:a16="http://schemas.microsoft.com/office/drawing/2014/main" id="{60554054-2F35-8745-8F20-D40068DEE2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5329" y="4912174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0" name="Oval 529">
                <a:extLst>
                  <a:ext uri="{FF2B5EF4-FFF2-40B4-BE49-F238E27FC236}">
                    <a16:creationId xmlns:a16="http://schemas.microsoft.com/office/drawing/2014/main" id="{773796B9-F090-584C-A5B6-C5DDC4A58E16}"/>
                  </a:ext>
                </a:extLst>
              </p:cNvPr>
              <p:cNvSpPr/>
              <p:nvPr/>
            </p:nvSpPr>
            <p:spPr>
              <a:xfrm>
                <a:off x="801481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531" name="Oval 530">
                <a:extLst>
                  <a:ext uri="{FF2B5EF4-FFF2-40B4-BE49-F238E27FC236}">
                    <a16:creationId xmlns:a16="http://schemas.microsoft.com/office/drawing/2014/main" id="{49FE768B-C242-134A-BCBB-2ADB372C736D}"/>
                  </a:ext>
                </a:extLst>
              </p:cNvPr>
              <p:cNvSpPr/>
              <p:nvPr/>
            </p:nvSpPr>
            <p:spPr>
              <a:xfrm>
                <a:off x="817448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2" name="Oval 531">
                <a:extLst>
                  <a:ext uri="{FF2B5EF4-FFF2-40B4-BE49-F238E27FC236}">
                    <a16:creationId xmlns:a16="http://schemas.microsoft.com/office/drawing/2014/main" id="{20FD0B50-9E92-1F42-9BCE-C6887776A112}"/>
                  </a:ext>
                </a:extLst>
              </p:cNvPr>
              <p:cNvSpPr/>
              <p:nvPr/>
            </p:nvSpPr>
            <p:spPr>
              <a:xfrm>
                <a:off x="8332137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3" name="Google Shape;399;p3">
                <a:extLst>
                  <a:ext uri="{FF2B5EF4-FFF2-40B4-BE49-F238E27FC236}">
                    <a16:creationId xmlns:a16="http://schemas.microsoft.com/office/drawing/2014/main" id="{6F02D99E-2DC9-0C4D-B6C1-733B899BD19E}"/>
                  </a:ext>
                </a:extLst>
              </p:cNvPr>
              <p:cNvSpPr/>
              <p:nvPr/>
            </p:nvSpPr>
            <p:spPr>
              <a:xfrm rot="16200000">
                <a:off x="1273058" y="4759584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99A061F5-A53B-9D47-ACCE-26D45B592064}"/>
                  </a:ext>
                </a:extLst>
              </p:cNvPr>
              <p:cNvCxnSpPr>
                <a:cxnSpLocks/>
                <a:stCxn id="533" idx="2"/>
              </p:cNvCxnSpPr>
              <p:nvPr/>
            </p:nvCxnSpPr>
            <p:spPr>
              <a:xfrm>
                <a:off x="1584554" y="4913593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5" name="TextBox 534">
                <a:extLst>
                  <a:ext uri="{FF2B5EF4-FFF2-40B4-BE49-F238E27FC236}">
                    <a16:creationId xmlns:a16="http://schemas.microsoft.com/office/drawing/2014/main" id="{371587C5-FBAA-2547-B5D3-468CCE6621D1}"/>
                  </a:ext>
                </a:extLst>
              </p:cNvPr>
              <p:cNvSpPr txBox="1"/>
              <p:nvPr/>
            </p:nvSpPr>
            <p:spPr>
              <a:xfrm>
                <a:off x="572231" y="4698797"/>
                <a:ext cx="58285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961C3CF9-ECC8-8D4F-8E0A-3686A176E104}"/>
                </a:ext>
              </a:extLst>
            </p:cNvPr>
            <p:cNvSpPr txBox="1"/>
            <p:nvPr/>
          </p:nvSpPr>
          <p:spPr>
            <a:xfrm>
              <a:off x="9849835" y="3289605"/>
              <a:ext cx="1891865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Trumpet</a:t>
              </a:r>
              <a:b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(correct output)</a:t>
              </a:r>
            </a:p>
          </p:txBody>
        </p:sp>
        <p:sp>
          <p:nvSpPr>
            <p:cNvPr id="537" name="Google Shape;399;p3">
              <a:extLst>
                <a:ext uri="{FF2B5EF4-FFF2-40B4-BE49-F238E27FC236}">
                  <a16:creationId xmlns:a16="http://schemas.microsoft.com/office/drawing/2014/main" id="{27280068-E191-1144-B283-CA6F2B971562}"/>
                </a:ext>
              </a:extLst>
            </p:cNvPr>
            <p:cNvSpPr/>
            <p:nvPr/>
          </p:nvSpPr>
          <p:spPr>
            <a:xfrm rot="5400000" flipH="1">
              <a:off x="10304248" y="3362377"/>
              <a:ext cx="279978" cy="273793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F51B6F9-737D-654F-8616-480E136A2280}"/>
                </a:ext>
              </a:extLst>
            </p:cNvPr>
            <p:cNvGrpSpPr/>
            <p:nvPr/>
          </p:nvGrpSpPr>
          <p:grpSpPr>
            <a:xfrm>
              <a:off x="9806438" y="3374099"/>
              <a:ext cx="500898" cy="244935"/>
              <a:chOff x="10341615" y="4774398"/>
              <a:chExt cx="563510" cy="275552"/>
            </a:xfrm>
          </p:grpSpPr>
          <p:sp>
            <p:nvSpPr>
              <p:cNvPr id="485" name="Oval 484">
                <a:extLst>
                  <a:ext uri="{FF2B5EF4-FFF2-40B4-BE49-F238E27FC236}">
                    <a16:creationId xmlns:a16="http://schemas.microsoft.com/office/drawing/2014/main" id="{DC38BC88-EC20-BC4F-920B-DECD32CB6C2E}"/>
                  </a:ext>
                </a:extLst>
              </p:cNvPr>
              <p:cNvSpPr/>
              <p:nvPr/>
            </p:nvSpPr>
            <p:spPr>
              <a:xfrm flipV="1">
                <a:off x="10341615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38" name="Straight Connector 537">
                <a:extLst>
                  <a:ext uri="{FF2B5EF4-FFF2-40B4-BE49-F238E27FC236}">
                    <a16:creationId xmlns:a16="http://schemas.microsoft.com/office/drawing/2014/main" id="{EDC86E0E-8710-404A-BF6F-1BC21BF516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4883" y="4915214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276B3EA-88C9-E646-A5C0-443D47BA406E}"/>
                </a:ext>
              </a:extLst>
            </p:cNvPr>
            <p:cNvSpPr txBox="1"/>
            <p:nvPr/>
          </p:nvSpPr>
          <p:spPr>
            <a:xfrm>
              <a:off x="11672723" y="3340836"/>
              <a:ext cx="5309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0B050"/>
                  </a:solidFill>
                  <a:latin typeface=""/>
                </a:rPr>
                <a:t>✓</a:t>
              </a:r>
            </a:p>
          </p:txBody>
        </p:sp>
        <p:grpSp>
          <p:nvGrpSpPr>
            <p:cNvPr id="3183" name="Group 3182">
              <a:extLst>
                <a:ext uri="{FF2B5EF4-FFF2-40B4-BE49-F238E27FC236}">
                  <a16:creationId xmlns:a16="http://schemas.microsoft.com/office/drawing/2014/main" id="{6CAE031A-68EE-E142-9448-A8563011C5E4}"/>
                </a:ext>
              </a:extLst>
            </p:cNvPr>
            <p:cNvGrpSpPr/>
            <p:nvPr/>
          </p:nvGrpSpPr>
          <p:grpSpPr>
            <a:xfrm>
              <a:off x="10378007" y="1469313"/>
              <a:ext cx="1558563" cy="1573971"/>
              <a:chOff x="17963736" y="4426885"/>
              <a:chExt cx="1753383" cy="1770715"/>
            </a:xfrm>
          </p:grpSpPr>
          <p:sp>
            <p:nvSpPr>
              <p:cNvPr id="3184" name="Oval 3183">
                <a:extLst>
                  <a:ext uri="{FF2B5EF4-FFF2-40B4-BE49-F238E27FC236}">
                    <a16:creationId xmlns:a16="http://schemas.microsoft.com/office/drawing/2014/main" id="{CCF08A86-99B2-3D42-A68E-F681DE3F957A}"/>
                  </a:ext>
                </a:extLst>
              </p:cNvPr>
              <p:cNvSpPr/>
              <p:nvPr/>
            </p:nvSpPr>
            <p:spPr>
              <a:xfrm flipV="1">
                <a:off x="18133533" y="4693857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5" name="Rectangle 3184">
                <a:extLst>
                  <a:ext uri="{FF2B5EF4-FFF2-40B4-BE49-F238E27FC236}">
                    <a16:creationId xmlns:a16="http://schemas.microsoft.com/office/drawing/2014/main" id="{89BFAD9D-B956-704C-B775-E29494E17FC4}"/>
                  </a:ext>
                </a:extLst>
              </p:cNvPr>
              <p:cNvSpPr/>
              <p:nvPr/>
            </p:nvSpPr>
            <p:spPr>
              <a:xfrm flipV="1">
                <a:off x="18139712" y="5136229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6" name="Diamond 3185">
                <a:extLst>
                  <a:ext uri="{FF2B5EF4-FFF2-40B4-BE49-F238E27FC236}">
                    <a16:creationId xmlns:a16="http://schemas.microsoft.com/office/drawing/2014/main" id="{A3D9AA03-8A41-BB4E-A463-A147DC17FCA9}"/>
                  </a:ext>
                </a:extLst>
              </p:cNvPr>
              <p:cNvSpPr/>
              <p:nvPr/>
            </p:nvSpPr>
            <p:spPr>
              <a:xfrm flipV="1">
                <a:off x="18089676" y="5566243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7" name="TextBox 3186">
                <a:extLst>
                  <a:ext uri="{FF2B5EF4-FFF2-40B4-BE49-F238E27FC236}">
                    <a16:creationId xmlns:a16="http://schemas.microsoft.com/office/drawing/2014/main" id="{86F2596A-2908-F54E-A540-8459E8DD39C3}"/>
                  </a:ext>
                </a:extLst>
              </p:cNvPr>
              <p:cNvSpPr txBox="1"/>
              <p:nvPr/>
            </p:nvSpPr>
            <p:spPr>
              <a:xfrm>
                <a:off x="18436360" y="4567225"/>
                <a:ext cx="1168950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133" i="1" spc="-71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133" i="1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(l)</a:t>
                </a:r>
                <a:r>
                  <a:rPr lang="en-US" sz="2133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state</a:t>
                </a:r>
              </a:p>
            </p:txBody>
          </p:sp>
          <p:sp>
            <p:nvSpPr>
              <p:cNvPr id="3188" name="TextBox 3187">
                <a:extLst>
                  <a:ext uri="{FF2B5EF4-FFF2-40B4-BE49-F238E27FC236}">
                    <a16:creationId xmlns:a16="http://schemas.microsoft.com/office/drawing/2014/main" id="{0BD88577-2FC8-6944-8A56-E95DAE507843}"/>
                  </a:ext>
                </a:extLst>
              </p:cNvPr>
              <p:cNvSpPr txBox="1"/>
              <p:nvPr/>
            </p:nvSpPr>
            <p:spPr>
              <a:xfrm>
                <a:off x="18436360" y="5031387"/>
                <a:ext cx="1280759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attention</a:t>
                </a:r>
              </a:p>
            </p:txBody>
          </p:sp>
          <p:sp>
            <p:nvSpPr>
              <p:cNvPr id="3189" name="TextBox 3188">
                <a:extLst>
                  <a:ext uri="{FF2B5EF4-FFF2-40B4-BE49-F238E27FC236}">
                    <a16:creationId xmlns:a16="http://schemas.microsoft.com/office/drawing/2014/main" id="{84DCC641-970C-E342-A34E-E3152AA4C3A9}"/>
                  </a:ext>
                </a:extLst>
              </p:cNvPr>
              <p:cNvSpPr txBox="1"/>
              <p:nvPr/>
            </p:nvSpPr>
            <p:spPr>
              <a:xfrm>
                <a:off x="18436360" y="5495548"/>
                <a:ext cx="840735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MLP</a:t>
                </a:r>
              </a:p>
            </p:txBody>
          </p:sp>
          <p:sp>
            <p:nvSpPr>
              <p:cNvPr id="3190" name="Rectangle 3189">
                <a:extLst>
                  <a:ext uri="{FF2B5EF4-FFF2-40B4-BE49-F238E27FC236}">
                    <a16:creationId xmlns:a16="http://schemas.microsoft.com/office/drawing/2014/main" id="{D29DE51E-B52A-1044-960F-1876334C42D8}"/>
                  </a:ext>
                </a:extLst>
              </p:cNvPr>
              <p:cNvSpPr/>
              <p:nvPr/>
            </p:nvSpPr>
            <p:spPr>
              <a:xfrm>
                <a:off x="17963736" y="4426885"/>
                <a:ext cx="1723564" cy="177071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</p:grpSp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Transplant Hidden State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AE9EA5-BA7B-024D-AB56-E6558C7AEB57}"/>
              </a:ext>
            </a:extLst>
          </p:cNvPr>
          <p:cNvGrpSpPr/>
          <p:nvPr/>
        </p:nvGrpSpPr>
        <p:grpSpPr>
          <a:xfrm>
            <a:off x="880488" y="4148589"/>
            <a:ext cx="9700645" cy="2388127"/>
            <a:chOff x="880488" y="4148589"/>
            <a:chExt cx="9700645" cy="2388127"/>
          </a:xfrm>
        </p:grpSpPr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21187D64-609A-3348-B466-AFEE54543D4A}"/>
                </a:ext>
              </a:extLst>
            </p:cNvPr>
            <p:cNvGrpSpPr/>
            <p:nvPr/>
          </p:nvGrpSpPr>
          <p:grpSpPr>
            <a:xfrm>
              <a:off x="3889019" y="4361518"/>
              <a:ext cx="578460" cy="369091"/>
              <a:chOff x="3681747" y="309619"/>
              <a:chExt cx="650768" cy="415227"/>
            </a:xfrm>
          </p:grpSpPr>
          <p:cxnSp>
            <p:nvCxnSpPr>
              <p:cNvPr id="559" name="Elbow Connector 558">
                <a:extLst>
                  <a:ext uri="{FF2B5EF4-FFF2-40B4-BE49-F238E27FC236}">
                    <a16:creationId xmlns:a16="http://schemas.microsoft.com/office/drawing/2014/main" id="{B0EB16B5-F52E-664E-84AB-33DA40D7E1D3}"/>
                  </a:ext>
                </a:extLst>
              </p:cNvPr>
              <p:cNvCxnSpPr>
                <a:cxnSpLocks/>
                <a:stCxn id="264" idx="0"/>
                <a:endCxn id="560" idx="1"/>
              </p:cNvCxnSpPr>
              <p:nvPr/>
            </p:nvCxnSpPr>
            <p:spPr>
              <a:xfrm rot="16200000" flipH="1">
                <a:off x="3743813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0" name="Rectangle 559">
                <a:extLst>
                  <a:ext uri="{FF2B5EF4-FFF2-40B4-BE49-F238E27FC236}">
                    <a16:creationId xmlns:a16="http://schemas.microsoft.com/office/drawing/2014/main" id="{EC094596-4F56-5A48-937C-074FFD82928A}"/>
                  </a:ext>
                </a:extLst>
              </p:cNvPr>
              <p:cNvSpPr/>
              <p:nvPr/>
            </p:nvSpPr>
            <p:spPr>
              <a:xfrm flipV="1">
                <a:off x="395173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61" name="Elbow Connector 560">
                <a:extLst>
                  <a:ext uri="{FF2B5EF4-FFF2-40B4-BE49-F238E27FC236}">
                    <a16:creationId xmlns:a16="http://schemas.microsoft.com/office/drawing/2014/main" id="{3278A77A-9B5F-484B-AD7A-3C2C0D530AE4}"/>
                  </a:ext>
                </a:extLst>
              </p:cNvPr>
              <p:cNvCxnSpPr>
                <a:cxnSpLocks/>
                <a:stCxn id="560" idx="3"/>
              </p:cNvCxnSpPr>
              <p:nvPr/>
            </p:nvCxnSpPr>
            <p:spPr>
              <a:xfrm flipV="1">
                <a:off x="421492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ED3875E9-0974-6B40-A5F2-A5C0E71FB6F1}"/>
                </a:ext>
              </a:extLst>
            </p:cNvPr>
            <p:cNvGrpSpPr/>
            <p:nvPr/>
          </p:nvGrpSpPr>
          <p:grpSpPr>
            <a:xfrm>
              <a:off x="4568091" y="4361519"/>
              <a:ext cx="565695" cy="413566"/>
              <a:chOff x="4445702" y="309620"/>
              <a:chExt cx="636407" cy="465262"/>
            </a:xfrm>
          </p:grpSpPr>
          <p:sp>
            <p:nvSpPr>
              <p:cNvPr id="556" name="Diamond 555">
                <a:extLst>
                  <a:ext uri="{FF2B5EF4-FFF2-40B4-BE49-F238E27FC236}">
                    <a16:creationId xmlns:a16="http://schemas.microsoft.com/office/drawing/2014/main" id="{B2F0D331-8A3D-3440-A62A-F4CB99F41420}"/>
                  </a:ext>
                </a:extLst>
              </p:cNvPr>
              <p:cNvSpPr/>
              <p:nvPr/>
            </p:nvSpPr>
            <p:spPr>
              <a:xfrm flipV="1">
                <a:off x="461703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7" name="Elbow Connector 556">
                <a:extLst>
                  <a:ext uri="{FF2B5EF4-FFF2-40B4-BE49-F238E27FC236}">
                    <a16:creationId xmlns:a16="http://schemas.microsoft.com/office/drawing/2014/main" id="{985F9F3E-5E05-E842-AA4B-6C13400BFE76}"/>
                  </a:ext>
                </a:extLst>
              </p:cNvPr>
              <p:cNvCxnSpPr>
                <a:cxnSpLocks/>
                <a:stCxn id="556" idx="3"/>
              </p:cNvCxnSpPr>
              <p:nvPr/>
            </p:nvCxnSpPr>
            <p:spPr>
              <a:xfrm flipV="1">
                <a:off x="4980301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Elbow Connector 557">
                <a:extLst>
                  <a:ext uri="{FF2B5EF4-FFF2-40B4-BE49-F238E27FC236}">
                    <a16:creationId xmlns:a16="http://schemas.microsoft.com/office/drawing/2014/main" id="{AEBD05A0-34A6-3C4F-8BD1-BAE539B3BAB5}"/>
                  </a:ext>
                </a:extLst>
              </p:cNvPr>
              <p:cNvCxnSpPr>
                <a:cxnSpLocks/>
                <a:endCxn id="556" idx="1"/>
              </p:cNvCxnSpPr>
              <p:nvPr/>
            </p:nvCxnSpPr>
            <p:spPr>
              <a:xfrm rot="16200000" flipH="1">
                <a:off x="438955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00FC038B-13C3-D74C-9B28-A1DD91343229}"/>
                </a:ext>
              </a:extLst>
            </p:cNvPr>
            <p:cNvCxnSpPr>
              <a:cxnSpLocks/>
              <a:endCxn id="260" idx="2"/>
            </p:cNvCxnSpPr>
            <p:nvPr/>
          </p:nvCxnSpPr>
          <p:spPr>
            <a:xfrm>
              <a:off x="4017556" y="4361519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9DE5AF8F-BD2E-3F45-8C1E-220FED7C3D03}"/>
                </a:ext>
              </a:extLst>
            </p:cNvPr>
            <p:cNvSpPr/>
            <p:nvPr/>
          </p:nvSpPr>
          <p:spPr>
            <a:xfrm flipV="1">
              <a:off x="5276570" y="4239052"/>
              <a:ext cx="244935" cy="244935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82D4DC9E-0EDB-F249-AD29-48F8AC9E8E2D}"/>
                </a:ext>
              </a:extLst>
            </p:cNvPr>
            <p:cNvGrpSpPr/>
            <p:nvPr/>
          </p:nvGrpSpPr>
          <p:grpSpPr>
            <a:xfrm>
              <a:off x="2385071" y="4361519"/>
              <a:ext cx="572391" cy="369091"/>
              <a:chOff x="1989805" y="309620"/>
              <a:chExt cx="643940" cy="415227"/>
            </a:xfrm>
          </p:grpSpPr>
          <p:cxnSp>
            <p:nvCxnSpPr>
              <p:cNvPr id="553" name="Elbow Connector 552">
                <a:extLst>
                  <a:ext uri="{FF2B5EF4-FFF2-40B4-BE49-F238E27FC236}">
                    <a16:creationId xmlns:a16="http://schemas.microsoft.com/office/drawing/2014/main" id="{7CFF50E5-B0C6-3C4A-8ADA-C3C6C816E995}"/>
                  </a:ext>
                </a:extLst>
              </p:cNvPr>
              <p:cNvCxnSpPr>
                <a:cxnSpLocks/>
                <a:stCxn id="459" idx="0"/>
                <a:endCxn id="554" idx="1"/>
              </p:cNvCxnSpPr>
              <p:nvPr/>
            </p:nvCxnSpPr>
            <p:spPr>
              <a:xfrm rot="16200000" flipH="1">
                <a:off x="2048456" y="388746"/>
                <a:ext cx="145854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4" name="Rectangle 553">
                <a:extLst>
                  <a:ext uri="{FF2B5EF4-FFF2-40B4-BE49-F238E27FC236}">
                    <a16:creationId xmlns:a16="http://schemas.microsoft.com/office/drawing/2014/main" id="{7435A960-C765-1540-B0FF-DE93D557A6FB}"/>
                  </a:ext>
                </a:extLst>
              </p:cNvPr>
              <p:cNvSpPr/>
              <p:nvPr/>
            </p:nvSpPr>
            <p:spPr>
              <a:xfrm flipV="1">
                <a:off x="2252961" y="461653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5" name="Elbow Connector 554">
                <a:extLst>
                  <a:ext uri="{FF2B5EF4-FFF2-40B4-BE49-F238E27FC236}">
                    <a16:creationId xmlns:a16="http://schemas.microsoft.com/office/drawing/2014/main" id="{9A1AB92B-BD1A-EF40-B2BD-C6F0C529B76E}"/>
                  </a:ext>
                </a:extLst>
              </p:cNvPr>
              <p:cNvCxnSpPr>
                <a:cxnSpLocks/>
                <a:stCxn id="554" idx="3"/>
              </p:cNvCxnSpPr>
              <p:nvPr/>
            </p:nvCxnSpPr>
            <p:spPr>
              <a:xfrm flipV="1">
                <a:off x="2516156" y="309620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8ADAB819-9382-0146-8CC7-8EC26B002D3E}"/>
                </a:ext>
              </a:extLst>
            </p:cNvPr>
            <p:cNvGrpSpPr/>
            <p:nvPr/>
          </p:nvGrpSpPr>
          <p:grpSpPr>
            <a:xfrm>
              <a:off x="3058072" y="4361520"/>
              <a:ext cx="565695" cy="413566"/>
              <a:chOff x="2746931" y="309621"/>
              <a:chExt cx="636407" cy="465262"/>
            </a:xfrm>
          </p:grpSpPr>
          <p:sp>
            <p:nvSpPr>
              <p:cNvPr id="550" name="Diamond 549">
                <a:extLst>
                  <a:ext uri="{FF2B5EF4-FFF2-40B4-BE49-F238E27FC236}">
                    <a16:creationId xmlns:a16="http://schemas.microsoft.com/office/drawing/2014/main" id="{AE894EC4-6E93-634F-8A0A-3A4EE4772FC8}"/>
                  </a:ext>
                </a:extLst>
              </p:cNvPr>
              <p:cNvSpPr/>
              <p:nvPr/>
            </p:nvSpPr>
            <p:spPr>
              <a:xfrm flipV="1">
                <a:off x="2918264" y="411617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1" name="Elbow Connector 550">
                <a:extLst>
                  <a:ext uri="{FF2B5EF4-FFF2-40B4-BE49-F238E27FC236}">
                    <a16:creationId xmlns:a16="http://schemas.microsoft.com/office/drawing/2014/main" id="{7AED76BA-BAC7-8E45-A1CE-C3EDB9DE04FE}"/>
                  </a:ext>
                </a:extLst>
              </p:cNvPr>
              <p:cNvCxnSpPr>
                <a:cxnSpLocks/>
                <a:stCxn id="550" idx="3"/>
              </p:cNvCxnSpPr>
              <p:nvPr/>
            </p:nvCxnSpPr>
            <p:spPr>
              <a:xfrm flipV="1">
                <a:off x="3281530" y="309623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" name="Elbow Connector 551">
                <a:extLst>
                  <a:ext uri="{FF2B5EF4-FFF2-40B4-BE49-F238E27FC236}">
                    <a16:creationId xmlns:a16="http://schemas.microsoft.com/office/drawing/2014/main" id="{6ACC444F-58A0-1A4E-92EC-4DB6107AB20B}"/>
                  </a:ext>
                </a:extLst>
              </p:cNvPr>
              <p:cNvCxnSpPr>
                <a:cxnSpLocks/>
                <a:endCxn id="550" idx="1"/>
              </p:cNvCxnSpPr>
              <p:nvPr/>
            </p:nvCxnSpPr>
            <p:spPr>
              <a:xfrm rot="16200000" flipH="1">
                <a:off x="2690783" y="365769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41736BD6-B7E9-2E4F-9B1F-17A41E42BC94}"/>
                </a:ext>
              </a:extLst>
            </p:cNvPr>
            <p:cNvCxnSpPr>
              <a:cxnSpLocks/>
              <a:stCxn id="459" idx="6"/>
              <a:endCxn id="264" idx="2"/>
            </p:cNvCxnSpPr>
            <p:nvPr/>
          </p:nvCxnSpPr>
          <p:spPr>
            <a:xfrm>
              <a:off x="2507537" y="4361520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67E511A4-8BEA-6F41-AB4E-4C26BF62BB39}"/>
                </a:ext>
              </a:extLst>
            </p:cNvPr>
            <p:cNvSpPr/>
            <p:nvPr/>
          </p:nvSpPr>
          <p:spPr>
            <a:xfrm flipV="1">
              <a:off x="3766551" y="4239053"/>
              <a:ext cx="244935" cy="244935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F0A6C458-F440-F046-BD4D-CD7F105918B4}"/>
                </a:ext>
              </a:extLst>
            </p:cNvPr>
            <p:cNvGrpSpPr/>
            <p:nvPr/>
          </p:nvGrpSpPr>
          <p:grpSpPr>
            <a:xfrm>
              <a:off x="5399038" y="4239052"/>
              <a:ext cx="4654612" cy="536033"/>
              <a:chOff x="5325620" y="171845"/>
              <a:chExt cx="5236436" cy="603037"/>
            </a:xfrm>
          </p:grpSpPr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BAC2D2E9-1428-4B4F-9EAD-7C254550844D}"/>
                  </a:ext>
                </a:extLst>
              </p:cNvPr>
              <p:cNvGrpSpPr/>
              <p:nvPr/>
            </p:nvGrpSpPr>
            <p:grpSpPr>
              <a:xfrm>
                <a:off x="9489464" y="309620"/>
                <a:ext cx="636407" cy="465262"/>
                <a:chOff x="9489464" y="309620"/>
                <a:chExt cx="636407" cy="465262"/>
              </a:xfrm>
            </p:grpSpPr>
            <p:sp>
              <p:nvSpPr>
                <p:cNvPr id="547" name="Diamond 546">
                  <a:extLst>
                    <a:ext uri="{FF2B5EF4-FFF2-40B4-BE49-F238E27FC236}">
                      <a16:creationId xmlns:a16="http://schemas.microsoft.com/office/drawing/2014/main" id="{AFAE3482-E3EF-5C48-90A6-9E8948A66664}"/>
                    </a:ext>
                  </a:extLst>
                </p:cNvPr>
                <p:cNvSpPr/>
                <p:nvPr/>
              </p:nvSpPr>
              <p:spPr>
                <a:xfrm flipV="1">
                  <a:off x="9660797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8" name="Elbow Connector 547">
                  <a:extLst>
                    <a:ext uri="{FF2B5EF4-FFF2-40B4-BE49-F238E27FC236}">
                      <a16:creationId xmlns:a16="http://schemas.microsoft.com/office/drawing/2014/main" id="{FD66243F-80C8-E044-B6A9-F66F843FD088}"/>
                    </a:ext>
                  </a:extLst>
                </p:cNvPr>
                <p:cNvCxnSpPr>
                  <a:cxnSpLocks/>
                  <a:stCxn id="547" idx="3"/>
                </p:cNvCxnSpPr>
                <p:nvPr/>
              </p:nvCxnSpPr>
              <p:spPr>
                <a:xfrm flipV="1">
                  <a:off x="10024063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9" name="Elbow Connector 548">
                  <a:extLst>
                    <a:ext uri="{FF2B5EF4-FFF2-40B4-BE49-F238E27FC236}">
                      <a16:creationId xmlns:a16="http://schemas.microsoft.com/office/drawing/2014/main" id="{C5D0969E-3456-9747-9A33-0666C7B010E0}"/>
                    </a:ext>
                  </a:extLst>
                </p:cNvPr>
                <p:cNvCxnSpPr>
                  <a:cxnSpLocks/>
                  <a:endCxn id="547" idx="1"/>
                </p:cNvCxnSpPr>
                <p:nvPr/>
              </p:nvCxnSpPr>
              <p:spPr>
                <a:xfrm rot="16200000" flipH="1">
                  <a:off x="9433316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4" name="Straight Connector 463">
                <a:extLst>
                  <a:ext uri="{FF2B5EF4-FFF2-40B4-BE49-F238E27FC236}">
                    <a16:creationId xmlns:a16="http://schemas.microsoft.com/office/drawing/2014/main" id="{2DB90C77-3CC1-3846-AB8E-AE90D2C22D13}"/>
                  </a:ext>
                </a:extLst>
              </p:cNvPr>
              <p:cNvCxnSpPr>
                <a:cxnSpLocks/>
                <a:endCxn id="465" idx="2"/>
              </p:cNvCxnSpPr>
              <p:nvPr/>
            </p:nvCxnSpPr>
            <p:spPr>
              <a:xfrm>
                <a:off x="8870114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5" name="Oval 464">
                <a:extLst>
                  <a:ext uri="{FF2B5EF4-FFF2-40B4-BE49-F238E27FC236}">
                    <a16:creationId xmlns:a16="http://schemas.microsoft.com/office/drawing/2014/main" id="{16193507-465C-074A-AA26-55BEC0AE9F33}"/>
                  </a:ext>
                </a:extLst>
              </p:cNvPr>
              <p:cNvSpPr/>
              <p:nvPr/>
            </p:nvSpPr>
            <p:spPr>
              <a:xfrm flipV="1">
                <a:off x="10286504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66" name="Group 465">
                <a:extLst>
                  <a:ext uri="{FF2B5EF4-FFF2-40B4-BE49-F238E27FC236}">
                    <a16:creationId xmlns:a16="http://schemas.microsoft.com/office/drawing/2014/main" id="{3D4750CD-838F-F744-8E5C-5BF114621D9E}"/>
                  </a:ext>
                </a:extLst>
              </p:cNvPr>
              <p:cNvGrpSpPr/>
              <p:nvPr/>
            </p:nvGrpSpPr>
            <p:grpSpPr>
              <a:xfrm>
                <a:off x="5325620" y="309619"/>
                <a:ext cx="653115" cy="415227"/>
                <a:chOff x="5325620" y="309619"/>
                <a:chExt cx="653115" cy="415227"/>
              </a:xfrm>
            </p:grpSpPr>
            <p:cxnSp>
              <p:nvCxnSpPr>
                <p:cNvPr id="544" name="Elbow Connector 543">
                  <a:extLst>
                    <a:ext uri="{FF2B5EF4-FFF2-40B4-BE49-F238E27FC236}">
                      <a16:creationId xmlns:a16="http://schemas.microsoft.com/office/drawing/2014/main" id="{BF7F2D87-D432-6944-8AE0-5E96A7FEE852}"/>
                    </a:ext>
                  </a:extLst>
                </p:cNvPr>
                <p:cNvCxnSpPr>
                  <a:cxnSpLocks/>
                  <a:stCxn id="260" idx="0"/>
                  <a:endCxn id="545" idx="1"/>
                </p:cNvCxnSpPr>
                <p:nvPr/>
              </p:nvCxnSpPr>
              <p:spPr>
                <a:xfrm rot="16200000" flipH="1">
                  <a:off x="5382587" y="377884"/>
                  <a:ext cx="158398" cy="272332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5" name="Rectangle 544">
                  <a:extLst>
                    <a:ext uri="{FF2B5EF4-FFF2-40B4-BE49-F238E27FC236}">
                      <a16:creationId xmlns:a16="http://schemas.microsoft.com/office/drawing/2014/main" id="{B3F6DCEF-DC22-5F4A-B97A-9A0C4D0D3073}"/>
                    </a:ext>
                  </a:extLst>
                </p:cNvPr>
                <p:cNvSpPr/>
                <p:nvPr/>
              </p:nvSpPr>
              <p:spPr>
                <a:xfrm flipV="1">
                  <a:off x="5597952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6" name="Elbow Connector 545">
                  <a:extLst>
                    <a:ext uri="{FF2B5EF4-FFF2-40B4-BE49-F238E27FC236}">
                      <a16:creationId xmlns:a16="http://schemas.microsoft.com/office/drawing/2014/main" id="{1DE335DF-98D5-5C45-8C83-A5FDE1334728}"/>
                    </a:ext>
                  </a:extLst>
                </p:cNvPr>
                <p:cNvCxnSpPr>
                  <a:cxnSpLocks/>
                  <a:stCxn id="545" idx="3"/>
                </p:cNvCxnSpPr>
                <p:nvPr/>
              </p:nvCxnSpPr>
              <p:spPr>
                <a:xfrm flipV="1">
                  <a:off x="5861146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7" name="Group 466">
                <a:extLst>
                  <a:ext uri="{FF2B5EF4-FFF2-40B4-BE49-F238E27FC236}">
                    <a16:creationId xmlns:a16="http://schemas.microsoft.com/office/drawing/2014/main" id="{78C41C19-0CCC-1B46-B19C-92D05A34B137}"/>
                  </a:ext>
                </a:extLst>
              </p:cNvPr>
              <p:cNvGrpSpPr/>
              <p:nvPr/>
            </p:nvGrpSpPr>
            <p:grpSpPr>
              <a:xfrm>
                <a:off x="6091922" y="309620"/>
                <a:ext cx="636408" cy="465262"/>
                <a:chOff x="6091922" y="309620"/>
                <a:chExt cx="636408" cy="465262"/>
              </a:xfrm>
            </p:grpSpPr>
            <p:sp>
              <p:nvSpPr>
                <p:cNvPr id="541" name="Diamond 540">
                  <a:extLst>
                    <a:ext uri="{FF2B5EF4-FFF2-40B4-BE49-F238E27FC236}">
                      <a16:creationId xmlns:a16="http://schemas.microsoft.com/office/drawing/2014/main" id="{D47A9996-BC1A-814B-8F90-3E24F154CAB0}"/>
                    </a:ext>
                  </a:extLst>
                </p:cNvPr>
                <p:cNvSpPr/>
                <p:nvPr/>
              </p:nvSpPr>
              <p:spPr>
                <a:xfrm flipV="1">
                  <a:off x="6263255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2" name="Elbow Connector 541">
                  <a:extLst>
                    <a:ext uri="{FF2B5EF4-FFF2-40B4-BE49-F238E27FC236}">
                      <a16:creationId xmlns:a16="http://schemas.microsoft.com/office/drawing/2014/main" id="{DC5B0E13-7BEC-2640-AD69-B5C4770B932B}"/>
                    </a:ext>
                  </a:extLst>
                </p:cNvPr>
                <p:cNvCxnSpPr>
                  <a:cxnSpLocks/>
                  <a:stCxn id="541" idx="3"/>
                </p:cNvCxnSpPr>
                <p:nvPr/>
              </p:nvCxnSpPr>
              <p:spPr>
                <a:xfrm flipV="1">
                  <a:off x="6626522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3" name="Elbow Connector 542">
                  <a:extLst>
                    <a:ext uri="{FF2B5EF4-FFF2-40B4-BE49-F238E27FC236}">
                      <a16:creationId xmlns:a16="http://schemas.microsoft.com/office/drawing/2014/main" id="{F74CF89E-C187-5844-AF54-32879D14EB28}"/>
                    </a:ext>
                  </a:extLst>
                </p:cNvPr>
                <p:cNvCxnSpPr>
                  <a:cxnSpLocks/>
                  <a:endCxn id="541" idx="1"/>
                </p:cNvCxnSpPr>
                <p:nvPr/>
              </p:nvCxnSpPr>
              <p:spPr>
                <a:xfrm rot="16200000" flipH="1">
                  <a:off x="6035774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8" name="Straight Connector 467">
                <a:extLst>
                  <a:ext uri="{FF2B5EF4-FFF2-40B4-BE49-F238E27FC236}">
                    <a16:creationId xmlns:a16="http://schemas.microsoft.com/office/drawing/2014/main" id="{01CF760C-4C6F-544E-8092-3B434C3262EB}"/>
                  </a:ext>
                </a:extLst>
              </p:cNvPr>
              <p:cNvCxnSpPr>
                <a:cxnSpLocks/>
                <a:endCxn id="469" idx="2"/>
              </p:cNvCxnSpPr>
              <p:nvPr/>
            </p:nvCxnSpPr>
            <p:spPr>
              <a:xfrm>
                <a:off x="5472572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614BEA26-3809-2345-A2C5-0DADE814F5C9}"/>
                  </a:ext>
                </a:extLst>
              </p:cNvPr>
              <p:cNvSpPr/>
              <p:nvPr/>
            </p:nvSpPr>
            <p:spPr>
              <a:xfrm flipV="1">
                <a:off x="6888963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70" name="Group 469">
                <a:extLst>
                  <a:ext uri="{FF2B5EF4-FFF2-40B4-BE49-F238E27FC236}">
                    <a16:creationId xmlns:a16="http://schemas.microsoft.com/office/drawing/2014/main" id="{DBC00FB2-5041-2744-85DB-E18B414F1272}"/>
                  </a:ext>
                </a:extLst>
              </p:cNvPr>
              <p:cNvGrpSpPr/>
              <p:nvPr/>
            </p:nvGrpSpPr>
            <p:grpSpPr>
              <a:xfrm>
                <a:off x="7026738" y="309619"/>
                <a:ext cx="650769" cy="415227"/>
                <a:chOff x="7026738" y="309619"/>
                <a:chExt cx="650769" cy="415227"/>
              </a:xfrm>
            </p:grpSpPr>
            <p:cxnSp>
              <p:nvCxnSpPr>
                <p:cNvPr id="482" name="Elbow Connector 481">
                  <a:extLst>
                    <a:ext uri="{FF2B5EF4-FFF2-40B4-BE49-F238E27FC236}">
                      <a16:creationId xmlns:a16="http://schemas.microsoft.com/office/drawing/2014/main" id="{7240964C-B1B3-CC4B-B417-471D3D7C66E1}"/>
                    </a:ext>
                  </a:extLst>
                </p:cNvPr>
                <p:cNvCxnSpPr>
                  <a:cxnSpLocks/>
                  <a:stCxn id="469" idx="0"/>
                  <a:endCxn id="483" idx="1"/>
                </p:cNvCxnSpPr>
                <p:nvPr/>
              </p:nvCxnSpPr>
              <p:spPr>
                <a:xfrm rot="16200000" flipH="1">
                  <a:off x="7088805" y="385330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3" name="Rectangle 482">
                  <a:extLst>
                    <a:ext uri="{FF2B5EF4-FFF2-40B4-BE49-F238E27FC236}">
                      <a16:creationId xmlns:a16="http://schemas.microsoft.com/office/drawing/2014/main" id="{9D6C1155-B90E-2C4C-9C88-D33550C2C7C7}"/>
                    </a:ext>
                  </a:extLst>
                </p:cNvPr>
                <p:cNvSpPr/>
                <p:nvPr/>
              </p:nvSpPr>
              <p:spPr>
                <a:xfrm flipV="1">
                  <a:off x="729672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484" name="Elbow Connector 483">
                  <a:extLst>
                    <a:ext uri="{FF2B5EF4-FFF2-40B4-BE49-F238E27FC236}">
                      <a16:creationId xmlns:a16="http://schemas.microsoft.com/office/drawing/2014/main" id="{2AF4F143-16F2-4142-B00A-208BA666C032}"/>
                    </a:ext>
                  </a:extLst>
                </p:cNvPr>
                <p:cNvCxnSpPr>
                  <a:cxnSpLocks/>
                  <a:stCxn id="483" idx="3"/>
                </p:cNvCxnSpPr>
                <p:nvPr/>
              </p:nvCxnSpPr>
              <p:spPr>
                <a:xfrm flipV="1">
                  <a:off x="755991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1" name="Straight Connector 470">
                <a:extLst>
                  <a:ext uri="{FF2B5EF4-FFF2-40B4-BE49-F238E27FC236}">
                    <a16:creationId xmlns:a16="http://schemas.microsoft.com/office/drawing/2014/main" id="{4AE6D6B2-13BD-E744-B5DC-064126D1A2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1344" y="309620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" name="Group 471">
                <a:extLst>
                  <a:ext uri="{FF2B5EF4-FFF2-40B4-BE49-F238E27FC236}">
                    <a16:creationId xmlns:a16="http://schemas.microsoft.com/office/drawing/2014/main" id="{DB14E2BD-58CB-3142-8D2A-B77A71B628F7}"/>
                  </a:ext>
                </a:extLst>
              </p:cNvPr>
              <p:cNvGrpSpPr/>
              <p:nvPr/>
            </p:nvGrpSpPr>
            <p:grpSpPr>
              <a:xfrm>
                <a:off x="8725510" y="309619"/>
                <a:ext cx="650767" cy="415227"/>
                <a:chOff x="8725510" y="309619"/>
                <a:chExt cx="650767" cy="415227"/>
              </a:xfrm>
            </p:grpSpPr>
            <p:cxnSp>
              <p:nvCxnSpPr>
                <p:cNvPr id="479" name="Elbow Connector 478">
                  <a:extLst>
                    <a:ext uri="{FF2B5EF4-FFF2-40B4-BE49-F238E27FC236}">
                      <a16:creationId xmlns:a16="http://schemas.microsoft.com/office/drawing/2014/main" id="{A71B5995-136D-B04E-87C4-5CDF1D50532D}"/>
                    </a:ext>
                  </a:extLst>
                </p:cNvPr>
                <p:cNvCxnSpPr>
                  <a:cxnSpLocks/>
                  <a:stCxn id="473" idx="0"/>
                  <a:endCxn id="480" idx="1"/>
                </p:cNvCxnSpPr>
                <p:nvPr/>
              </p:nvCxnSpPr>
              <p:spPr>
                <a:xfrm rot="16200000" flipH="1">
                  <a:off x="8787576" y="385331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0" name="Rectangle 479">
                  <a:extLst>
                    <a:ext uri="{FF2B5EF4-FFF2-40B4-BE49-F238E27FC236}">
                      <a16:creationId xmlns:a16="http://schemas.microsoft.com/office/drawing/2014/main" id="{530084E2-1B7A-AE4F-83C7-7BC320FC75E0}"/>
                    </a:ext>
                  </a:extLst>
                </p:cNvPr>
                <p:cNvSpPr/>
                <p:nvPr/>
              </p:nvSpPr>
              <p:spPr>
                <a:xfrm flipV="1">
                  <a:off x="899549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481" name="Elbow Connector 480">
                  <a:extLst>
                    <a:ext uri="{FF2B5EF4-FFF2-40B4-BE49-F238E27FC236}">
                      <a16:creationId xmlns:a16="http://schemas.microsoft.com/office/drawing/2014/main" id="{487EB043-B424-3041-8170-FBF359D4B67F}"/>
                    </a:ext>
                  </a:extLst>
                </p:cNvPr>
                <p:cNvCxnSpPr>
                  <a:cxnSpLocks/>
                  <a:stCxn id="480" idx="3"/>
                </p:cNvCxnSpPr>
                <p:nvPr/>
              </p:nvCxnSpPr>
              <p:spPr>
                <a:xfrm flipV="1">
                  <a:off x="925868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Oval 472">
                <a:extLst>
                  <a:ext uri="{FF2B5EF4-FFF2-40B4-BE49-F238E27FC236}">
                    <a16:creationId xmlns:a16="http://schemas.microsoft.com/office/drawing/2014/main" id="{23331FDE-34C3-6B42-87F4-F5D4A5728D7A}"/>
                  </a:ext>
                </a:extLst>
              </p:cNvPr>
              <p:cNvSpPr/>
              <p:nvPr/>
            </p:nvSpPr>
            <p:spPr>
              <a:xfrm flipV="1">
                <a:off x="8587734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74" name="Group 473">
                <a:extLst>
                  <a:ext uri="{FF2B5EF4-FFF2-40B4-BE49-F238E27FC236}">
                    <a16:creationId xmlns:a16="http://schemas.microsoft.com/office/drawing/2014/main" id="{5F7650E6-5C25-264F-B714-EB465865B90C}"/>
                  </a:ext>
                </a:extLst>
              </p:cNvPr>
              <p:cNvGrpSpPr/>
              <p:nvPr/>
            </p:nvGrpSpPr>
            <p:grpSpPr>
              <a:xfrm>
                <a:off x="7959493" y="275993"/>
                <a:ext cx="628241" cy="67256"/>
                <a:chOff x="7959493" y="275993"/>
                <a:chExt cx="628241" cy="67256"/>
              </a:xfrm>
            </p:grpSpPr>
            <p:cxnSp>
              <p:nvCxnSpPr>
                <p:cNvPr id="475" name="Straight Connector 474">
                  <a:extLst>
                    <a:ext uri="{FF2B5EF4-FFF2-40B4-BE49-F238E27FC236}">
                      <a16:creationId xmlns:a16="http://schemas.microsoft.com/office/drawing/2014/main" id="{F6B5911E-0289-374B-AD0A-7A9AA1BDF2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30009" y="309621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6" name="Oval 475">
                  <a:extLst>
                    <a:ext uri="{FF2B5EF4-FFF2-40B4-BE49-F238E27FC236}">
                      <a16:creationId xmlns:a16="http://schemas.microsoft.com/office/drawing/2014/main" id="{9649F06F-B33B-B445-8218-17DE9AF552FA}"/>
                    </a:ext>
                  </a:extLst>
                </p:cNvPr>
                <p:cNvSpPr/>
                <p:nvPr/>
              </p:nvSpPr>
              <p:spPr>
                <a:xfrm>
                  <a:off x="795949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477" name="Oval 476">
                  <a:extLst>
                    <a:ext uri="{FF2B5EF4-FFF2-40B4-BE49-F238E27FC236}">
                      <a16:creationId xmlns:a16="http://schemas.microsoft.com/office/drawing/2014/main" id="{7BBEA551-2C90-3F45-B0AB-A0DBA61F659B}"/>
                    </a:ext>
                  </a:extLst>
                </p:cNvPr>
                <p:cNvSpPr/>
                <p:nvPr/>
              </p:nvSpPr>
              <p:spPr>
                <a:xfrm>
                  <a:off x="811916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478" name="Oval 477">
                  <a:extLst>
                    <a:ext uri="{FF2B5EF4-FFF2-40B4-BE49-F238E27FC236}">
                      <a16:creationId xmlns:a16="http://schemas.microsoft.com/office/drawing/2014/main" id="{F9D4ECFE-D8FF-824C-BDA7-67F1A421E6B2}"/>
                    </a:ext>
                  </a:extLst>
                </p:cNvPr>
                <p:cNvSpPr/>
                <p:nvPr/>
              </p:nvSpPr>
              <p:spPr>
                <a:xfrm>
                  <a:off x="8276817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ED41C7EC-8CCD-1E48-B515-511E26317061}"/>
                </a:ext>
              </a:extLst>
            </p:cNvPr>
            <p:cNvGrpSpPr/>
            <p:nvPr/>
          </p:nvGrpSpPr>
          <p:grpSpPr>
            <a:xfrm>
              <a:off x="1319707" y="4148589"/>
              <a:ext cx="1187830" cy="420564"/>
              <a:chOff x="791269" y="70075"/>
              <a:chExt cx="1336311" cy="473134"/>
            </a:xfrm>
          </p:grpSpPr>
          <p:sp>
            <p:nvSpPr>
              <p:cNvPr id="459" name="Oval 458">
                <a:extLst>
                  <a:ext uri="{FF2B5EF4-FFF2-40B4-BE49-F238E27FC236}">
                    <a16:creationId xmlns:a16="http://schemas.microsoft.com/office/drawing/2014/main" id="{438F2962-BD9B-D646-96A0-70507D9C040E}"/>
                  </a:ext>
                </a:extLst>
              </p:cNvPr>
              <p:cNvSpPr/>
              <p:nvPr/>
            </p:nvSpPr>
            <p:spPr>
              <a:xfrm flipV="1">
                <a:off x="1852028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sp>
            <p:nvSpPr>
              <p:cNvPr id="460" name="Google Shape;399;p3">
                <a:extLst>
                  <a:ext uri="{FF2B5EF4-FFF2-40B4-BE49-F238E27FC236}">
                    <a16:creationId xmlns:a16="http://schemas.microsoft.com/office/drawing/2014/main" id="{4B8D7BF5-8730-134C-850D-E6AFA913B0EE}"/>
                  </a:ext>
                </a:extLst>
              </p:cNvPr>
              <p:cNvSpPr/>
              <p:nvPr/>
            </p:nvSpPr>
            <p:spPr>
              <a:xfrm rot="16200000">
                <a:off x="1270288" y="15561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 b="1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461" name="Straight Connector 460">
                <a:extLst>
                  <a:ext uri="{FF2B5EF4-FFF2-40B4-BE49-F238E27FC236}">
                    <a16:creationId xmlns:a16="http://schemas.microsoft.com/office/drawing/2014/main" id="{28BAC773-C7F2-C94D-8485-2560101B8124}"/>
                  </a:ext>
                </a:extLst>
              </p:cNvPr>
              <p:cNvCxnSpPr>
                <a:cxnSpLocks/>
                <a:stCxn id="460" idx="2"/>
                <a:endCxn id="459" idx="2"/>
              </p:cNvCxnSpPr>
              <p:nvPr/>
            </p:nvCxnSpPr>
            <p:spPr>
              <a:xfrm>
                <a:off x="1581784" y="30962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2" name="TextBox 461">
                <a:extLst>
                  <a:ext uri="{FF2B5EF4-FFF2-40B4-BE49-F238E27FC236}">
                    <a16:creationId xmlns:a16="http://schemas.microsoft.com/office/drawing/2014/main" id="{5577F4AD-E90B-5148-AB58-25E22F2783A8}"/>
                  </a:ext>
                </a:extLst>
              </p:cNvPr>
              <p:cNvSpPr txBox="1"/>
              <p:nvPr/>
            </p:nvSpPr>
            <p:spPr>
              <a:xfrm>
                <a:off x="791269" y="70075"/>
                <a:ext cx="361038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	</a:t>
                </a:r>
              </a:p>
            </p:txBody>
          </p:sp>
        </p:grp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48E6D90D-7A0C-5544-AAFB-34BCFC34535A}"/>
                </a:ext>
              </a:extLst>
            </p:cNvPr>
            <p:cNvGrpSpPr/>
            <p:nvPr/>
          </p:nvGrpSpPr>
          <p:grpSpPr>
            <a:xfrm>
              <a:off x="1319709" y="4483987"/>
              <a:ext cx="8731850" cy="882470"/>
              <a:chOff x="791274" y="439531"/>
              <a:chExt cx="9823332" cy="992779"/>
            </a:xfrm>
          </p:grpSpPr>
          <p:grpSp>
            <p:nvGrpSpPr>
              <p:cNvPr id="393" name="Group 392">
                <a:extLst>
                  <a:ext uri="{FF2B5EF4-FFF2-40B4-BE49-F238E27FC236}">
                    <a16:creationId xmlns:a16="http://schemas.microsoft.com/office/drawing/2014/main" id="{18DEAE10-8D07-DC47-B866-BF83AB7C5706}"/>
                  </a:ext>
                </a:extLst>
              </p:cNvPr>
              <p:cNvGrpSpPr/>
              <p:nvPr/>
            </p:nvGrpSpPr>
            <p:grpSpPr>
              <a:xfrm>
                <a:off x="9542014" y="967047"/>
                <a:ext cx="636407" cy="465262"/>
                <a:chOff x="9542014" y="967047"/>
                <a:chExt cx="636407" cy="465262"/>
              </a:xfrm>
            </p:grpSpPr>
            <p:sp>
              <p:nvSpPr>
                <p:cNvPr id="456" name="Diamond 455">
                  <a:extLst>
                    <a:ext uri="{FF2B5EF4-FFF2-40B4-BE49-F238E27FC236}">
                      <a16:creationId xmlns:a16="http://schemas.microsoft.com/office/drawing/2014/main" id="{574C03B4-E2B8-8F45-90F3-1863E923AAD0}"/>
                    </a:ext>
                  </a:extLst>
                </p:cNvPr>
                <p:cNvSpPr/>
                <p:nvPr/>
              </p:nvSpPr>
              <p:spPr>
                <a:xfrm flipV="1">
                  <a:off x="9713347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7" name="Elbow Connector 456">
                  <a:extLst>
                    <a:ext uri="{FF2B5EF4-FFF2-40B4-BE49-F238E27FC236}">
                      <a16:creationId xmlns:a16="http://schemas.microsoft.com/office/drawing/2014/main" id="{7BD8D280-84AF-CD4D-9DB7-13AEE1A280F0}"/>
                    </a:ext>
                  </a:extLst>
                </p:cNvPr>
                <p:cNvCxnSpPr>
                  <a:cxnSpLocks/>
                  <a:stCxn id="456" idx="3"/>
                </p:cNvCxnSpPr>
                <p:nvPr/>
              </p:nvCxnSpPr>
              <p:spPr>
                <a:xfrm flipV="1">
                  <a:off x="10076613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8" name="Elbow Connector 457">
                  <a:extLst>
                    <a:ext uri="{FF2B5EF4-FFF2-40B4-BE49-F238E27FC236}">
                      <a16:creationId xmlns:a16="http://schemas.microsoft.com/office/drawing/2014/main" id="{61093B69-F608-5948-B1A6-F3FA4BCFC899}"/>
                    </a:ext>
                  </a:extLst>
                </p:cNvPr>
                <p:cNvCxnSpPr>
                  <a:cxnSpLocks/>
                  <a:endCxn id="456" idx="1"/>
                </p:cNvCxnSpPr>
                <p:nvPr/>
              </p:nvCxnSpPr>
              <p:spPr>
                <a:xfrm rot="16200000" flipH="1">
                  <a:off x="9485866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id="{DE4B675C-3FF9-DE45-B53A-0B4B2317F26A}"/>
                  </a:ext>
                </a:extLst>
              </p:cNvPr>
              <p:cNvCxnSpPr>
                <a:cxnSpLocks/>
                <a:endCxn id="395" idx="2"/>
              </p:cNvCxnSpPr>
              <p:nvPr/>
            </p:nvCxnSpPr>
            <p:spPr>
              <a:xfrm>
                <a:off x="8922664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D8406544-BB55-8D46-AC00-317DE9CCD452}"/>
                  </a:ext>
                </a:extLst>
              </p:cNvPr>
              <p:cNvSpPr/>
              <p:nvPr/>
            </p:nvSpPr>
            <p:spPr>
              <a:xfrm flipV="1">
                <a:off x="10339054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396" name="Group 395">
                <a:extLst>
                  <a:ext uri="{FF2B5EF4-FFF2-40B4-BE49-F238E27FC236}">
                    <a16:creationId xmlns:a16="http://schemas.microsoft.com/office/drawing/2014/main" id="{4CC7CE9B-A849-E84D-9FBF-7CDE429EB0A4}"/>
                  </a:ext>
                </a:extLst>
              </p:cNvPr>
              <p:cNvGrpSpPr/>
              <p:nvPr/>
            </p:nvGrpSpPr>
            <p:grpSpPr>
              <a:xfrm>
                <a:off x="6144472" y="967047"/>
                <a:ext cx="636408" cy="465262"/>
                <a:chOff x="6144472" y="967047"/>
                <a:chExt cx="636408" cy="465262"/>
              </a:xfrm>
            </p:grpSpPr>
            <p:sp>
              <p:nvSpPr>
                <p:cNvPr id="453" name="Diamond 452">
                  <a:extLst>
                    <a:ext uri="{FF2B5EF4-FFF2-40B4-BE49-F238E27FC236}">
                      <a16:creationId xmlns:a16="http://schemas.microsoft.com/office/drawing/2014/main" id="{D2B4310D-1F5F-AF44-ADBB-D2EB2DBBE2AE}"/>
                    </a:ext>
                  </a:extLst>
                </p:cNvPr>
                <p:cNvSpPr/>
                <p:nvPr/>
              </p:nvSpPr>
              <p:spPr>
                <a:xfrm flipV="1">
                  <a:off x="631580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4" name="Elbow Connector 453">
                  <a:extLst>
                    <a:ext uri="{FF2B5EF4-FFF2-40B4-BE49-F238E27FC236}">
                      <a16:creationId xmlns:a16="http://schemas.microsoft.com/office/drawing/2014/main" id="{C2D8240A-E5C3-4E43-B7E3-B75FD73E7A42}"/>
                    </a:ext>
                  </a:extLst>
                </p:cNvPr>
                <p:cNvCxnSpPr>
                  <a:cxnSpLocks/>
                  <a:stCxn id="453" idx="3"/>
                </p:cNvCxnSpPr>
                <p:nvPr/>
              </p:nvCxnSpPr>
              <p:spPr>
                <a:xfrm flipV="1">
                  <a:off x="6679072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5" name="Elbow Connector 454">
                  <a:extLst>
                    <a:ext uri="{FF2B5EF4-FFF2-40B4-BE49-F238E27FC236}">
                      <a16:creationId xmlns:a16="http://schemas.microsoft.com/office/drawing/2014/main" id="{BF1C8FF7-2492-9A43-8353-67A2BDFBB3B3}"/>
                    </a:ext>
                  </a:extLst>
                </p:cNvPr>
                <p:cNvCxnSpPr>
                  <a:cxnSpLocks/>
                  <a:endCxn id="453" idx="1"/>
                </p:cNvCxnSpPr>
                <p:nvPr/>
              </p:nvCxnSpPr>
              <p:spPr>
                <a:xfrm rot="16200000" flipH="1">
                  <a:off x="608832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7" name="Straight Connector 396">
                <a:extLst>
                  <a:ext uri="{FF2B5EF4-FFF2-40B4-BE49-F238E27FC236}">
                    <a16:creationId xmlns:a16="http://schemas.microsoft.com/office/drawing/2014/main" id="{C78DB3FD-469B-9C41-BF89-1872559B8BC9}"/>
                  </a:ext>
                </a:extLst>
              </p:cNvPr>
              <p:cNvCxnSpPr>
                <a:cxnSpLocks/>
                <a:endCxn id="398" idx="2"/>
              </p:cNvCxnSpPr>
              <p:nvPr/>
            </p:nvCxnSpPr>
            <p:spPr>
              <a:xfrm>
                <a:off x="552512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53836735-0AAF-BD42-BE8A-23DD9BE4A138}"/>
                  </a:ext>
                </a:extLst>
              </p:cNvPr>
              <p:cNvSpPr/>
              <p:nvPr/>
            </p:nvSpPr>
            <p:spPr>
              <a:xfrm flipV="1">
                <a:off x="6941513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399" name="Group 398">
                <a:extLst>
                  <a:ext uri="{FF2B5EF4-FFF2-40B4-BE49-F238E27FC236}">
                    <a16:creationId xmlns:a16="http://schemas.microsoft.com/office/drawing/2014/main" id="{12387A95-15CE-0846-8588-E7559297A557}"/>
                  </a:ext>
                </a:extLst>
              </p:cNvPr>
              <p:cNvGrpSpPr/>
              <p:nvPr/>
            </p:nvGrpSpPr>
            <p:grpSpPr>
              <a:xfrm>
                <a:off x="4445702" y="967047"/>
                <a:ext cx="636407" cy="465262"/>
                <a:chOff x="4445702" y="967047"/>
                <a:chExt cx="636407" cy="465262"/>
              </a:xfrm>
            </p:grpSpPr>
            <p:sp>
              <p:nvSpPr>
                <p:cNvPr id="450" name="Diamond 449">
                  <a:extLst>
                    <a:ext uri="{FF2B5EF4-FFF2-40B4-BE49-F238E27FC236}">
                      <a16:creationId xmlns:a16="http://schemas.microsoft.com/office/drawing/2014/main" id="{0E1FB674-45AC-BA40-967E-67F5632EF04D}"/>
                    </a:ext>
                  </a:extLst>
                </p:cNvPr>
                <p:cNvSpPr/>
                <p:nvPr/>
              </p:nvSpPr>
              <p:spPr>
                <a:xfrm flipV="1">
                  <a:off x="461703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1" name="Elbow Connector 450">
                  <a:extLst>
                    <a:ext uri="{FF2B5EF4-FFF2-40B4-BE49-F238E27FC236}">
                      <a16:creationId xmlns:a16="http://schemas.microsoft.com/office/drawing/2014/main" id="{BB41A190-F3CE-ED4B-8173-CBC4D2E3FE78}"/>
                    </a:ext>
                  </a:extLst>
                </p:cNvPr>
                <p:cNvCxnSpPr>
                  <a:cxnSpLocks/>
                  <a:stCxn id="450" idx="3"/>
                </p:cNvCxnSpPr>
                <p:nvPr/>
              </p:nvCxnSpPr>
              <p:spPr>
                <a:xfrm flipV="1">
                  <a:off x="4980301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2" name="Elbow Connector 451">
                  <a:extLst>
                    <a:ext uri="{FF2B5EF4-FFF2-40B4-BE49-F238E27FC236}">
                      <a16:creationId xmlns:a16="http://schemas.microsoft.com/office/drawing/2014/main" id="{DE7E3C4C-90DC-CD41-BAB7-BB855C68A932}"/>
                    </a:ext>
                  </a:extLst>
                </p:cNvPr>
                <p:cNvCxnSpPr>
                  <a:cxnSpLocks/>
                  <a:endCxn id="450" idx="1"/>
                </p:cNvCxnSpPr>
                <p:nvPr/>
              </p:nvCxnSpPr>
              <p:spPr>
                <a:xfrm rot="16200000" flipH="1">
                  <a:off x="438955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0" name="Straight Connector 399">
                <a:extLst>
                  <a:ext uri="{FF2B5EF4-FFF2-40B4-BE49-F238E27FC236}">
                    <a16:creationId xmlns:a16="http://schemas.microsoft.com/office/drawing/2014/main" id="{5C1F82EF-B54D-C54C-8894-CA48DDF1608D}"/>
                  </a:ext>
                </a:extLst>
              </p:cNvPr>
              <p:cNvCxnSpPr>
                <a:cxnSpLocks/>
                <a:endCxn id="401" idx="2"/>
              </p:cNvCxnSpPr>
              <p:nvPr/>
            </p:nvCxnSpPr>
            <p:spPr>
              <a:xfrm>
                <a:off x="382635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7A382BD0-43DE-C34A-8B78-DFFAF52B4F69}"/>
                  </a:ext>
                </a:extLst>
              </p:cNvPr>
              <p:cNvSpPr/>
              <p:nvPr/>
            </p:nvSpPr>
            <p:spPr>
              <a:xfrm flipV="1">
                <a:off x="5242742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402" name="Group 401">
                <a:extLst>
                  <a:ext uri="{FF2B5EF4-FFF2-40B4-BE49-F238E27FC236}">
                    <a16:creationId xmlns:a16="http://schemas.microsoft.com/office/drawing/2014/main" id="{829A7441-B074-104B-90DD-E1BCA3558BE5}"/>
                  </a:ext>
                </a:extLst>
              </p:cNvPr>
              <p:cNvGrpSpPr/>
              <p:nvPr/>
            </p:nvGrpSpPr>
            <p:grpSpPr>
              <a:xfrm>
                <a:off x="2746931" y="967048"/>
                <a:ext cx="636407" cy="465262"/>
                <a:chOff x="2746931" y="967048"/>
                <a:chExt cx="636407" cy="465262"/>
              </a:xfrm>
            </p:grpSpPr>
            <p:sp>
              <p:nvSpPr>
                <p:cNvPr id="447" name="Diamond 446">
                  <a:extLst>
                    <a:ext uri="{FF2B5EF4-FFF2-40B4-BE49-F238E27FC236}">
                      <a16:creationId xmlns:a16="http://schemas.microsoft.com/office/drawing/2014/main" id="{5CD035D9-2389-174E-976B-21BB3FC61485}"/>
                    </a:ext>
                  </a:extLst>
                </p:cNvPr>
                <p:cNvSpPr/>
                <p:nvPr/>
              </p:nvSpPr>
              <p:spPr>
                <a:xfrm flipV="1">
                  <a:off x="2918264" y="1069044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48" name="Elbow Connector 447">
                  <a:extLst>
                    <a:ext uri="{FF2B5EF4-FFF2-40B4-BE49-F238E27FC236}">
                      <a16:creationId xmlns:a16="http://schemas.microsoft.com/office/drawing/2014/main" id="{125EEFF2-3F23-D24F-91F2-679C43595EC7}"/>
                    </a:ext>
                  </a:extLst>
                </p:cNvPr>
                <p:cNvCxnSpPr>
                  <a:cxnSpLocks/>
                  <a:stCxn id="447" idx="3"/>
                </p:cNvCxnSpPr>
                <p:nvPr/>
              </p:nvCxnSpPr>
              <p:spPr>
                <a:xfrm flipV="1">
                  <a:off x="3281530" y="967049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9" name="Elbow Connector 448">
                  <a:extLst>
                    <a:ext uri="{FF2B5EF4-FFF2-40B4-BE49-F238E27FC236}">
                      <a16:creationId xmlns:a16="http://schemas.microsoft.com/office/drawing/2014/main" id="{38D14426-DFC2-CE4E-AB1A-3489B9E5DE71}"/>
                    </a:ext>
                  </a:extLst>
                </p:cNvPr>
                <p:cNvCxnSpPr>
                  <a:cxnSpLocks/>
                  <a:endCxn id="447" idx="1"/>
                </p:cNvCxnSpPr>
                <p:nvPr/>
              </p:nvCxnSpPr>
              <p:spPr>
                <a:xfrm rot="16200000" flipH="1">
                  <a:off x="2690783" y="1023196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id="{BD800ECF-BAB4-A342-953D-60F9ED3320D4}"/>
                  </a:ext>
                </a:extLst>
              </p:cNvPr>
              <p:cNvCxnSpPr>
                <a:cxnSpLocks/>
                <a:stCxn id="439" idx="6"/>
                <a:endCxn id="404" idx="2"/>
              </p:cNvCxnSpPr>
              <p:nvPr/>
            </p:nvCxnSpPr>
            <p:spPr>
              <a:xfrm>
                <a:off x="2127580" y="967047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85BDD973-E5E9-FF49-B67C-49889F892CC4}"/>
                  </a:ext>
                </a:extLst>
              </p:cNvPr>
              <p:cNvSpPr/>
              <p:nvPr/>
            </p:nvSpPr>
            <p:spPr>
              <a:xfrm flipV="1">
                <a:off x="3543971" y="829272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id="{8BA813C7-88A8-7E47-AACC-C5BA6A7BB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967046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686CFA0B-C625-034F-B900-9E517600DD0D}"/>
                  </a:ext>
                </a:extLst>
              </p:cNvPr>
              <p:cNvSpPr/>
              <p:nvPr/>
            </p:nvSpPr>
            <p:spPr>
              <a:xfrm flipV="1">
                <a:off x="8640284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407" name="Group 406">
                <a:extLst>
                  <a:ext uri="{FF2B5EF4-FFF2-40B4-BE49-F238E27FC236}">
                    <a16:creationId xmlns:a16="http://schemas.microsoft.com/office/drawing/2014/main" id="{88427943-1810-A447-86C0-6C2C4C297574}"/>
                  </a:ext>
                </a:extLst>
              </p:cNvPr>
              <p:cNvGrpSpPr/>
              <p:nvPr/>
            </p:nvGrpSpPr>
            <p:grpSpPr>
              <a:xfrm>
                <a:off x="8012043" y="933419"/>
                <a:ext cx="628241" cy="67256"/>
                <a:chOff x="8012043" y="933419"/>
                <a:chExt cx="628241" cy="67256"/>
              </a:xfrm>
            </p:grpSpPr>
            <p:cxnSp>
              <p:nvCxnSpPr>
                <p:cNvPr id="443" name="Straight Connector 442">
                  <a:extLst>
                    <a:ext uri="{FF2B5EF4-FFF2-40B4-BE49-F238E27FC236}">
                      <a16:creationId xmlns:a16="http://schemas.microsoft.com/office/drawing/2014/main" id="{48C5823E-338C-F24B-98BB-3A54F9D4C4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82559" y="967047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4" name="Oval 443">
                  <a:extLst>
                    <a:ext uri="{FF2B5EF4-FFF2-40B4-BE49-F238E27FC236}">
                      <a16:creationId xmlns:a16="http://schemas.microsoft.com/office/drawing/2014/main" id="{88ECC15D-87B7-C940-98AB-53B51356DDEB}"/>
                    </a:ext>
                  </a:extLst>
                </p:cNvPr>
                <p:cNvSpPr/>
                <p:nvPr/>
              </p:nvSpPr>
              <p:spPr>
                <a:xfrm>
                  <a:off x="801204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 dirty="0"/>
                </a:p>
              </p:txBody>
            </p:sp>
            <p:sp>
              <p:nvSpPr>
                <p:cNvPr id="445" name="Oval 444">
                  <a:extLst>
                    <a:ext uri="{FF2B5EF4-FFF2-40B4-BE49-F238E27FC236}">
                      <a16:creationId xmlns:a16="http://schemas.microsoft.com/office/drawing/2014/main" id="{CC48992A-8F17-3D41-9EDA-755B559A84CF}"/>
                    </a:ext>
                  </a:extLst>
                </p:cNvPr>
                <p:cNvSpPr/>
                <p:nvPr/>
              </p:nvSpPr>
              <p:spPr>
                <a:xfrm>
                  <a:off x="817171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sp>
              <p:nvSpPr>
                <p:cNvPr id="446" name="Oval 445">
                  <a:extLst>
                    <a:ext uri="{FF2B5EF4-FFF2-40B4-BE49-F238E27FC236}">
                      <a16:creationId xmlns:a16="http://schemas.microsoft.com/office/drawing/2014/main" id="{3494FF48-CB20-1840-8850-5038C212DE8F}"/>
                    </a:ext>
                  </a:extLst>
                </p:cNvPr>
                <p:cNvSpPr/>
                <p:nvPr/>
              </p:nvSpPr>
              <p:spPr>
                <a:xfrm>
                  <a:off x="8329367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08" name="Group 407">
                <a:extLst>
                  <a:ext uri="{FF2B5EF4-FFF2-40B4-BE49-F238E27FC236}">
                    <a16:creationId xmlns:a16="http://schemas.microsoft.com/office/drawing/2014/main" id="{F082551B-08BF-904D-9EA3-4C6B722960B7}"/>
                  </a:ext>
                </a:extLst>
              </p:cNvPr>
              <p:cNvGrpSpPr/>
              <p:nvPr/>
            </p:nvGrpSpPr>
            <p:grpSpPr>
              <a:xfrm>
                <a:off x="791274" y="747077"/>
                <a:ext cx="1336306" cy="473135"/>
                <a:chOff x="791274" y="747077"/>
                <a:chExt cx="1336306" cy="473135"/>
              </a:xfrm>
            </p:grpSpPr>
            <p:sp>
              <p:nvSpPr>
                <p:cNvPr id="439" name="Oval 438">
                  <a:extLst>
                    <a:ext uri="{FF2B5EF4-FFF2-40B4-BE49-F238E27FC236}">
                      <a16:creationId xmlns:a16="http://schemas.microsoft.com/office/drawing/2014/main" id="{0C6BC387-9D23-954A-B6A1-76BE4AE6612C}"/>
                    </a:ext>
                  </a:extLst>
                </p:cNvPr>
                <p:cNvSpPr/>
                <p:nvPr/>
              </p:nvSpPr>
              <p:spPr>
                <a:xfrm flipV="1">
                  <a:off x="1852028" y="829271"/>
                  <a:ext cx="275552" cy="275552"/>
                </a:xfrm>
                <a:prstGeom prst="ellipse">
                  <a:avLst/>
                </a:prstGeom>
                <a:solidFill>
                  <a:srgbClr val="FFC000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sp>
              <p:nvSpPr>
                <p:cNvPr id="440" name="Google Shape;399;p3">
                  <a:extLst>
                    <a:ext uri="{FF2B5EF4-FFF2-40B4-BE49-F238E27FC236}">
                      <a16:creationId xmlns:a16="http://schemas.microsoft.com/office/drawing/2014/main" id="{7778BC72-2EB4-FA44-AA0D-4A66F24ADBC0}"/>
                    </a:ext>
                  </a:extLst>
                </p:cNvPr>
                <p:cNvSpPr/>
                <p:nvPr/>
              </p:nvSpPr>
              <p:spPr>
                <a:xfrm rot="16200000">
                  <a:off x="1270288" y="813038"/>
                  <a:ext cx="314975" cy="308017"/>
                </a:xfrm>
                <a:prstGeom prst="trapezoid">
                  <a:avLst>
                    <a:gd name="adj" fmla="val 250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38100" cap="flat" cmpd="sng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268" tIns="40622" rIns="81268" bIns="40622" anchor="ctr" anchorCtr="0">
                  <a:noAutofit/>
                </a:bodyPr>
                <a:lstStyle/>
                <a:p>
                  <a:pPr algn="ctr"/>
                  <a:endParaRPr sz="978" b="1">
                    <a:solidFill>
                      <a:schemeClr val="dk1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endParaRPr>
                </a:p>
              </p:txBody>
            </p:sp>
            <p:cxnSp>
              <p:nvCxnSpPr>
                <p:cNvPr id="441" name="Straight Connector 440">
                  <a:extLst>
                    <a:ext uri="{FF2B5EF4-FFF2-40B4-BE49-F238E27FC236}">
                      <a16:creationId xmlns:a16="http://schemas.microsoft.com/office/drawing/2014/main" id="{87EAEAF5-E50E-6A4C-A66E-0DA9B514FD7F}"/>
                    </a:ext>
                  </a:extLst>
                </p:cNvPr>
                <p:cNvCxnSpPr>
                  <a:cxnSpLocks/>
                  <a:stCxn id="440" idx="2"/>
                </p:cNvCxnSpPr>
                <p:nvPr/>
              </p:nvCxnSpPr>
              <p:spPr>
                <a:xfrm>
                  <a:off x="1581784" y="967047"/>
                  <a:ext cx="270242" cy="0"/>
                </a:xfrm>
                <a:prstGeom prst="line">
                  <a:avLst/>
                </a:prstGeom>
                <a:ln w="38100"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2" name="TextBox 441">
                  <a:extLst>
                    <a:ext uri="{FF2B5EF4-FFF2-40B4-BE49-F238E27FC236}">
                      <a16:creationId xmlns:a16="http://schemas.microsoft.com/office/drawing/2014/main" id="{7C73BE00-FA38-6F40-B7AC-996D71F0AD5F}"/>
                    </a:ext>
                  </a:extLst>
                </p:cNvPr>
                <p:cNvSpPr txBox="1"/>
                <p:nvPr/>
              </p:nvSpPr>
              <p:spPr>
                <a:xfrm>
                  <a:off x="791274" y="747077"/>
                  <a:ext cx="361036" cy="473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133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</p:grpSp>
          <p:grpSp>
            <p:nvGrpSpPr>
              <p:cNvPr id="409" name="Group 408">
                <a:extLst>
                  <a:ext uri="{FF2B5EF4-FFF2-40B4-BE49-F238E27FC236}">
                    <a16:creationId xmlns:a16="http://schemas.microsoft.com/office/drawing/2014/main" id="{10F19DCD-01BF-7A48-8BC8-1898D7B4A614}"/>
                  </a:ext>
                </a:extLst>
              </p:cNvPr>
              <p:cNvGrpSpPr/>
              <p:nvPr/>
            </p:nvGrpSpPr>
            <p:grpSpPr>
              <a:xfrm>
                <a:off x="8578480" y="439532"/>
                <a:ext cx="850347" cy="942740"/>
                <a:chOff x="8578480" y="439532"/>
                <a:chExt cx="850347" cy="942740"/>
              </a:xfrm>
            </p:grpSpPr>
            <p:cxnSp>
              <p:nvCxnSpPr>
                <p:cNvPr id="434" name="Elbow Connector 433">
                  <a:extLst>
                    <a:ext uri="{FF2B5EF4-FFF2-40B4-BE49-F238E27FC236}">
                      <a16:creationId xmlns:a16="http://schemas.microsoft.com/office/drawing/2014/main" id="{66BA23BD-5BC7-424A-8190-3886925C6E53}"/>
                    </a:ext>
                  </a:extLst>
                </p:cNvPr>
                <p:cNvCxnSpPr>
                  <a:cxnSpLocks/>
                  <a:stCxn id="406" idx="0"/>
                  <a:endCxn id="436" idx="1"/>
                </p:cNvCxnSpPr>
                <p:nvPr/>
              </p:nvCxnSpPr>
              <p:spPr>
                <a:xfrm rot="16200000" flipH="1">
                  <a:off x="8840126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5" name="Straight Connector 434">
                  <a:extLst>
                    <a:ext uri="{FF2B5EF4-FFF2-40B4-BE49-F238E27FC236}">
                      <a16:creationId xmlns:a16="http://schemas.microsoft.com/office/drawing/2014/main" id="{262FF038-BDD0-F643-9220-95C61ECF118F}"/>
                    </a:ext>
                  </a:extLst>
                </p:cNvPr>
                <p:cNvCxnSpPr>
                  <a:cxnSpLocks/>
                  <a:stCxn id="473" idx="0"/>
                  <a:endCxn id="438" idx="2"/>
                </p:cNvCxnSpPr>
                <p:nvPr/>
              </p:nvCxnSpPr>
              <p:spPr>
                <a:xfrm flipH="1">
                  <a:off x="8778591" y="439532"/>
                  <a:ext cx="1820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6" name="Rectangle 435">
                  <a:extLst>
                    <a:ext uri="{FF2B5EF4-FFF2-40B4-BE49-F238E27FC236}">
                      <a16:creationId xmlns:a16="http://schemas.microsoft.com/office/drawing/2014/main" id="{69D98F14-CDF7-0147-AA84-7EA08B5A9A9F}"/>
                    </a:ext>
                  </a:extLst>
                </p:cNvPr>
                <p:cNvSpPr/>
                <p:nvPr/>
              </p:nvSpPr>
              <p:spPr>
                <a:xfrm flipV="1">
                  <a:off x="904804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37" name="Elbow Connector 436">
                  <a:extLst>
                    <a:ext uri="{FF2B5EF4-FFF2-40B4-BE49-F238E27FC236}">
                      <a16:creationId xmlns:a16="http://schemas.microsoft.com/office/drawing/2014/main" id="{B6D7517F-AF06-EB46-8F9E-5BF9573BEDDA}"/>
                    </a:ext>
                  </a:extLst>
                </p:cNvPr>
                <p:cNvCxnSpPr>
                  <a:cxnSpLocks/>
                  <a:stCxn id="436" idx="3"/>
                </p:cNvCxnSpPr>
                <p:nvPr/>
              </p:nvCxnSpPr>
              <p:spPr>
                <a:xfrm flipV="1">
                  <a:off x="931123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8" name="Arc 437">
                  <a:extLst>
                    <a:ext uri="{FF2B5EF4-FFF2-40B4-BE49-F238E27FC236}">
                      <a16:creationId xmlns:a16="http://schemas.microsoft.com/office/drawing/2014/main" id="{BE9F04FF-95F0-B74D-9E48-24C1A16ED6C6}"/>
                    </a:ext>
                  </a:extLst>
                </p:cNvPr>
                <p:cNvSpPr/>
                <p:nvPr/>
              </p:nvSpPr>
              <p:spPr>
                <a:xfrm flipV="1">
                  <a:off x="857848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0" name="Group 409">
                <a:extLst>
                  <a:ext uri="{FF2B5EF4-FFF2-40B4-BE49-F238E27FC236}">
                    <a16:creationId xmlns:a16="http://schemas.microsoft.com/office/drawing/2014/main" id="{FC8184DA-0E4A-FD4A-B699-084D323C854A}"/>
                  </a:ext>
                </a:extLst>
              </p:cNvPr>
              <p:cNvGrpSpPr/>
              <p:nvPr/>
            </p:nvGrpSpPr>
            <p:grpSpPr>
              <a:xfrm>
                <a:off x="5180938" y="439531"/>
                <a:ext cx="850347" cy="942741"/>
                <a:chOff x="5180938" y="439531"/>
                <a:chExt cx="850347" cy="942741"/>
              </a:xfrm>
            </p:grpSpPr>
            <p:cxnSp>
              <p:nvCxnSpPr>
                <p:cNvPr id="429" name="Elbow Connector 428">
                  <a:extLst>
                    <a:ext uri="{FF2B5EF4-FFF2-40B4-BE49-F238E27FC236}">
                      <a16:creationId xmlns:a16="http://schemas.microsoft.com/office/drawing/2014/main" id="{259BA4CD-C75E-334C-A521-8FC82213F82F}"/>
                    </a:ext>
                  </a:extLst>
                </p:cNvPr>
                <p:cNvCxnSpPr>
                  <a:cxnSpLocks/>
                  <a:stCxn id="401" idx="0"/>
                  <a:endCxn id="431" idx="1"/>
                </p:cNvCxnSpPr>
                <p:nvPr/>
              </p:nvCxnSpPr>
              <p:spPr>
                <a:xfrm rot="16200000" flipH="1">
                  <a:off x="5442584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0" name="Straight Connector 429">
                  <a:extLst>
                    <a:ext uri="{FF2B5EF4-FFF2-40B4-BE49-F238E27FC236}">
                      <a16:creationId xmlns:a16="http://schemas.microsoft.com/office/drawing/2014/main" id="{7C02E3BC-FDAD-D647-AA6B-C08763F32EB4}"/>
                    </a:ext>
                  </a:extLst>
                </p:cNvPr>
                <p:cNvCxnSpPr>
                  <a:cxnSpLocks/>
                  <a:stCxn id="260" idx="0"/>
                </p:cNvCxnSpPr>
                <p:nvPr/>
              </p:nvCxnSpPr>
              <p:spPr>
                <a:xfrm flipH="1">
                  <a:off x="5378554" y="439531"/>
                  <a:ext cx="1964" cy="335351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1" name="Rectangle 430">
                  <a:extLst>
                    <a:ext uri="{FF2B5EF4-FFF2-40B4-BE49-F238E27FC236}">
                      <a16:creationId xmlns:a16="http://schemas.microsoft.com/office/drawing/2014/main" id="{C8412C69-9820-2544-8A97-2F4967FE8D9C}"/>
                    </a:ext>
                  </a:extLst>
                </p:cNvPr>
                <p:cNvSpPr/>
                <p:nvPr/>
              </p:nvSpPr>
              <p:spPr>
                <a:xfrm flipV="1">
                  <a:off x="565050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32" name="Elbow Connector 431">
                  <a:extLst>
                    <a:ext uri="{FF2B5EF4-FFF2-40B4-BE49-F238E27FC236}">
                      <a16:creationId xmlns:a16="http://schemas.microsoft.com/office/drawing/2014/main" id="{C89BDF14-1F74-934E-B537-AB8A7651F673}"/>
                    </a:ext>
                  </a:extLst>
                </p:cNvPr>
                <p:cNvCxnSpPr>
                  <a:cxnSpLocks/>
                  <a:stCxn id="431" idx="3"/>
                </p:cNvCxnSpPr>
                <p:nvPr/>
              </p:nvCxnSpPr>
              <p:spPr>
                <a:xfrm flipV="1">
                  <a:off x="591369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3" name="Arc 432">
                  <a:extLst>
                    <a:ext uri="{FF2B5EF4-FFF2-40B4-BE49-F238E27FC236}">
                      <a16:creationId xmlns:a16="http://schemas.microsoft.com/office/drawing/2014/main" id="{50B1B631-61F3-274B-9045-3E0E990056AF}"/>
                    </a:ext>
                  </a:extLst>
                </p:cNvPr>
                <p:cNvSpPr/>
                <p:nvPr/>
              </p:nvSpPr>
              <p:spPr>
                <a:xfrm flipV="1">
                  <a:off x="518093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1" name="Group 410">
                <a:extLst>
                  <a:ext uri="{FF2B5EF4-FFF2-40B4-BE49-F238E27FC236}">
                    <a16:creationId xmlns:a16="http://schemas.microsoft.com/office/drawing/2014/main" id="{DD934847-687D-9D48-97EE-7FDB4ED71E74}"/>
                  </a:ext>
                </a:extLst>
              </p:cNvPr>
              <p:cNvGrpSpPr/>
              <p:nvPr/>
            </p:nvGrpSpPr>
            <p:grpSpPr>
              <a:xfrm>
                <a:off x="6879710" y="439532"/>
                <a:ext cx="850347" cy="942740"/>
                <a:chOff x="6879710" y="439532"/>
                <a:chExt cx="850347" cy="942740"/>
              </a:xfrm>
            </p:grpSpPr>
            <p:cxnSp>
              <p:nvCxnSpPr>
                <p:cNvPr id="424" name="Elbow Connector 423">
                  <a:extLst>
                    <a:ext uri="{FF2B5EF4-FFF2-40B4-BE49-F238E27FC236}">
                      <a16:creationId xmlns:a16="http://schemas.microsoft.com/office/drawing/2014/main" id="{BE56F62B-849B-F844-BFC9-7534B0F5843F}"/>
                    </a:ext>
                  </a:extLst>
                </p:cNvPr>
                <p:cNvCxnSpPr>
                  <a:cxnSpLocks/>
                  <a:stCxn id="398" idx="0"/>
                  <a:endCxn id="426" idx="1"/>
                </p:cNvCxnSpPr>
                <p:nvPr/>
              </p:nvCxnSpPr>
              <p:spPr>
                <a:xfrm rot="16200000" flipH="1">
                  <a:off x="7141355" y="1042756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5" name="Straight Connector 424">
                  <a:extLst>
                    <a:ext uri="{FF2B5EF4-FFF2-40B4-BE49-F238E27FC236}">
                      <a16:creationId xmlns:a16="http://schemas.microsoft.com/office/drawing/2014/main" id="{B10ECCD1-C27F-2642-9E41-A1796D52F530}"/>
                    </a:ext>
                  </a:extLst>
                </p:cNvPr>
                <p:cNvCxnSpPr>
                  <a:cxnSpLocks/>
                  <a:stCxn id="469" idx="0"/>
                  <a:endCxn id="428" idx="2"/>
                </p:cNvCxnSpPr>
                <p:nvPr/>
              </p:nvCxnSpPr>
              <p:spPr>
                <a:xfrm flipH="1">
                  <a:off x="7079821" y="439532"/>
                  <a:ext cx="1819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6" name="Rectangle 425">
                  <a:extLst>
                    <a:ext uri="{FF2B5EF4-FFF2-40B4-BE49-F238E27FC236}">
                      <a16:creationId xmlns:a16="http://schemas.microsoft.com/office/drawing/2014/main" id="{09F81EA2-5936-9243-AB20-64B0BCF5E2AC}"/>
                    </a:ext>
                  </a:extLst>
                </p:cNvPr>
                <p:cNvSpPr/>
                <p:nvPr/>
              </p:nvSpPr>
              <p:spPr>
                <a:xfrm flipV="1">
                  <a:off x="734927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27" name="Elbow Connector 426">
                  <a:extLst>
                    <a:ext uri="{FF2B5EF4-FFF2-40B4-BE49-F238E27FC236}">
                      <a16:creationId xmlns:a16="http://schemas.microsoft.com/office/drawing/2014/main" id="{D112FB89-0A3C-4949-AA5C-E056CCC6FF6E}"/>
                    </a:ext>
                  </a:extLst>
                </p:cNvPr>
                <p:cNvCxnSpPr>
                  <a:cxnSpLocks/>
                  <a:stCxn id="426" idx="3"/>
                </p:cNvCxnSpPr>
                <p:nvPr/>
              </p:nvCxnSpPr>
              <p:spPr>
                <a:xfrm flipV="1">
                  <a:off x="761246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8" name="Arc 427">
                  <a:extLst>
                    <a:ext uri="{FF2B5EF4-FFF2-40B4-BE49-F238E27FC236}">
                      <a16:creationId xmlns:a16="http://schemas.microsoft.com/office/drawing/2014/main" id="{47F4FF86-6B9E-8C4C-B9F0-A1ED5841321A}"/>
                    </a:ext>
                  </a:extLst>
                </p:cNvPr>
                <p:cNvSpPr/>
                <p:nvPr/>
              </p:nvSpPr>
              <p:spPr>
                <a:xfrm flipV="1">
                  <a:off x="687971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2" name="Group 411">
                <a:extLst>
                  <a:ext uri="{FF2B5EF4-FFF2-40B4-BE49-F238E27FC236}">
                    <a16:creationId xmlns:a16="http://schemas.microsoft.com/office/drawing/2014/main" id="{68884610-4C9C-5742-9E4E-C2DBB1B1BACF}"/>
                  </a:ext>
                </a:extLst>
              </p:cNvPr>
              <p:cNvGrpSpPr/>
              <p:nvPr/>
            </p:nvGrpSpPr>
            <p:grpSpPr>
              <a:xfrm>
                <a:off x="1783396" y="447397"/>
                <a:ext cx="850348" cy="934876"/>
                <a:chOff x="1783396" y="447397"/>
                <a:chExt cx="850348" cy="934876"/>
              </a:xfrm>
            </p:grpSpPr>
            <p:cxnSp>
              <p:nvCxnSpPr>
                <p:cNvPr id="419" name="Elbow Connector 418">
                  <a:extLst>
                    <a:ext uri="{FF2B5EF4-FFF2-40B4-BE49-F238E27FC236}">
                      <a16:creationId xmlns:a16="http://schemas.microsoft.com/office/drawing/2014/main" id="{862AEDE6-19C7-8942-B520-8FCD4080C51A}"/>
                    </a:ext>
                  </a:extLst>
                </p:cNvPr>
                <p:cNvCxnSpPr>
                  <a:cxnSpLocks/>
                  <a:stCxn id="439" idx="0"/>
                  <a:endCxn id="421" idx="1"/>
                </p:cNvCxnSpPr>
                <p:nvPr/>
              </p:nvCxnSpPr>
              <p:spPr>
                <a:xfrm rot="16200000" flipH="1">
                  <a:off x="2048456" y="1046170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Straight Connector 419">
                  <a:extLst>
                    <a:ext uri="{FF2B5EF4-FFF2-40B4-BE49-F238E27FC236}">
                      <a16:creationId xmlns:a16="http://schemas.microsoft.com/office/drawing/2014/main" id="{01783558-2A2F-584D-A718-61504FEEB9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9804" y="447397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1" name="Rectangle 420">
                  <a:extLst>
                    <a:ext uri="{FF2B5EF4-FFF2-40B4-BE49-F238E27FC236}">
                      <a16:creationId xmlns:a16="http://schemas.microsoft.com/office/drawing/2014/main" id="{E2AD8EA1-8330-EF42-A7D9-4E498694247C}"/>
                    </a:ext>
                  </a:extLst>
                </p:cNvPr>
                <p:cNvSpPr/>
                <p:nvPr/>
              </p:nvSpPr>
              <p:spPr>
                <a:xfrm flipV="1">
                  <a:off x="2252961" y="1119079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22" name="Elbow Connector 421">
                  <a:extLst>
                    <a:ext uri="{FF2B5EF4-FFF2-40B4-BE49-F238E27FC236}">
                      <a16:creationId xmlns:a16="http://schemas.microsoft.com/office/drawing/2014/main" id="{72CE4F77-C5CD-9149-84A5-D60E47340029}"/>
                    </a:ext>
                  </a:extLst>
                </p:cNvPr>
                <p:cNvCxnSpPr>
                  <a:cxnSpLocks/>
                  <a:stCxn id="421" idx="3"/>
                </p:cNvCxnSpPr>
                <p:nvPr/>
              </p:nvCxnSpPr>
              <p:spPr>
                <a:xfrm flipV="1">
                  <a:off x="2516155" y="967047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3" name="Arc 422">
                  <a:extLst>
                    <a:ext uri="{FF2B5EF4-FFF2-40B4-BE49-F238E27FC236}">
                      <a16:creationId xmlns:a16="http://schemas.microsoft.com/office/drawing/2014/main" id="{0BC74589-59AA-C44F-BC10-1B3E0CA5D324}"/>
                    </a:ext>
                  </a:extLst>
                </p:cNvPr>
                <p:cNvSpPr/>
                <p:nvPr/>
              </p:nvSpPr>
              <p:spPr>
                <a:xfrm flipV="1">
                  <a:off x="1783396" y="759142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3" name="Group 412">
                <a:extLst>
                  <a:ext uri="{FF2B5EF4-FFF2-40B4-BE49-F238E27FC236}">
                    <a16:creationId xmlns:a16="http://schemas.microsoft.com/office/drawing/2014/main" id="{666259E3-D82F-714A-8CDB-82226BBE7CCB}"/>
                  </a:ext>
                </a:extLst>
              </p:cNvPr>
              <p:cNvGrpSpPr/>
              <p:nvPr/>
            </p:nvGrpSpPr>
            <p:grpSpPr>
              <a:xfrm>
                <a:off x="3482168" y="447396"/>
                <a:ext cx="850347" cy="934876"/>
                <a:chOff x="3482168" y="447396"/>
                <a:chExt cx="850347" cy="934876"/>
              </a:xfrm>
            </p:grpSpPr>
            <p:cxnSp>
              <p:nvCxnSpPr>
                <p:cNvPr id="414" name="Elbow Connector 413">
                  <a:extLst>
                    <a:ext uri="{FF2B5EF4-FFF2-40B4-BE49-F238E27FC236}">
                      <a16:creationId xmlns:a16="http://schemas.microsoft.com/office/drawing/2014/main" id="{BCD3C365-45DC-9844-AAA1-D7F835173E83}"/>
                    </a:ext>
                  </a:extLst>
                </p:cNvPr>
                <p:cNvCxnSpPr>
                  <a:cxnSpLocks/>
                  <a:stCxn id="404" idx="0"/>
                  <a:endCxn id="416" idx="1"/>
                </p:cNvCxnSpPr>
                <p:nvPr/>
              </p:nvCxnSpPr>
              <p:spPr>
                <a:xfrm rot="16200000" flipH="1">
                  <a:off x="3743814" y="1042756"/>
                  <a:ext cx="145851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Straight Connector 414">
                  <a:extLst>
                    <a:ext uri="{FF2B5EF4-FFF2-40B4-BE49-F238E27FC236}">
                      <a16:creationId xmlns:a16="http://schemas.microsoft.com/office/drawing/2014/main" id="{24412692-7C5B-2E47-B90F-0E502C75A9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9784" y="447396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6" name="Rectangle 415">
                  <a:extLst>
                    <a:ext uri="{FF2B5EF4-FFF2-40B4-BE49-F238E27FC236}">
                      <a16:creationId xmlns:a16="http://schemas.microsoft.com/office/drawing/2014/main" id="{35D42E4B-9B6A-6240-9672-35AEA2E0B7A5}"/>
                    </a:ext>
                  </a:extLst>
                </p:cNvPr>
                <p:cNvSpPr/>
                <p:nvPr/>
              </p:nvSpPr>
              <p:spPr>
                <a:xfrm flipV="1">
                  <a:off x="395173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17" name="Elbow Connector 416">
                  <a:extLst>
                    <a:ext uri="{FF2B5EF4-FFF2-40B4-BE49-F238E27FC236}">
                      <a16:creationId xmlns:a16="http://schemas.microsoft.com/office/drawing/2014/main" id="{26FA9FF3-5ECD-0F42-83CB-003F0DA5E8D2}"/>
                    </a:ext>
                  </a:extLst>
                </p:cNvPr>
                <p:cNvCxnSpPr>
                  <a:cxnSpLocks/>
                  <a:stCxn id="416" idx="3"/>
                </p:cNvCxnSpPr>
                <p:nvPr/>
              </p:nvCxnSpPr>
              <p:spPr>
                <a:xfrm flipV="1">
                  <a:off x="421492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8" name="Arc 417">
                  <a:extLst>
                    <a:ext uri="{FF2B5EF4-FFF2-40B4-BE49-F238E27FC236}">
                      <a16:creationId xmlns:a16="http://schemas.microsoft.com/office/drawing/2014/main" id="{E737672B-AEBE-5940-9404-B779BE5B8199}"/>
                    </a:ext>
                  </a:extLst>
                </p:cNvPr>
                <p:cNvSpPr/>
                <p:nvPr/>
              </p:nvSpPr>
              <p:spPr>
                <a:xfrm flipV="1">
                  <a:off x="348216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</p:grp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10027C68-F4BA-4745-A421-23D65FEAA0DC}"/>
                </a:ext>
              </a:extLst>
            </p:cNvPr>
            <p:cNvGrpSpPr/>
            <p:nvPr/>
          </p:nvGrpSpPr>
          <p:grpSpPr>
            <a:xfrm>
              <a:off x="880488" y="5079517"/>
              <a:ext cx="9171072" cy="875478"/>
              <a:chOff x="297148" y="1104823"/>
              <a:chExt cx="10317458" cy="984913"/>
            </a:xfrm>
          </p:grpSpPr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id="{A999333D-BCDB-6C41-8050-00E51819AB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id="{FAB5DEA4-9017-8544-96A9-807F0B7B39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id="{6BFA47A8-1E45-534E-AF88-841DEC8CA2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14A13C99-D816-844D-A410-642F45EF4339}"/>
                  </a:ext>
                </a:extLst>
              </p:cNvPr>
              <p:cNvSpPr/>
              <p:nvPr/>
            </p:nvSpPr>
            <p:spPr>
              <a:xfrm flipV="1">
                <a:off x="904804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7" name="Diamond 336">
                <a:extLst>
                  <a:ext uri="{FF2B5EF4-FFF2-40B4-BE49-F238E27FC236}">
                    <a16:creationId xmlns:a16="http://schemas.microsoft.com/office/drawing/2014/main" id="{951B6487-BD22-DF45-997E-6803FFD332C4}"/>
                  </a:ext>
                </a:extLst>
              </p:cNvPr>
              <p:cNvSpPr/>
              <p:nvPr/>
            </p:nvSpPr>
            <p:spPr>
              <a:xfrm flipV="1">
                <a:off x="9713347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8" name="Arc 337">
                <a:extLst>
                  <a:ext uri="{FF2B5EF4-FFF2-40B4-BE49-F238E27FC236}">
                    <a16:creationId xmlns:a16="http://schemas.microsoft.com/office/drawing/2014/main" id="{29D5C04A-3DED-C14D-8E6F-0C264420BCAB}"/>
                  </a:ext>
                </a:extLst>
              </p:cNvPr>
              <p:cNvSpPr/>
              <p:nvPr/>
            </p:nvSpPr>
            <p:spPr>
              <a:xfrm flipV="1">
                <a:off x="857848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id="{1C4B4BE6-6410-8D40-B947-2CE10B8DD2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DD64AF5F-0A47-384C-9BEE-878771CE005D}"/>
                  </a:ext>
                </a:extLst>
              </p:cNvPr>
              <p:cNvCxnSpPr>
                <a:cxnSpLocks/>
                <a:endCxn id="336" idx="1"/>
              </p:cNvCxnSpPr>
              <p:nvPr/>
            </p:nvCxnSpPr>
            <p:spPr>
              <a:xfrm flipV="1">
                <a:off x="878941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Elbow Connector 340">
                <a:extLst>
                  <a:ext uri="{FF2B5EF4-FFF2-40B4-BE49-F238E27FC236}">
                    <a16:creationId xmlns:a16="http://schemas.microsoft.com/office/drawing/2014/main" id="{6FCEB31E-4624-E945-802D-994370FEFBA6}"/>
                  </a:ext>
                </a:extLst>
              </p:cNvPr>
              <p:cNvCxnSpPr>
                <a:cxnSpLocks/>
                <a:stCxn id="336" idx="3"/>
              </p:cNvCxnSpPr>
              <p:nvPr/>
            </p:nvCxnSpPr>
            <p:spPr>
              <a:xfrm flipV="1">
                <a:off x="931123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Elbow Connector 341">
                <a:extLst>
                  <a:ext uri="{FF2B5EF4-FFF2-40B4-BE49-F238E27FC236}">
                    <a16:creationId xmlns:a16="http://schemas.microsoft.com/office/drawing/2014/main" id="{6C563FEA-48E5-D64A-AE4D-67C92BD4FCD9}"/>
                  </a:ext>
                </a:extLst>
              </p:cNvPr>
              <p:cNvCxnSpPr>
                <a:cxnSpLocks/>
                <a:stCxn id="337" idx="3"/>
              </p:cNvCxnSpPr>
              <p:nvPr/>
            </p:nvCxnSpPr>
            <p:spPr>
              <a:xfrm flipV="1">
                <a:off x="10076613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Elbow Connector 342">
                <a:extLst>
                  <a:ext uri="{FF2B5EF4-FFF2-40B4-BE49-F238E27FC236}">
                    <a16:creationId xmlns:a16="http://schemas.microsoft.com/office/drawing/2014/main" id="{2B846206-240D-9E47-BF05-EDE4B4FA301B}"/>
                  </a:ext>
                </a:extLst>
              </p:cNvPr>
              <p:cNvCxnSpPr>
                <a:cxnSpLocks/>
                <a:endCxn id="337" idx="1"/>
              </p:cNvCxnSpPr>
              <p:nvPr/>
            </p:nvCxnSpPr>
            <p:spPr>
              <a:xfrm rot="16200000" flipH="1">
                <a:off x="9485866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50B14B13-D1B3-5342-A557-155578C88D18}"/>
                  </a:ext>
                </a:extLst>
              </p:cNvPr>
              <p:cNvCxnSpPr>
                <a:cxnSpLocks/>
                <a:endCxn id="345" idx="2"/>
              </p:cNvCxnSpPr>
              <p:nvPr/>
            </p:nvCxnSpPr>
            <p:spPr>
              <a:xfrm>
                <a:off x="8922664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5" name="Oval 344">
                <a:extLst>
                  <a:ext uri="{FF2B5EF4-FFF2-40B4-BE49-F238E27FC236}">
                    <a16:creationId xmlns:a16="http://schemas.microsoft.com/office/drawing/2014/main" id="{98AD5F76-363C-D34B-A9D5-57BB1DAB49B5}"/>
                  </a:ext>
                </a:extLst>
              </p:cNvPr>
              <p:cNvSpPr/>
              <p:nvPr/>
            </p:nvSpPr>
            <p:spPr>
              <a:xfrm flipV="1">
                <a:off x="10339054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03B5FBBE-5494-6144-A5DB-C8D744DDA9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B2720220-D288-AE40-9CDF-DA2D3FC8E63B}"/>
                  </a:ext>
                </a:extLst>
              </p:cNvPr>
              <p:cNvSpPr/>
              <p:nvPr/>
            </p:nvSpPr>
            <p:spPr>
              <a:xfrm flipV="1">
                <a:off x="565050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48" name="Diamond 347">
                <a:extLst>
                  <a:ext uri="{FF2B5EF4-FFF2-40B4-BE49-F238E27FC236}">
                    <a16:creationId xmlns:a16="http://schemas.microsoft.com/office/drawing/2014/main" id="{B4D0454E-911D-F149-BF16-9E9DD2C3A9B7}"/>
                  </a:ext>
                </a:extLst>
              </p:cNvPr>
              <p:cNvSpPr/>
              <p:nvPr/>
            </p:nvSpPr>
            <p:spPr>
              <a:xfrm flipV="1">
                <a:off x="631580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49" name="Arc 348">
                <a:extLst>
                  <a:ext uri="{FF2B5EF4-FFF2-40B4-BE49-F238E27FC236}">
                    <a16:creationId xmlns:a16="http://schemas.microsoft.com/office/drawing/2014/main" id="{A81C6AC8-5B4A-6D48-9515-3DB06325FBB0}"/>
                  </a:ext>
                </a:extLst>
              </p:cNvPr>
              <p:cNvSpPr/>
              <p:nvPr/>
            </p:nvSpPr>
            <p:spPr>
              <a:xfrm flipV="1">
                <a:off x="518093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id="{A0A793B5-9755-3C40-B701-642CDBA12A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47C64BA0-9E9D-7E4F-ADD2-19C9A4572CA7}"/>
                  </a:ext>
                </a:extLst>
              </p:cNvPr>
              <p:cNvCxnSpPr>
                <a:cxnSpLocks/>
                <a:endCxn id="347" idx="1"/>
              </p:cNvCxnSpPr>
              <p:nvPr/>
            </p:nvCxnSpPr>
            <p:spPr>
              <a:xfrm flipV="1">
                <a:off x="539187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Elbow Connector 351">
                <a:extLst>
                  <a:ext uri="{FF2B5EF4-FFF2-40B4-BE49-F238E27FC236}">
                    <a16:creationId xmlns:a16="http://schemas.microsoft.com/office/drawing/2014/main" id="{2FD5479C-C646-4645-A028-117E643EFC99}"/>
                  </a:ext>
                </a:extLst>
              </p:cNvPr>
              <p:cNvCxnSpPr>
                <a:cxnSpLocks/>
                <a:stCxn id="347" idx="3"/>
              </p:cNvCxnSpPr>
              <p:nvPr/>
            </p:nvCxnSpPr>
            <p:spPr>
              <a:xfrm flipV="1">
                <a:off x="591369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Elbow Connector 352">
                <a:extLst>
                  <a:ext uri="{FF2B5EF4-FFF2-40B4-BE49-F238E27FC236}">
                    <a16:creationId xmlns:a16="http://schemas.microsoft.com/office/drawing/2014/main" id="{D6A97A4B-0F60-5B42-963C-FDDC3B7C38C2}"/>
                  </a:ext>
                </a:extLst>
              </p:cNvPr>
              <p:cNvCxnSpPr>
                <a:cxnSpLocks/>
                <a:stCxn id="348" idx="3"/>
              </p:cNvCxnSpPr>
              <p:nvPr/>
            </p:nvCxnSpPr>
            <p:spPr>
              <a:xfrm flipV="1">
                <a:off x="6679072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Elbow Connector 353">
                <a:extLst>
                  <a:ext uri="{FF2B5EF4-FFF2-40B4-BE49-F238E27FC236}">
                    <a16:creationId xmlns:a16="http://schemas.microsoft.com/office/drawing/2014/main" id="{D2F832B5-0C25-3F40-A47F-EEF2A5343D27}"/>
                  </a:ext>
                </a:extLst>
              </p:cNvPr>
              <p:cNvCxnSpPr>
                <a:cxnSpLocks/>
                <a:endCxn id="348" idx="1"/>
              </p:cNvCxnSpPr>
              <p:nvPr/>
            </p:nvCxnSpPr>
            <p:spPr>
              <a:xfrm rot="16200000" flipH="1">
                <a:off x="608832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id="{1309797B-016B-834D-A688-9F7731F3DF13}"/>
                  </a:ext>
                </a:extLst>
              </p:cNvPr>
              <p:cNvCxnSpPr>
                <a:cxnSpLocks/>
                <a:endCxn id="356" idx="2"/>
              </p:cNvCxnSpPr>
              <p:nvPr/>
            </p:nvCxnSpPr>
            <p:spPr>
              <a:xfrm>
                <a:off x="552512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6" name="Oval 355">
                <a:extLst>
                  <a:ext uri="{FF2B5EF4-FFF2-40B4-BE49-F238E27FC236}">
                    <a16:creationId xmlns:a16="http://schemas.microsoft.com/office/drawing/2014/main" id="{BEE36C56-BABA-4A4E-82C3-63AA7DE30DC5}"/>
                  </a:ext>
                </a:extLst>
              </p:cNvPr>
              <p:cNvSpPr/>
              <p:nvPr/>
            </p:nvSpPr>
            <p:spPr>
              <a:xfrm flipV="1">
                <a:off x="6941513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id="{E9602753-ABED-7C4B-9328-86F1BA014A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" name="Rectangle 357">
                <a:extLst>
                  <a:ext uri="{FF2B5EF4-FFF2-40B4-BE49-F238E27FC236}">
                    <a16:creationId xmlns:a16="http://schemas.microsoft.com/office/drawing/2014/main" id="{A08C3F80-5F8B-DB4C-BC57-1499D79F63AB}"/>
                  </a:ext>
                </a:extLst>
              </p:cNvPr>
              <p:cNvSpPr/>
              <p:nvPr/>
            </p:nvSpPr>
            <p:spPr>
              <a:xfrm flipV="1">
                <a:off x="395173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59" name="Diamond 358">
                <a:extLst>
                  <a:ext uri="{FF2B5EF4-FFF2-40B4-BE49-F238E27FC236}">
                    <a16:creationId xmlns:a16="http://schemas.microsoft.com/office/drawing/2014/main" id="{DA37504D-AF67-1243-BC27-455B1F115FCB}"/>
                  </a:ext>
                </a:extLst>
              </p:cNvPr>
              <p:cNvSpPr/>
              <p:nvPr/>
            </p:nvSpPr>
            <p:spPr>
              <a:xfrm flipV="1">
                <a:off x="461703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60" name="Arc 359">
                <a:extLst>
                  <a:ext uri="{FF2B5EF4-FFF2-40B4-BE49-F238E27FC236}">
                    <a16:creationId xmlns:a16="http://schemas.microsoft.com/office/drawing/2014/main" id="{7D5ED2FB-E61D-0841-A193-DD0828DFC21E}"/>
                  </a:ext>
                </a:extLst>
              </p:cNvPr>
              <p:cNvSpPr/>
              <p:nvPr/>
            </p:nvSpPr>
            <p:spPr>
              <a:xfrm flipV="1">
                <a:off x="348216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8AE3FD96-43A2-884C-AC05-EF37F75FC5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34B395BA-190C-0949-B965-72AA82D2154D}"/>
                  </a:ext>
                </a:extLst>
              </p:cNvPr>
              <p:cNvCxnSpPr>
                <a:cxnSpLocks/>
                <a:endCxn id="358" idx="1"/>
              </p:cNvCxnSpPr>
              <p:nvPr/>
            </p:nvCxnSpPr>
            <p:spPr>
              <a:xfrm flipV="1">
                <a:off x="369310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Elbow Connector 362">
                <a:extLst>
                  <a:ext uri="{FF2B5EF4-FFF2-40B4-BE49-F238E27FC236}">
                    <a16:creationId xmlns:a16="http://schemas.microsoft.com/office/drawing/2014/main" id="{F127666B-A007-464D-9F08-D16CF80FE83F}"/>
                  </a:ext>
                </a:extLst>
              </p:cNvPr>
              <p:cNvCxnSpPr>
                <a:cxnSpLocks/>
                <a:stCxn id="358" idx="3"/>
              </p:cNvCxnSpPr>
              <p:nvPr/>
            </p:nvCxnSpPr>
            <p:spPr>
              <a:xfrm flipV="1">
                <a:off x="421492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Elbow Connector 363">
                <a:extLst>
                  <a:ext uri="{FF2B5EF4-FFF2-40B4-BE49-F238E27FC236}">
                    <a16:creationId xmlns:a16="http://schemas.microsoft.com/office/drawing/2014/main" id="{63F2D22A-E3B5-5B4B-B3EF-2A924404B8CD}"/>
                  </a:ext>
                </a:extLst>
              </p:cNvPr>
              <p:cNvCxnSpPr>
                <a:cxnSpLocks/>
                <a:stCxn id="359" idx="3"/>
              </p:cNvCxnSpPr>
              <p:nvPr/>
            </p:nvCxnSpPr>
            <p:spPr>
              <a:xfrm flipV="1">
                <a:off x="4980301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Elbow Connector 364">
                <a:extLst>
                  <a:ext uri="{FF2B5EF4-FFF2-40B4-BE49-F238E27FC236}">
                    <a16:creationId xmlns:a16="http://schemas.microsoft.com/office/drawing/2014/main" id="{D342AF8B-69C3-494A-A236-B2BA72913801}"/>
                  </a:ext>
                </a:extLst>
              </p:cNvPr>
              <p:cNvCxnSpPr>
                <a:cxnSpLocks/>
                <a:endCxn id="359" idx="1"/>
              </p:cNvCxnSpPr>
              <p:nvPr/>
            </p:nvCxnSpPr>
            <p:spPr>
              <a:xfrm rot="16200000" flipH="1">
                <a:off x="438955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D6F821F1-AAC0-E344-A0EE-82B159BDA84B}"/>
                  </a:ext>
                </a:extLst>
              </p:cNvPr>
              <p:cNvCxnSpPr>
                <a:cxnSpLocks/>
                <a:endCxn id="367" idx="2"/>
              </p:cNvCxnSpPr>
              <p:nvPr/>
            </p:nvCxnSpPr>
            <p:spPr>
              <a:xfrm>
                <a:off x="382635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Oval 366">
                <a:extLst>
                  <a:ext uri="{FF2B5EF4-FFF2-40B4-BE49-F238E27FC236}">
                    <a16:creationId xmlns:a16="http://schemas.microsoft.com/office/drawing/2014/main" id="{0681D84F-5D6D-154B-8553-D94756BAD4E5}"/>
                  </a:ext>
                </a:extLst>
              </p:cNvPr>
              <p:cNvSpPr/>
              <p:nvPr/>
            </p:nvSpPr>
            <p:spPr>
              <a:xfrm flipV="1">
                <a:off x="5242742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21A98566-6834-1145-AAFD-F49CA04CF1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1104824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9" name="Rectangle 368">
                <a:extLst>
                  <a:ext uri="{FF2B5EF4-FFF2-40B4-BE49-F238E27FC236}">
                    <a16:creationId xmlns:a16="http://schemas.microsoft.com/office/drawing/2014/main" id="{2511CD09-9AA2-B840-834D-42A148F0F6C7}"/>
                  </a:ext>
                </a:extLst>
              </p:cNvPr>
              <p:cNvSpPr/>
              <p:nvPr/>
            </p:nvSpPr>
            <p:spPr>
              <a:xfrm flipV="1">
                <a:off x="2252961" y="17765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70" name="Diamond 369">
                <a:extLst>
                  <a:ext uri="{FF2B5EF4-FFF2-40B4-BE49-F238E27FC236}">
                    <a16:creationId xmlns:a16="http://schemas.microsoft.com/office/drawing/2014/main" id="{838A879E-213E-4149-B569-71205EAF40E9}"/>
                  </a:ext>
                </a:extLst>
              </p:cNvPr>
              <p:cNvSpPr/>
              <p:nvPr/>
            </p:nvSpPr>
            <p:spPr>
              <a:xfrm flipV="1">
                <a:off x="2918264" y="17264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71" name="Arc 370">
                <a:extLst>
                  <a:ext uri="{FF2B5EF4-FFF2-40B4-BE49-F238E27FC236}">
                    <a16:creationId xmlns:a16="http://schemas.microsoft.com/office/drawing/2014/main" id="{9657B908-C859-9A40-8492-410DF408C1A6}"/>
                  </a:ext>
                </a:extLst>
              </p:cNvPr>
              <p:cNvSpPr/>
              <p:nvPr/>
            </p:nvSpPr>
            <p:spPr>
              <a:xfrm flipV="1">
                <a:off x="1783396" y="1416569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C090A326-7DEE-A743-9B4A-6526C7B5A5AB}"/>
                  </a:ext>
                </a:extLst>
              </p:cNvPr>
              <p:cNvCxnSpPr>
                <a:cxnSpLocks/>
                <a:stCxn id="374" idx="0"/>
              </p:cNvCxnSpPr>
              <p:nvPr/>
            </p:nvCxnSpPr>
            <p:spPr>
              <a:xfrm>
                <a:off x="1989804" y="1762250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FE495958-3861-3348-8CF3-F2C5069623E1}"/>
                  </a:ext>
                </a:extLst>
              </p:cNvPr>
              <p:cNvCxnSpPr>
                <a:cxnSpLocks/>
                <a:endCxn id="369" idx="1"/>
              </p:cNvCxnSpPr>
              <p:nvPr/>
            </p:nvCxnSpPr>
            <p:spPr>
              <a:xfrm flipV="1">
                <a:off x="1994331" y="1908102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0B62928F-ABEA-2F44-8A36-3791556570F8}"/>
                  </a:ext>
                </a:extLst>
              </p:cNvPr>
              <p:cNvSpPr/>
              <p:nvPr/>
            </p:nvSpPr>
            <p:spPr>
              <a:xfrm flipV="1">
                <a:off x="1852028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5" name="Elbow Connector 374">
                <a:extLst>
                  <a:ext uri="{FF2B5EF4-FFF2-40B4-BE49-F238E27FC236}">
                    <a16:creationId xmlns:a16="http://schemas.microsoft.com/office/drawing/2014/main" id="{0FB95BF9-69E7-D540-866C-132F4ED7BD80}"/>
                  </a:ext>
                </a:extLst>
              </p:cNvPr>
              <p:cNvCxnSpPr>
                <a:cxnSpLocks/>
                <a:stCxn id="369" idx="3"/>
              </p:cNvCxnSpPr>
              <p:nvPr/>
            </p:nvCxnSpPr>
            <p:spPr>
              <a:xfrm flipV="1">
                <a:off x="2516155" y="16244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Elbow Connector 375">
                <a:extLst>
                  <a:ext uri="{FF2B5EF4-FFF2-40B4-BE49-F238E27FC236}">
                    <a16:creationId xmlns:a16="http://schemas.microsoft.com/office/drawing/2014/main" id="{87E65B5F-6D0F-FA47-85DF-8D5F9FE4E997}"/>
                  </a:ext>
                </a:extLst>
              </p:cNvPr>
              <p:cNvCxnSpPr>
                <a:cxnSpLocks/>
                <a:stCxn id="370" idx="3"/>
              </p:cNvCxnSpPr>
              <p:nvPr/>
            </p:nvCxnSpPr>
            <p:spPr>
              <a:xfrm flipV="1">
                <a:off x="3281530" y="16244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Elbow Connector 376">
                <a:extLst>
                  <a:ext uri="{FF2B5EF4-FFF2-40B4-BE49-F238E27FC236}">
                    <a16:creationId xmlns:a16="http://schemas.microsoft.com/office/drawing/2014/main" id="{FFDE0770-A00F-6741-AAAD-823247AD8B77}"/>
                  </a:ext>
                </a:extLst>
              </p:cNvPr>
              <p:cNvCxnSpPr>
                <a:cxnSpLocks/>
                <a:endCxn id="370" idx="1"/>
              </p:cNvCxnSpPr>
              <p:nvPr/>
            </p:nvCxnSpPr>
            <p:spPr>
              <a:xfrm rot="16200000" flipH="1">
                <a:off x="2690783" y="16806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98F6E6BC-F3F1-E845-BE68-2480312DB3FE}"/>
                  </a:ext>
                </a:extLst>
              </p:cNvPr>
              <p:cNvCxnSpPr>
                <a:cxnSpLocks/>
                <a:stCxn id="374" idx="6"/>
                <a:endCxn id="379" idx="2"/>
              </p:cNvCxnSpPr>
              <p:nvPr/>
            </p:nvCxnSpPr>
            <p:spPr>
              <a:xfrm>
                <a:off x="2127580" y="16244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" name="Oval 378">
                <a:extLst>
                  <a:ext uri="{FF2B5EF4-FFF2-40B4-BE49-F238E27FC236}">
                    <a16:creationId xmlns:a16="http://schemas.microsoft.com/office/drawing/2014/main" id="{9ECCBA24-236E-454B-A373-03B0BE088947}"/>
                  </a:ext>
                </a:extLst>
              </p:cNvPr>
              <p:cNvSpPr/>
              <p:nvPr/>
            </p:nvSpPr>
            <p:spPr>
              <a:xfrm flipV="1">
                <a:off x="3543971" y="14866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0" name="Rectangle 379">
                <a:extLst>
                  <a:ext uri="{FF2B5EF4-FFF2-40B4-BE49-F238E27FC236}">
                    <a16:creationId xmlns:a16="http://schemas.microsoft.com/office/drawing/2014/main" id="{605F88C7-494D-D346-B2BD-AD062A3F3B17}"/>
                  </a:ext>
                </a:extLst>
              </p:cNvPr>
              <p:cNvSpPr/>
              <p:nvPr/>
            </p:nvSpPr>
            <p:spPr>
              <a:xfrm flipV="1">
                <a:off x="734927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1" name="Arc 380">
                <a:extLst>
                  <a:ext uri="{FF2B5EF4-FFF2-40B4-BE49-F238E27FC236}">
                    <a16:creationId xmlns:a16="http://schemas.microsoft.com/office/drawing/2014/main" id="{C0029132-1C9B-984D-BAC5-709DC5E60BC2}"/>
                  </a:ext>
                </a:extLst>
              </p:cNvPr>
              <p:cNvSpPr/>
              <p:nvPr/>
            </p:nvSpPr>
            <p:spPr>
              <a:xfrm flipV="1">
                <a:off x="687971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B8A99145-0E16-2042-9739-CB5ABA29A20E}"/>
                  </a:ext>
                </a:extLst>
              </p:cNvPr>
              <p:cNvCxnSpPr>
                <a:cxnSpLocks/>
                <a:endCxn id="380" idx="1"/>
              </p:cNvCxnSpPr>
              <p:nvPr/>
            </p:nvCxnSpPr>
            <p:spPr>
              <a:xfrm flipV="1">
                <a:off x="709064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Elbow Connector 382">
                <a:extLst>
                  <a:ext uri="{FF2B5EF4-FFF2-40B4-BE49-F238E27FC236}">
                    <a16:creationId xmlns:a16="http://schemas.microsoft.com/office/drawing/2014/main" id="{3B220BE0-E6B7-4241-9099-2697070BF42F}"/>
                  </a:ext>
                </a:extLst>
              </p:cNvPr>
              <p:cNvCxnSpPr>
                <a:cxnSpLocks/>
                <a:stCxn id="380" idx="3"/>
              </p:cNvCxnSpPr>
              <p:nvPr/>
            </p:nvCxnSpPr>
            <p:spPr>
              <a:xfrm flipV="1">
                <a:off x="761246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04BCDF90-026D-824C-A72A-318C3A070A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1624472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5FB0BFC9-856E-0747-A193-E303302BACE6}"/>
                  </a:ext>
                </a:extLst>
              </p:cNvPr>
              <p:cNvSpPr/>
              <p:nvPr/>
            </p:nvSpPr>
            <p:spPr>
              <a:xfrm flipV="1">
                <a:off x="8640284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B8D37493-1DC2-9348-9AA2-8839E8DB1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1624473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AA9FE235-D00C-4143-A8C2-37EEC145C162}"/>
                  </a:ext>
                </a:extLst>
              </p:cNvPr>
              <p:cNvSpPr/>
              <p:nvPr/>
            </p:nvSpPr>
            <p:spPr>
              <a:xfrm>
                <a:off x="801204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388" name="Oval 387">
                <a:extLst>
                  <a:ext uri="{FF2B5EF4-FFF2-40B4-BE49-F238E27FC236}">
                    <a16:creationId xmlns:a16="http://schemas.microsoft.com/office/drawing/2014/main" id="{D22B5DFB-0EAE-E54B-B0CD-FB868806ED99}"/>
                  </a:ext>
                </a:extLst>
              </p:cNvPr>
              <p:cNvSpPr/>
              <p:nvPr/>
            </p:nvSpPr>
            <p:spPr>
              <a:xfrm>
                <a:off x="817171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131DE737-50D2-C74C-A5F6-A8797EF059EA}"/>
                  </a:ext>
                </a:extLst>
              </p:cNvPr>
              <p:cNvSpPr/>
              <p:nvPr/>
            </p:nvSpPr>
            <p:spPr>
              <a:xfrm>
                <a:off x="8329367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90" name="Google Shape;399;p3">
                <a:extLst>
                  <a:ext uri="{FF2B5EF4-FFF2-40B4-BE49-F238E27FC236}">
                    <a16:creationId xmlns:a16="http://schemas.microsoft.com/office/drawing/2014/main" id="{7A4B393F-4749-6046-8A87-81E180ECC3B6}"/>
                  </a:ext>
                </a:extLst>
              </p:cNvPr>
              <p:cNvSpPr/>
              <p:nvPr/>
            </p:nvSpPr>
            <p:spPr>
              <a:xfrm rot="16200000">
                <a:off x="1270288" y="147742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862440A7-9F8A-3A4F-BF63-56CAF9B1AD4A}"/>
                  </a:ext>
                </a:extLst>
              </p:cNvPr>
              <p:cNvCxnSpPr>
                <a:cxnSpLocks/>
                <a:stCxn id="390" idx="2"/>
              </p:cNvCxnSpPr>
              <p:nvPr/>
            </p:nvCxnSpPr>
            <p:spPr>
              <a:xfrm>
                <a:off x="1581784" y="163143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2" name="TextBox 391">
                <a:extLst>
                  <a:ext uri="{FF2B5EF4-FFF2-40B4-BE49-F238E27FC236}">
                    <a16:creationId xmlns:a16="http://schemas.microsoft.com/office/drawing/2014/main" id="{95CB36DE-66DC-BA41-A5CE-B9BCA7EC80DD}"/>
                  </a:ext>
                </a:extLst>
              </p:cNvPr>
              <p:cNvSpPr txBox="1"/>
              <p:nvPr/>
            </p:nvSpPr>
            <p:spPr>
              <a:xfrm>
                <a:off x="297148" y="1406035"/>
                <a:ext cx="855162" cy="473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</a:t>
                </a:r>
              </a:p>
            </p:txBody>
          </p:sp>
        </p:grp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35DFDB96-29FF-C34D-A69D-9F0EDE12B336}"/>
                </a:ext>
              </a:extLst>
            </p:cNvPr>
            <p:cNvGrpSpPr/>
            <p:nvPr/>
          </p:nvGrpSpPr>
          <p:grpSpPr>
            <a:xfrm>
              <a:off x="1122541" y="5933481"/>
              <a:ext cx="8684084" cy="603235"/>
              <a:chOff x="572231" y="4698797"/>
              <a:chExt cx="9769594" cy="678639"/>
            </a:xfrm>
          </p:grpSpPr>
          <p:cxnSp>
            <p:nvCxnSpPr>
              <p:cNvPr id="284" name="Elbow Connector 283">
                <a:extLst>
                  <a:ext uri="{FF2B5EF4-FFF2-40B4-BE49-F238E27FC236}">
                    <a16:creationId xmlns:a16="http://schemas.microsoft.com/office/drawing/2014/main" id="{1FD793DB-5F63-9D48-89E1-3EADB3DB4B84}"/>
                  </a:ext>
                </a:extLst>
              </p:cNvPr>
              <p:cNvCxnSpPr>
                <a:cxnSpLocks/>
                <a:endCxn id="321" idx="1"/>
              </p:cNvCxnSpPr>
              <p:nvPr/>
            </p:nvCxnSpPr>
            <p:spPr>
              <a:xfrm rot="16200000" flipH="1">
                <a:off x="7147540" y="4991297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Elbow Connector 284">
                <a:extLst>
                  <a:ext uri="{FF2B5EF4-FFF2-40B4-BE49-F238E27FC236}">
                    <a16:creationId xmlns:a16="http://schemas.microsoft.com/office/drawing/2014/main" id="{882A7DD2-CD70-F946-97BF-FA1140DC9137}"/>
                  </a:ext>
                </a:extLst>
              </p:cNvPr>
              <p:cNvCxnSpPr>
                <a:cxnSpLocks/>
                <a:endCxn id="286" idx="1"/>
              </p:cNvCxnSpPr>
              <p:nvPr/>
            </p:nvCxnSpPr>
            <p:spPr>
              <a:xfrm rot="16200000" flipH="1">
                <a:off x="8846310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8B059D1B-14E2-C14D-81DA-8810CBDBF418}"/>
                  </a:ext>
                </a:extLst>
              </p:cNvPr>
              <p:cNvSpPr/>
              <p:nvPr/>
            </p:nvSpPr>
            <p:spPr>
              <a:xfrm flipV="1">
                <a:off x="905081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87" name="Diamond 286">
                <a:extLst>
                  <a:ext uri="{FF2B5EF4-FFF2-40B4-BE49-F238E27FC236}">
                    <a16:creationId xmlns:a16="http://schemas.microsoft.com/office/drawing/2014/main" id="{3AB4CF42-2AC7-A54F-BD60-BE444C6CF581}"/>
                  </a:ext>
                </a:extLst>
              </p:cNvPr>
              <p:cNvSpPr/>
              <p:nvPr/>
            </p:nvSpPr>
            <p:spPr>
              <a:xfrm flipV="1">
                <a:off x="9716117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88" name="Arc 287">
                <a:extLst>
                  <a:ext uri="{FF2B5EF4-FFF2-40B4-BE49-F238E27FC236}">
                    <a16:creationId xmlns:a16="http://schemas.microsoft.com/office/drawing/2014/main" id="{26D1648A-8893-B14C-8201-33751CBECE90}"/>
                  </a:ext>
                </a:extLst>
              </p:cNvPr>
              <p:cNvSpPr/>
              <p:nvPr/>
            </p:nvSpPr>
            <p:spPr>
              <a:xfrm flipV="1">
                <a:off x="858125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89" name="Elbow Connector 288">
                <a:extLst>
                  <a:ext uri="{FF2B5EF4-FFF2-40B4-BE49-F238E27FC236}">
                    <a16:creationId xmlns:a16="http://schemas.microsoft.com/office/drawing/2014/main" id="{D02004E9-1D24-1D4F-A8C0-53F8EB37BE4F}"/>
                  </a:ext>
                </a:extLst>
              </p:cNvPr>
              <p:cNvCxnSpPr>
                <a:cxnSpLocks/>
                <a:stCxn id="286" idx="3"/>
              </p:cNvCxnSpPr>
              <p:nvPr/>
            </p:nvCxnSpPr>
            <p:spPr>
              <a:xfrm flipV="1">
                <a:off x="931400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Elbow Connector 289">
                <a:extLst>
                  <a:ext uri="{FF2B5EF4-FFF2-40B4-BE49-F238E27FC236}">
                    <a16:creationId xmlns:a16="http://schemas.microsoft.com/office/drawing/2014/main" id="{E159FB07-1755-3F46-B3BC-EA2871E9A072}"/>
                  </a:ext>
                </a:extLst>
              </p:cNvPr>
              <p:cNvCxnSpPr>
                <a:cxnSpLocks/>
                <a:stCxn id="287" idx="3"/>
              </p:cNvCxnSpPr>
              <p:nvPr/>
            </p:nvCxnSpPr>
            <p:spPr>
              <a:xfrm flipV="1">
                <a:off x="10079383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Elbow Connector 290">
                <a:extLst>
                  <a:ext uri="{FF2B5EF4-FFF2-40B4-BE49-F238E27FC236}">
                    <a16:creationId xmlns:a16="http://schemas.microsoft.com/office/drawing/2014/main" id="{C2967A26-F7DB-4741-AC63-A20A06E28A78}"/>
                  </a:ext>
                </a:extLst>
              </p:cNvPr>
              <p:cNvCxnSpPr>
                <a:cxnSpLocks/>
                <a:endCxn id="287" idx="1"/>
              </p:cNvCxnSpPr>
              <p:nvPr/>
            </p:nvCxnSpPr>
            <p:spPr>
              <a:xfrm rot="16200000" flipH="1">
                <a:off x="9488636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id="{19DA827E-7487-B14C-B824-0B624F27A1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5434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Elbow Connector 292">
                <a:extLst>
                  <a:ext uri="{FF2B5EF4-FFF2-40B4-BE49-F238E27FC236}">
                    <a16:creationId xmlns:a16="http://schemas.microsoft.com/office/drawing/2014/main" id="{CFD62AAF-67DD-5F40-86CD-7A56BE60DFC7}"/>
                  </a:ext>
                </a:extLst>
              </p:cNvPr>
              <p:cNvCxnSpPr>
                <a:cxnSpLocks/>
                <a:endCxn id="294" idx="1"/>
              </p:cNvCxnSpPr>
              <p:nvPr/>
            </p:nvCxnSpPr>
            <p:spPr>
              <a:xfrm rot="16200000" flipH="1">
                <a:off x="544876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0A943FD4-7CF8-CB49-BEE0-64B1D0281085}"/>
                  </a:ext>
                </a:extLst>
              </p:cNvPr>
              <p:cNvSpPr/>
              <p:nvPr/>
            </p:nvSpPr>
            <p:spPr>
              <a:xfrm flipV="1">
                <a:off x="565327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95" name="Diamond 294">
                <a:extLst>
                  <a:ext uri="{FF2B5EF4-FFF2-40B4-BE49-F238E27FC236}">
                    <a16:creationId xmlns:a16="http://schemas.microsoft.com/office/drawing/2014/main" id="{5AFA0F19-0ACF-F341-9DD7-20BB0097C650}"/>
                  </a:ext>
                </a:extLst>
              </p:cNvPr>
              <p:cNvSpPr/>
              <p:nvPr/>
            </p:nvSpPr>
            <p:spPr>
              <a:xfrm flipV="1">
                <a:off x="631857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96" name="Arc 295">
                <a:extLst>
                  <a:ext uri="{FF2B5EF4-FFF2-40B4-BE49-F238E27FC236}">
                    <a16:creationId xmlns:a16="http://schemas.microsoft.com/office/drawing/2014/main" id="{7C160BFE-945A-0542-A5A6-08205C32A88F}"/>
                  </a:ext>
                </a:extLst>
              </p:cNvPr>
              <p:cNvSpPr/>
              <p:nvPr/>
            </p:nvSpPr>
            <p:spPr>
              <a:xfrm flipV="1">
                <a:off x="518370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97" name="Elbow Connector 296">
                <a:extLst>
                  <a:ext uri="{FF2B5EF4-FFF2-40B4-BE49-F238E27FC236}">
                    <a16:creationId xmlns:a16="http://schemas.microsoft.com/office/drawing/2014/main" id="{F8176B14-4EFE-B144-8821-E8B22A4E860E}"/>
                  </a:ext>
                </a:extLst>
              </p:cNvPr>
              <p:cNvCxnSpPr>
                <a:cxnSpLocks/>
                <a:stCxn id="294" idx="3"/>
              </p:cNvCxnSpPr>
              <p:nvPr/>
            </p:nvCxnSpPr>
            <p:spPr>
              <a:xfrm flipV="1">
                <a:off x="591646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Elbow Connector 297">
                <a:extLst>
                  <a:ext uri="{FF2B5EF4-FFF2-40B4-BE49-F238E27FC236}">
                    <a16:creationId xmlns:a16="http://schemas.microsoft.com/office/drawing/2014/main" id="{3DA78E36-80CB-0946-8228-E630DBBF7B89}"/>
                  </a:ext>
                </a:extLst>
              </p:cNvPr>
              <p:cNvCxnSpPr>
                <a:cxnSpLocks/>
                <a:stCxn id="295" idx="3"/>
              </p:cNvCxnSpPr>
              <p:nvPr/>
            </p:nvCxnSpPr>
            <p:spPr>
              <a:xfrm flipV="1">
                <a:off x="6681842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Elbow Connector 298">
                <a:extLst>
                  <a:ext uri="{FF2B5EF4-FFF2-40B4-BE49-F238E27FC236}">
                    <a16:creationId xmlns:a16="http://schemas.microsoft.com/office/drawing/2014/main" id="{CC1F102F-B7B7-184A-AFF0-3FA897FB80EC}"/>
                  </a:ext>
                </a:extLst>
              </p:cNvPr>
              <p:cNvCxnSpPr>
                <a:cxnSpLocks/>
                <a:endCxn id="295" idx="1"/>
              </p:cNvCxnSpPr>
              <p:nvPr/>
            </p:nvCxnSpPr>
            <p:spPr>
              <a:xfrm rot="16200000" flipH="1">
                <a:off x="609109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1F85AA61-DED7-584C-B5B8-E465E0FB4E2B}"/>
                  </a:ext>
                </a:extLst>
              </p:cNvPr>
              <p:cNvCxnSpPr>
                <a:cxnSpLocks/>
                <a:endCxn id="301" idx="2"/>
              </p:cNvCxnSpPr>
              <p:nvPr/>
            </p:nvCxnSpPr>
            <p:spPr>
              <a:xfrm>
                <a:off x="552789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Oval 300">
                <a:extLst>
                  <a:ext uri="{FF2B5EF4-FFF2-40B4-BE49-F238E27FC236}">
                    <a16:creationId xmlns:a16="http://schemas.microsoft.com/office/drawing/2014/main" id="{32FE6622-D931-DD42-A3BA-B81848A8F90F}"/>
                  </a:ext>
                </a:extLst>
              </p:cNvPr>
              <p:cNvSpPr/>
              <p:nvPr/>
            </p:nvSpPr>
            <p:spPr>
              <a:xfrm flipV="1">
                <a:off x="6944283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02" name="Elbow Connector 301">
                <a:extLst>
                  <a:ext uri="{FF2B5EF4-FFF2-40B4-BE49-F238E27FC236}">
                    <a16:creationId xmlns:a16="http://schemas.microsoft.com/office/drawing/2014/main" id="{59079573-656D-C44D-800F-D36A550E4E75}"/>
                  </a:ext>
                </a:extLst>
              </p:cNvPr>
              <p:cNvCxnSpPr>
                <a:cxnSpLocks/>
                <a:endCxn id="303" idx="1"/>
              </p:cNvCxnSpPr>
              <p:nvPr/>
            </p:nvCxnSpPr>
            <p:spPr>
              <a:xfrm rot="16200000" flipH="1">
                <a:off x="374999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4691F2C6-F4A8-794B-9BF6-06596D50C1F5}"/>
                  </a:ext>
                </a:extLst>
              </p:cNvPr>
              <p:cNvSpPr/>
              <p:nvPr/>
            </p:nvSpPr>
            <p:spPr>
              <a:xfrm flipV="1">
                <a:off x="395450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04" name="Diamond 303">
                <a:extLst>
                  <a:ext uri="{FF2B5EF4-FFF2-40B4-BE49-F238E27FC236}">
                    <a16:creationId xmlns:a16="http://schemas.microsoft.com/office/drawing/2014/main" id="{12133DC1-CB3B-F44A-9803-2B7EF84BE765}"/>
                  </a:ext>
                </a:extLst>
              </p:cNvPr>
              <p:cNvSpPr/>
              <p:nvPr/>
            </p:nvSpPr>
            <p:spPr>
              <a:xfrm flipV="1">
                <a:off x="461980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05" name="Arc 304">
                <a:extLst>
                  <a:ext uri="{FF2B5EF4-FFF2-40B4-BE49-F238E27FC236}">
                    <a16:creationId xmlns:a16="http://schemas.microsoft.com/office/drawing/2014/main" id="{7EA4FEF8-C960-2447-8F67-6DD990CA3480}"/>
                  </a:ext>
                </a:extLst>
              </p:cNvPr>
              <p:cNvSpPr/>
              <p:nvPr/>
            </p:nvSpPr>
            <p:spPr>
              <a:xfrm flipV="1">
                <a:off x="348493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06" name="Elbow Connector 305">
                <a:extLst>
                  <a:ext uri="{FF2B5EF4-FFF2-40B4-BE49-F238E27FC236}">
                    <a16:creationId xmlns:a16="http://schemas.microsoft.com/office/drawing/2014/main" id="{3C70F9B8-D3FD-EC48-9AB6-CEBE26E6C320}"/>
                  </a:ext>
                </a:extLst>
              </p:cNvPr>
              <p:cNvCxnSpPr>
                <a:cxnSpLocks/>
                <a:stCxn id="303" idx="3"/>
              </p:cNvCxnSpPr>
              <p:nvPr/>
            </p:nvCxnSpPr>
            <p:spPr>
              <a:xfrm flipV="1">
                <a:off x="421769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Elbow Connector 306">
                <a:extLst>
                  <a:ext uri="{FF2B5EF4-FFF2-40B4-BE49-F238E27FC236}">
                    <a16:creationId xmlns:a16="http://schemas.microsoft.com/office/drawing/2014/main" id="{00CCB81C-52EE-7649-AFF0-B1BF64806E51}"/>
                  </a:ext>
                </a:extLst>
              </p:cNvPr>
              <p:cNvCxnSpPr>
                <a:cxnSpLocks/>
                <a:stCxn id="304" idx="3"/>
              </p:cNvCxnSpPr>
              <p:nvPr/>
            </p:nvCxnSpPr>
            <p:spPr>
              <a:xfrm flipV="1">
                <a:off x="4983071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Elbow Connector 307">
                <a:extLst>
                  <a:ext uri="{FF2B5EF4-FFF2-40B4-BE49-F238E27FC236}">
                    <a16:creationId xmlns:a16="http://schemas.microsoft.com/office/drawing/2014/main" id="{E75CA180-19A7-6B49-B88C-29DD44ED9566}"/>
                  </a:ext>
                </a:extLst>
              </p:cNvPr>
              <p:cNvCxnSpPr>
                <a:cxnSpLocks/>
                <a:endCxn id="304" idx="1"/>
              </p:cNvCxnSpPr>
              <p:nvPr/>
            </p:nvCxnSpPr>
            <p:spPr>
              <a:xfrm rot="16200000" flipH="1">
                <a:off x="439232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8BE4BDC7-B68F-8442-B105-353F2DD08700}"/>
                  </a:ext>
                </a:extLst>
              </p:cNvPr>
              <p:cNvCxnSpPr>
                <a:cxnSpLocks/>
                <a:endCxn id="310" idx="2"/>
              </p:cNvCxnSpPr>
              <p:nvPr/>
            </p:nvCxnSpPr>
            <p:spPr>
              <a:xfrm>
                <a:off x="382912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0" name="Oval 309">
                <a:extLst>
                  <a:ext uri="{FF2B5EF4-FFF2-40B4-BE49-F238E27FC236}">
                    <a16:creationId xmlns:a16="http://schemas.microsoft.com/office/drawing/2014/main" id="{8B115B5C-504D-5846-8970-03F8CFAA1C74}"/>
                  </a:ext>
                </a:extLst>
              </p:cNvPr>
              <p:cNvSpPr/>
              <p:nvPr/>
            </p:nvSpPr>
            <p:spPr>
              <a:xfrm flipV="1">
                <a:off x="5245512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11" name="Elbow Connector 310">
                <a:extLst>
                  <a:ext uri="{FF2B5EF4-FFF2-40B4-BE49-F238E27FC236}">
                    <a16:creationId xmlns:a16="http://schemas.microsoft.com/office/drawing/2014/main" id="{D08902BD-F74E-D84F-B647-432CC1C10480}"/>
                  </a:ext>
                </a:extLst>
              </p:cNvPr>
              <p:cNvCxnSpPr>
                <a:cxnSpLocks/>
                <a:stCxn id="315" idx="0"/>
                <a:endCxn id="312" idx="1"/>
              </p:cNvCxnSpPr>
              <p:nvPr/>
            </p:nvCxnSpPr>
            <p:spPr>
              <a:xfrm rot="16200000" flipH="1">
                <a:off x="2051226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4FFE439D-0189-D14A-9A79-9BD3C7637933}"/>
                  </a:ext>
                </a:extLst>
              </p:cNvPr>
              <p:cNvSpPr/>
              <p:nvPr/>
            </p:nvSpPr>
            <p:spPr>
              <a:xfrm flipV="1">
                <a:off x="2255731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3" name="Diamond 312">
                <a:extLst>
                  <a:ext uri="{FF2B5EF4-FFF2-40B4-BE49-F238E27FC236}">
                    <a16:creationId xmlns:a16="http://schemas.microsoft.com/office/drawing/2014/main" id="{F064A474-CE98-5043-A75B-3E1E8A75B385}"/>
                  </a:ext>
                </a:extLst>
              </p:cNvPr>
              <p:cNvSpPr/>
              <p:nvPr/>
            </p:nvSpPr>
            <p:spPr>
              <a:xfrm flipV="1">
                <a:off x="2921034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4" name="Arc 313">
                <a:extLst>
                  <a:ext uri="{FF2B5EF4-FFF2-40B4-BE49-F238E27FC236}">
                    <a16:creationId xmlns:a16="http://schemas.microsoft.com/office/drawing/2014/main" id="{6E3F8A6C-36BB-5B4F-9EB3-82FC9805DFE8}"/>
                  </a:ext>
                </a:extLst>
              </p:cNvPr>
              <p:cNvSpPr/>
              <p:nvPr/>
            </p:nvSpPr>
            <p:spPr>
              <a:xfrm flipV="1">
                <a:off x="1786166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1A516273-227E-3B42-8F30-25A1C1D59E19}"/>
                  </a:ext>
                </a:extLst>
              </p:cNvPr>
              <p:cNvSpPr/>
              <p:nvPr/>
            </p:nvSpPr>
            <p:spPr>
              <a:xfrm flipV="1">
                <a:off x="1854798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16" name="Elbow Connector 315">
                <a:extLst>
                  <a:ext uri="{FF2B5EF4-FFF2-40B4-BE49-F238E27FC236}">
                    <a16:creationId xmlns:a16="http://schemas.microsoft.com/office/drawing/2014/main" id="{12029618-F7E0-2643-AEEB-E72B8A7101D7}"/>
                  </a:ext>
                </a:extLst>
              </p:cNvPr>
              <p:cNvCxnSpPr>
                <a:cxnSpLocks/>
                <a:stCxn id="312" idx="3"/>
              </p:cNvCxnSpPr>
              <p:nvPr/>
            </p:nvCxnSpPr>
            <p:spPr>
              <a:xfrm flipV="1">
                <a:off x="2518925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Elbow Connector 316">
                <a:extLst>
                  <a:ext uri="{FF2B5EF4-FFF2-40B4-BE49-F238E27FC236}">
                    <a16:creationId xmlns:a16="http://schemas.microsoft.com/office/drawing/2014/main" id="{4E30DE1E-ABF4-EE46-B1FD-5832D065A9E0}"/>
                  </a:ext>
                </a:extLst>
              </p:cNvPr>
              <p:cNvCxnSpPr>
                <a:cxnSpLocks/>
                <a:stCxn id="313" idx="3"/>
              </p:cNvCxnSpPr>
              <p:nvPr/>
            </p:nvCxnSpPr>
            <p:spPr>
              <a:xfrm flipV="1">
                <a:off x="3284300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Elbow Connector 317">
                <a:extLst>
                  <a:ext uri="{FF2B5EF4-FFF2-40B4-BE49-F238E27FC236}">
                    <a16:creationId xmlns:a16="http://schemas.microsoft.com/office/drawing/2014/main" id="{7D2CADE9-B2E4-3546-9D6F-B8B158EEA09C}"/>
                  </a:ext>
                </a:extLst>
              </p:cNvPr>
              <p:cNvCxnSpPr>
                <a:cxnSpLocks/>
                <a:endCxn id="313" idx="1"/>
              </p:cNvCxnSpPr>
              <p:nvPr/>
            </p:nvCxnSpPr>
            <p:spPr>
              <a:xfrm rot="16200000" flipH="1">
                <a:off x="2693553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37D5D330-B241-9440-839C-1A2377E2610A}"/>
                  </a:ext>
                </a:extLst>
              </p:cNvPr>
              <p:cNvCxnSpPr>
                <a:cxnSpLocks/>
                <a:stCxn id="315" idx="6"/>
                <a:endCxn id="320" idx="2"/>
              </p:cNvCxnSpPr>
              <p:nvPr/>
            </p:nvCxnSpPr>
            <p:spPr>
              <a:xfrm>
                <a:off x="2130350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0" name="Oval 319">
                <a:extLst>
                  <a:ext uri="{FF2B5EF4-FFF2-40B4-BE49-F238E27FC236}">
                    <a16:creationId xmlns:a16="http://schemas.microsoft.com/office/drawing/2014/main" id="{F825CDA8-DCED-5D40-A7FB-804DD6C1530C}"/>
                  </a:ext>
                </a:extLst>
              </p:cNvPr>
              <p:cNvSpPr/>
              <p:nvPr/>
            </p:nvSpPr>
            <p:spPr>
              <a:xfrm flipV="1">
                <a:off x="3546741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C16868E8-7B5D-A744-A202-8F44001078EF}"/>
                  </a:ext>
                </a:extLst>
              </p:cNvPr>
              <p:cNvSpPr/>
              <p:nvPr/>
            </p:nvSpPr>
            <p:spPr>
              <a:xfrm flipV="1">
                <a:off x="735204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2" name="Arc 321">
                <a:extLst>
                  <a:ext uri="{FF2B5EF4-FFF2-40B4-BE49-F238E27FC236}">
                    <a16:creationId xmlns:a16="http://schemas.microsoft.com/office/drawing/2014/main" id="{DFB9C287-8A9A-AF44-8A1B-1C27E0465FCC}"/>
                  </a:ext>
                </a:extLst>
              </p:cNvPr>
              <p:cNvSpPr/>
              <p:nvPr/>
            </p:nvSpPr>
            <p:spPr>
              <a:xfrm flipV="1">
                <a:off x="688248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23" name="Elbow Connector 322">
                <a:extLst>
                  <a:ext uri="{FF2B5EF4-FFF2-40B4-BE49-F238E27FC236}">
                    <a16:creationId xmlns:a16="http://schemas.microsoft.com/office/drawing/2014/main" id="{96D2602D-4375-2D41-A312-CF6CF1E9A90E}"/>
                  </a:ext>
                </a:extLst>
              </p:cNvPr>
              <p:cNvCxnSpPr>
                <a:cxnSpLocks/>
                <a:stCxn id="321" idx="3"/>
              </p:cNvCxnSpPr>
              <p:nvPr/>
            </p:nvCxnSpPr>
            <p:spPr>
              <a:xfrm flipV="1">
                <a:off x="761523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id="{B296BD95-F55B-494B-AA79-90C5D5995B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6664" y="4912173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1B179F9B-350F-7043-AECD-7C618FA62856}"/>
                  </a:ext>
                </a:extLst>
              </p:cNvPr>
              <p:cNvSpPr/>
              <p:nvPr/>
            </p:nvSpPr>
            <p:spPr>
              <a:xfrm flipV="1">
                <a:off x="8643054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ADB08CC6-0D5B-5F48-A4B1-0086A75666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5329" y="4912174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" name="Oval 326">
                <a:extLst>
                  <a:ext uri="{FF2B5EF4-FFF2-40B4-BE49-F238E27FC236}">
                    <a16:creationId xmlns:a16="http://schemas.microsoft.com/office/drawing/2014/main" id="{DB8E96E8-BCE6-B64F-AA01-FD4658AE60FE}"/>
                  </a:ext>
                </a:extLst>
              </p:cNvPr>
              <p:cNvSpPr/>
              <p:nvPr/>
            </p:nvSpPr>
            <p:spPr>
              <a:xfrm>
                <a:off x="801481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F2C7EB25-431D-7745-B79D-4E3D270728A5}"/>
                  </a:ext>
                </a:extLst>
              </p:cNvPr>
              <p:cNvSpPr/>
              <p:nvPr/>
            </p:nvSpPr>
            <p:spPr>
              <a:xfrm>
                <a:off x="817448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9" name="Oval 328">
                <a:extLst>
                  <a:ext uri="{FF2B5EF4-FFF2-40B4-BE49-F238E27FC236}">
                    <a16:creationId xmlns:a16="http://schemas.microsoft.com/office/drawing/2014/main" id="{A35216FC-16D5-7D4B-9F90-F7B2AB089CEF}"/>
                  </a:ext>
                </a:extLst>
              </p:cNvPr>
              <p:cNvSpPr/>
              <p:nvPr/>
            </p:nvSpPr>
            <p:spPr>
              <a:xfrm>
                <a:off x="8332137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0" name="Google Shape;399;p3">
                <a:extLst>
                  <a:ext uri="{FF2B5EF4-FFF2-40B4-BE49-F238E27FC236}">
                    <a16:creationId xmlns:a16="http://schemas.microsoft.com/office/drawing/2014/main" id="{F32F5973-A77B-2947-B102-ADD4E978B527}"/>
                  </a:ext>
                </a:extLst>
              </p:cNvPr>
              <p:cNvSpPr/>
              <p:nvPr/>
            </p:nvSpPr>
            <p:spPr>
              <a:xfrm rot="16200000">
                <a:off x="1273058" y="4759584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79AB335B-8BD2-5E4E-8E4D-0ED2DD15D3EE}"/>
                  </a:ext>
                </a:extLst>
              </p:cNvPr>
              <p:cNvCxnSpPr>
                <a:cxnSpLocks/>
                <a:stCxn id="330" idx="2"/>
              </p:cNvCxnSpPr>
              <p:nvPr/>
            </p:nvCxnSpPr>
            <p:spPr>
              <a:xfrm>
                <a:off x="1584554" y="4913593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2" name="TextBox 331">
                <a:extLst>
                  <a:ext uri="{FF2B5EF4-FFF2-40B4-BE49-F238E27FC236}">
                    <a16:creationId xmlns:a16="http://schemas.microsoft.com/office/drawing/2014/main" id="{CC71D8CB-C8A9-7A4E-9A8C-8FFBB957318B}"/>
                  </a:ext>
                </a:extLst>
              </p:cNvPr>
              <p:cNvSpPr txBox="1"/>
              <p:nvPr/>
            </p:nvSpPr>
            <p:spPr>
              <a:xfrm>
                <a:off x="572231" y="4698797"/>
                <a:ext cx="58285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  <p:sp>
          <p:nvSpPr>
            <p:cNvPr id="271" name="Google Shape;399;p3">
              <a:extLst>
                <a:ext uri="{FF2B5EF4-FFF2-40B4-BE49-F238E27FC236}">
                  <a16:creationId xmlns:a16="http://schemas.microsoft.com/office/drawing/2014/main" id="{0FD8474E-CE2C-F84C-B6FD-1D937B2C2995}"/>
                </a:ext>
              </a:extLst>
            </p:cNvPr>
            <p:cNvSpPr/>
            <p:nvPr/>
          </p:nvSpPr>
          <p:spPr>
            <a:xfrm rot="5400000" flipH="1">
              <a:off x="10304248" y="5988955"/>
              <a:ext cx="279978" cy="273793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F8265366-AA78-424A-ADAB-073C29DCB99C}"/>
                </a:ext>
              </a:extLst>
            </p:cNvPr>
            <p:cNvGrpSpPr/>
            <p:nvPr/>
          </p:nvGrpSpPr>
          <p:grpSpPr>
            <a:xfrm>
              <a:off x="9806438" y="6000677"/>
              <a:ext cx="500898" cy="244935"/>
              <a:chOff x="10341615" y="4774398"/>
              <a:chExt cx="563510" cy="275552"/>
            </a:xfrm>
          </p:grpSpPr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A51A20ED-EBC3-784F-AD66-3A34E8F0DE60}"/>
                  </a:ext>
                </a:extLst>
              </p:cNvPr>
              <p:cNvSpPr/>
              <p:nvPr/>
            </p:nvSpPr>
            <p:spPr>
              <a:xfrm flipV="1">
                <a:off x="10341615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88872E57-4012-854C-929C-6BCAFCC965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4883" y="4915214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36" name="Curved Connector 535">
            <a:extLst>
              <a:ext uri="{FF2B5EF4-FFF2-40B4-BE49-F238E27FC236}">
                <a16:creationId xmlns:a16="http://schemas.microsoft.com/office/drawing/2014/main" id="{ACDA2C7A-A397-2945-B665-9461D64E16C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82454" y="1611782"/>
            <a:ext cx="12700" cy="2761488"/>
          </a:xfrm>
          <a:prstGeom prst="curvedConnector3">
            <a:avLst>
              <a:gd name="adj1" fmla="val 1800000"/>
            </a:avLst>
          </a:prstGeom>
          <a:ln w="152400">
            <a:solidFill>
              <a:srgbClr val="7030A0">
                <a:alpha val="67088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89EAE2-3FA2-DD45-8474-7C865443C50F}"/>
              </a:ext>
            </a:extLst>
          </p:cNvPr>
          <p:cNvGrpSpPr/>
          <p:nvPr/>
        </p:nvGrpSpPr>
        <p:grpSpPr>
          <a:xfrm>
            <a:off x="3767305" y="4239046"/>
            <a:ext cx="6284823" cy="244941"/>
            <a:chOff x="3837252" y="4236628"/>
            <a:chExt cx="6284823" cy="244941"/>
          </a:xfrm>
        </p:grpSpPr>
        <p:sp>
          <p:nvSpPr>
            <p:cNvPr id="540" name="Oval 539">
              <a:extLst>
                <a:ext uri="{FF2B5EF4-FFF2-40B4-BE49-F238E27FC236}">
                  <a16:creationId xmlns:a16="http://schemas.microsoft.com/office/drawing/2014/main" id="{53EA5379-A6F4-3743-9188-5F6F8A33CDB5}"/>
                </a:ext>
              </a:extLst>
            </p:cNvPr>
            <p:cNvSpPr/>
            <p:nvPr/>
          </p:nvSpPr>
          <p:spPr>
            <a:xfrm flipV="1">
              <a:off x="6857290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726F3536-5D1E-2C43-92B0-90CDE94BF1B6}"/>
                </a:ext>
              </a:extLst>
            </p:cNvPr>
            <p:cNvSpPr/>
            <p:nvPr/>
          </p:nvSpPr>
          <p:spPr>
            <a:xfrm flipV="1">
              <a:off x="5347271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BC9431E2-C462-BB4F-9303-54B5E2DB4EEC}"/>
                </a:ext>
              </a:extLst>
            </p:cNvPr>
            <p:cNvSpPr/>
            <p:nvPr/>
          </p:nvSpPr>
          <p:spPr>
            <a:xfrm flipV="1">
              <a:off x="3837252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5" name="Oval 564">
              <a:extLst>
                <a:ext uri="{FF2B5EF4-FFF2-40B4-BE49-F238E27FC236}">
                  <a16:creationId xmlns:a16="http://schemas.microsoft.com/office/drawing/2014/main" id="{B0BA6269-3B05-E941-AE66-A3C28007CD77}"/>
                </a:ext>
              </a:extLst>
            </p:cNvPr>
            <p:cNvSpPr/>
            <p:nvPr/>
          </p:nvSpPr>
          <p:spPr>
            <a:xfrm flipV="1">
              <a:off x="8367308" y="4236633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6" name="Oval 565">
              <a:extLst>
                <a:ext uri="{FF2B5EF4-FFF2-40B4-BE49-F238E27FC236}">
                  <a16:creationId xmlns:a16="http://schemas.microsoft.com/office/drawing/2014/main" id="{44D4E9CA-DA41-694D-8AC5-E874918543BA}"/>
                </a:ext>
              </a:extLst>
            </p:cNvPr>
            <p:cNvSpPr/>
            <p:nvPr/>
          </p:nvSpPr>
          <p:spPr>
            <a:xfrm flipV="1">
              <a:off x="9877140" y="4236628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sp>
        <p:nvSpPr>
          <p:cNvPr id="568" name="TextBox 567">
            <a:extLst>
              <a:ext uri="{FF2B5EF4-FFF2-40B4-BE49-F238E27FC236}">
                <a16:creationId xmlns:a16="http://schemas.microsoft.com/office/drawing/2014/main" id="{7D122277-A8E5-974A-BA05-A8805B087860}"/>
              </a:ext>
            </a:extLst>
          </p:cNvPr>
          <p:cNvSpPr txBox="1"/>
          <p:nvPr/>
        </p:nvSpPr>
        <p:spPr>
          <a:xfrm>
            <a:off x="10043684" y="5931854"/>
            <a:ext cx="1475084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(Corrupted)</a:t>
            </a: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3352CD80-FA8D-4147-B100-A376045E302E}"/>
              </a:ext>
            </a:extLst>
          </p:cNvPr>
          <p:cNvSpPr/>
          <p:nvPr/>
        </p:nvSpPr>
        <p:spPr>
          <a:xfrm>
            <a:off x="9747193" y="5801289"/>
            <a:ext cx="2068067" cy="96715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4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23FD4B9F-4EC6-C34F-B5BD-5E2874C92AC8}"/>
              </a:ext>
            </a:extLst>
          </p:cNvPr>
          <p:cNvGrpSpPr/>
          <p:nvPr/>
        </p:nvGrpSpPr>
        <p:grpSpPr>
          <a:xfrm>
            <a:off x="805147" y="1334403"/>
            <a:ext cx="11398491" cy="2569087"/>
            <a:chOff x="805147" y="1469313"/>
            <a:chExt cx="11398491" cy="256908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802F971-7365-4842-B076-BAF4BCF4D98C}"/>
                </a:ext>
              </a:extLst>
            </p:cNvPr>
            <p:cNvGrpSpPr/>
            <p:nvPr/>
          </p:nvGrpSpPr>
          <p:grpSpPr>
            <a:xfrm>
              <a:off x="3889019" y="1734940"/>
              <a:ext cx="578460" cy="369091"/>
              <a:chOff x="3681747" y="309619"/>
              <a:chExt cx="650768" cy="415227"/>
            </a:xfrm>
          </p:grpSpPr>
          <p:cxnSp>
            <p:nvCxnSpPr>
              <p:cNvPr id="787" name="Elbow Connector 786">
                <a:extLst>
                  <a:ext uri="{FF2B5EF4-FFF2-40B4-BE49-F238E27FC236}">
                    <a16:creationId xmlns:a16="http://schemas.microsoft.com/office/drawing/2014/main" id="{0EADCD0C-508C-9247-B8CD-CA8B009BE206}"/>
                  </a:ext>
                </a:extLst>
              </p:cNvPr>
              <p:cNvCxnSpPr>
                <a:cxnSpLocks/>
                <a:stCxn id="2643" idx="0"/>
                <a:endCxn id="2566" idx="1"/>
              </p:cNvCxnSpPr>
              <p:nvPr/>
            </p:nvCxnSpPr>
            <p:spPr>
              <a:xfrm rot="16200000" flipH="1">
                <a:off x="3743813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6" name="Rectangle 2565">
                <a:extLst>
                  <a:ext uri="{FF2B5EF4-FFF2-40B4-BE49-F238E27FC236}">
                    <a16:creationId xmlns:a16="http://schemas.microsoft.com/office/drawing/2014/main" id="{323364E7-03E6-2E49-974F-FE695D388315}"/>
                  </a:ext>
                </a:extLst>
              </p:cNvPr>
              <p:cNvSpPr/>
              <p:nvPr/>
            </p:nvSpPr>
            <p:spPr>
              <a:xfrm flipV="1">
                <a:off x="395173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0" name="Elbow Connector 2569">
                <a:extLst>
                  <a:ext uri="{FF2B5EF4-FFF2-40B4-BE49-F238E27FC236}">
                    <a16:creationId xmlns:a16="http://schemas.microsoft.com/office/drawing/2014/main" id="{640F0598-880E-5D41-8A85-2274D331591B}"/>
                  </a:ext>
                </a:extLst>
              </p:cNvPr>
              <p:cNvCxnSpPr>
                <a:cxnSpLocks/>
                <a:stCxn id="2566" idx="3"/>
              </p:cNvCxnSpPr>
              <p:nvPr/>
            </p:nvCxnSpPr>
            <p:spPr>
              <a:xfrm flipV="1">
                <a:off x="421492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7CA800B-1EAF-DA45-B009-37D73C39D300}"/>
                </a:ext>
              </a:extLst>
            </p:cNvPr>
            <p:cNvGrpSpPr/>
            <p:nvPr/>
          </p:nvGrpSpPr>
          <p:grpSpPr>
            <a:xfrm>
              <a:off x="4568091" y="1734941"/>
              <a:ext cx="565695" cy="413566"/>
              <a:chOff x="4445702" y="309620"/>
              <a:chExt cx="636407" cy="465262"/>
            </a:xfrm>
          </p:grpSpPr>
          <p:sp>
            <p:nvSpPr>
              <p:cNvPr id="2567" name="Diamond 2566">
                <a:extLst>
                  <a:ext uri="{FF2B5EF4-FFF2-40B4-BE49-F238E27FC236}">
                    <a16:creationId xmlns:a16="http://schemas.microsoft.com/office/drawing/2014/main" id="{55D456C4-5A08-7E45-887A-0FEDE12F955B}"/>
                  </a:ext>
                </a:extLst>
              </p:cNvPr>
              <p:cNvSpPr/>
              <p:nvPr/>
            </p:nvSpPr>
            <p:spPr>
              <a:xfrm flipV="1">
                <a:off x="461703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1" name="Elbow Connector 2570">
                <a:extLst>
                  <a:ext uri="{FF2B5EF4-FFF2-40B4-BE49-F238E27FC236}">
                    <a16:creationId xmlns:a16="http://schemas.microsoft.com/office/drawing/2014/main" id="{49A6F735-05C9-2347-9831-1C21C0F7F698}"/>
                  </a:ext>
                </a:extLst>
              </p:cNvPr>
              <p:cNvCxnSpPr>
                <a:cxnSpLocks/>
                <a:stCxn id="2567" idx="3"/>
              </p:cNvCxnSpPr>
              <p:nvPr/>
            </p:nvCxnSpPr>
            <p:spPr>
              <a:xfrm flipV="1">
                <a:off x="4980301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2" name="Elbow Connector 2571">
                <a:extLst>
                  <a:ext uri="{FF2B5EF4-FFF2-40B4-BE49-F238E27FC236}">
                    <a16:creationId xmlns:a16="http://schemas.microsoft.com/office/drawing/2014/main" id="{C0C7B2ED-7871-9344-8488-393B0AE5A08A}"/>
                  </a:ext>
                </a:extLst>
              </p:cNvPr>
              <p:cNvCxnSpPr>
                <a:cxnSpLocks/>
                <a:endCxn id="2567" idx="1"/>
              </p:cNvCxnSpPr>
              <p:nvPr/>
            </p:nvCxnSpPr>
            <p:spPr>
              <a:xfrm rot="16200000" flipH="1">
                <a:off x="438955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73" name="Straight Connector 2572">
              <a:extLst>
                <a:ext uri="{FF2B5EF4-FFF2-40B4-BE49-F238E27FC236}">
                  <a16:creationId xmlns:a16="http://schemas.microsoft.com/office/drawing/2014/main" id="{4E5CFC9E-AE13-E54C-8DDB-1A4F6FB08669}"/>
                </a:ext>
              </a:extLst>
            </p:cNvPr>
            <p:cNvCxnSpPr>
              <a:cxnSpLocks/>
              <a:endCxn id="2574" idx="2"/>
            </p:cNvCxnSpPr>
            <p:nvPr/>
          </p:nvCxnSpPr>
          <p:spPr>
            <a:xfrm>
              <a:off x="4017556" y="1734941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4" name="Oval 2573">
              <a:extLst>
                <a:ext uri="{FF2B5EF4-FFF2-40B4-BE49-F238E27FC236}">
                  <a16:creationId xmlns:a16="http://schemas.microsoft.com/office/drawing/2014/main" id="{BEE5AE06-8AF0-4546-A733-01546C8B8422}"/>
                </a:ext>
              </a:extLst>
            </p:cNvPr>
            <p:cNvSpPr/>
            <p:nvPr/>
          </p:nvSpPr>
          <p:spPr>
            <a:xfrm flipV="1">
              <a:off x="5276570" y="161247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BE39BD5-60F2-3749-A3EF-E518E763843B}"/>
                </a:ext>
              </a:extLst>
            </p:cNvPr>
            <p:cNvGrpSpPr/>
            <p:nvPr/>
          </p:nvGrpSpPr>
          <p:grpSpPr>
            <a:xfrm>
              <a:off x="2385071" y="1734941"/>
              <a:ext cx="572391" cy="369091"/>
              <a:chOff x="1989805" y="309620"/>
              <a:chExt cx="643940" cy="415227"/>
            </a:xfrm>
          </p:grpSpPr>
          <p:cxnSp>
            <p:nvCxnSpPr>
              <p:cNvPr id="784" name="Elbow Connector 783">
                <a:extLst>
                  <a:ext uri="{FF2B5EF4-FFF2-40B4-BE49-F238E27FC236}">
                    <a16:creationId xmlns:a16="http://schemas.microsoft.com/office/drawing/2014/main" id="{775BC5B5-04EB-E547-A627-7A2B100B5FAE}"/>
                  </a:ext>
                </a:extLst>
              </p:cNvPr>
              <p:cNvCxnSpPr>
                <a:cxnSpLocks/>
                <a:stCxn id="2638" idx="0"/>
                <a:endCxn id="2634" idx="1"/>
              </p:cNvCxnSpPr>
              <p:nvPr/>
            </p:nvCxnSpPr>
            <p:spPr>
              <a:xfrm rot="16200000" flipH="1">
                <a:off x="2048456" y="388746"/>
                <a:ext cx="145854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34" name="Rectangle 2633">
                <a:extLst>
                  <a:ext uri="{FF2B5EF4-FFF2-40B4-BE49-F238E27FC236}">
                    <a16:creationId xmlns:a16="http://schemas.microsoft.com/office/drawing/2014/main" id="{B1CB6D4B-A3E6-6F47-A2F1-655CF2106F5A}"/>
                  </a:ext>
                </a:extLst>
              </p:cNvPr>
              <p:cNvSpPr/>
              <p:nvPr/>
            </p:nvSpPr>
            <p:spPr>
              <a:xfrm flipV="1">
                <a:off x="2252961" y="461653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39" name="Elbow Connector 2638">
                <a:extLst>
                  <a:ext uri="{FF2B5EF4-FFF2-40B4-BE49-F238E27FC236}">
                    <a16:creationId xmlns:a16="http://schemas.microsoft.com/office/drawing/2014/main" id="{C42BDD3F-9756-884D-91E0-BC80A06BAD10}"/>
                  </a:ext>
                </a:extLst>
              </p:cNvPr>
              <p:cNvCxnSpPr>
                <a:cxnSpLocks/>
                <a:stCxn id="2634" idx="3"/>
              </p:cNvCxnSpPr>
              <p:nvPr/>
            </p:nvCxnSpPr>
            <p:spPr>
              <a:xfrm flipV="1">
                <a:off x="2516156" y="309620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3B3BC96-5601-0F4C-AB09-D73C6937B887}"/>
                </a:ext>
              </a:extLst>
            </p:cNvPr>
            <p:cNvGrpSpPr/>
            <p:nvPr/>
          </p:nvGrpSpPr>
          <p:grpSpPr>
            <a:xfrm>
              <a:off x="3058072" y="1734942"/>
              <a:ext cx="565695" cy="413566"/>
              <a:chOff x="2746931" y="309621"/>
              <a:chExt cx="636407" cy="465262"/>
            </a:xfrm>
          </p:grpSpPr>
          <p:sp>
            <p:nvSpPr>
              <p:cNvPr id="2635" name="Diamond 2634">
                <a:extLst>
                  <a:ext uri="{FF2B5EF4-FFF2-40B4-BE49-F238E27FC236}">
                    <a16:creationId xmlns:a16="http://schemas.microsoft.com/office/drawing/2014/main" id="{E128F510-96FF-E043-A016-44D33AC76A2F}"/>
                  </a:ext>
                </a:extLst>
              </p:cNvPr>
              <p:cNvSpPr/>
              <p:nvPr/>
            </p:nvSpPr>
            <p:spPr>
              <a:xfrm flipV="1">
                <a:off x="2918264" y="411617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40" name="Elbow Connector 2639">
                <a:extLst>
                  <a:ext uri="{FF2B5EF4-FFF2-40B4-BE49-F238E27FC236}">
                    <a16:creationId xmlns:a16="http://schemas.microsoft.com/office/drawing/2014/main" id="{8EB3AFA0-D84B-A348-9DC0-4BCDF598D8A4}"/>
                  </a:ext>
                </a:extLst>
              </p:cNvPr>
              <p:cNvCxnSpPr>
                <a:cxnSpLocks/>
                <a:stCxn id="2635" idx="3"/>
              </p:cNvCxnSpPr>
              <p:nvPr/>
            </p:nvCxnSpPr>
            <p:spPr>
              <a:xfrm flipV="1">
                <a:off x="3281530" y="309623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1" name="Elbow Connector 2640">
                <a:extLst>
                  <a:ext uri="{FF2B5EF4-FFF2-40B4-BE49-F238E27FC236}">
                    <a16:creationId xmlns:a16="http://schemas.microsoft.com/office/drawing/2014/main" id="{90648D0B-ED83-C346-BB6E-B21305379F6A}"/>
                  </a:ext>
                </a:extLst>
              </p:cNvPr>
              <p:cNvCxnSpPr>
                <a:cxnSpLocks/>
                <a:endCxn id="2635" idx="1"/>
              </p:cNvCxnSpPr>
              <p:nvPr/>
            </p:nvCxnSpPr>
            <p:spPr>
              <a:xfrm rot="16200000" flipH="1">
                <a:off x="2690783" y="365769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42" name="Straight Connector 2641">
              <a:extLst>
                <a:ext uri="{FF2B5EF4-FFF2-40B4-BE49-F238E27FC236}">
                  <a16:creationId xmlns:a16="http://schemas.microsoft.com/office/drawing/2014/main" id="{4DA4E4F1-FE0C-C045-B49B-83313530C249}"/>
                </a:ext>
              </a:extLst>
            </p:cNvPr>
            <p:cNvCxnSpPr>
              <a:cxnSpLocks/>
              <a:stCxn id="2638" idx="6"/>
              <a:endCxn id="2643" idx="2"/>
            </p:cNvCxnSpPr>
            <p:nvPr/>
          </p:nvCxnSpPr>
          <p:spPr>
            <a:xfrm>
              <a:off x="2507537" y="1734942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3" name="Oval 2642">
              <a:extLst>
                <a:ext uri="{FF2B5EF4-FFF2-40B4-BE49-F238E27FC236}">
                  <a16:creationId xmlns:a16="http://schemas.microsoft.com/office/drawing/2014/main" id="{0C93B56E-9D25-3240-8171-F08E5283C9AD}"/>
                </a:ext>
              </a:extLst>
            </p:cNvPr>
            <p:cNvSpPr/>
            <p:nvPr/>
          </p:nvSpPr>
          <p:spPr>
            <a:xfrm flipV="1">
              <a:off x="3766551" y="1612475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9AAD469-EC82-1748-972F-FE42159B9B83}"/>
                </a:ext>
              </a:extLst>
            </p:cNvPr>
            <p:cNvGrpSpPr/>
            <p:nvPr/>
          </p:nvGrpSpPr>
          <p:grpSpPr>
            <a:xfrm>
              <a:off x="5399038" y="1612474"/>
              <a:ext cx="4654612" cy="536033"/>
              <a:chOff x="5325620" y="171845"/>
              <a:chExt cx="5236436" cy="603037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049CFD-62C7-934F-ADD6-D2EF3464C7BC}"/>
                  </a:ext>
                </a:extLst>
              </p:cNvPr>
              <p:cNvGrpSpPr/>
              <p:nvPr/>
            </p:nvGrpSpPr>
            <p:grpSpPr>
              <a:xfrm>
                <a:off x="9489464" y="309620"/>
                <a:ext cx="636407" cy="465262"/>
                <a:chOff x="9489464" y="309620"/>
                <a:chExt cx="636407" cy="465262"/>
              </a:xfrm>
            </p:grpSpPr>
            <p:sp>
              <p:nvSpPr>
                <p:cNvPr id="2431" name="Diamond 2430">
                  <a:extLst>
                    <a:ext uri="{FF2B5EF4-FFF2-40B4-BE49-F238E27FC236}">
                      <a16:creationId xmlns:a16="http://schemas.microsoft.com/office/drawing/2014/main" id="{EE328A82-22D1-014B-B186-00A066053B15}"/>
                    </a:ext>
                  </a:extLst>
                </p:cNvPr>
                <p:cNvSpPr/>
                <p:nvPr/>
              </p:nvSpPr>
              <p:spPr>
                <a:xfrm flipV="1">
                  <a:off x="9660797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5" name="Elbow Connector 2434">
                  <a:extLst>
                    <a:ext uri="{FF2B5EF4-FFF2-40B4-BE49-F238E27FC236}">
                      <a16:creationId xmlns:a16="http://schemas.microsoft.com/office/drawing/2014/main" id="{60AE7FB5-30DB-F040-B9F1-264E4A34A6D9}"/>
                    </a:ext>
                  </a:extLst>
                </p:cNvPr>
                <p:cNvCxnSpPr>
                  <a:cxnSpLocks/>
                  <a:stCxn id="2431" idx="3"/>
                </p:cNvCxnSpPr>
                <p:nvPr/>
              </p:nvCxnSpPr>
              <p:spPr>
                <a:xfrm flipV="1">
                  <a:off x="10024063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6" name="Elbow Connector 2435">
                  <a:extLst>
                    <a:ext uri="{FF2B5EF4-FFF2-40B4-BE49-F238E27FC236}">
                      <a16:creationId xmlns:a16="http://schemas.microsoft.com/office/drawing/2014/main" id="{D9EF71A4-4D97-D949-9F76-DFF3C24F646C}"/>
                    </a:ext>
                  </a:extLst>
                </p:cNvPr>
                <p:cNvCxnSpPr>
                  <a:cxnSpLocks/>
                  <a:endCxn id="2431" idx="1"/>
                </p:cNvCxnSpPr>
                <p:nvPr/>
              </p:nvCxnSpPr>
              <p:spPr>
                <a:xfrm rot="16200000" flipH="1">
                  <a:off x="9433316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37" name="Straight Connector 2436">
                <a:extLst>
                  <a:ext uri="{FF2B5EF4-FFF2-40B4-BE49-F238E27FC236}">
                    <a16:creationId xmlns:a16="http://schemas.microsoft.com/office/drawing/2014/main" id="{1E7470AA-341C-FF41-B8A3-5FA882CAF961}"/>
                  </a:ext>
                </a:extLst>
              </p:cNvPr>
              <p:cNvCxnSpPr>
                <a:cxnSpLocks/>
                <a:endCxn id="2438" idx="2"/>
              </p:cNvCxnSpPr>
              <p:nvPr/>
            </p:nvCxnSpPr>
            <p:spPr>
              <a:xfrm>
                <a:off x="8870114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8" name="Oval 2437">
                <a:extLst>
                  <a:ext uri="{FF2B5EF4-FFF2-40B4-BE49-F238E27FC236}">
                    <a16:creationId xmlns:a16="http://schemas.microsoft.com/office/drawing/2014/main" id="{46FF1856-C6A7-3042-81AA-2D3828C35714}"/>
                  </a:ext>
                </a:extLst>
              </p:cNvPr>
              <p:cNvSpPr/>
              <p:nvPr/>
            </p:nvSpPr>
            <p:spPr>
              <a:xfrm flipV="1">
                <a:off x="1028650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6BFAAE0-1AB6-2543-8289-2661270F64EC}"/>
                  </a:ext>
                </a:extLst>
              </p:cNvPr>
              <p:cNvGrpSpPr/>
              <p:nvPr/>
            </p:nvGrpSpPr>
            <p:grpSpPr>
              <a:xfrm>
                <a:off x="5325620" y="309619"/>
                <a:ext cx="653115" cy="415227"/>
                <a:chOff x="5325620" y="309619"/>
                <a:chExt cx="653115" cy="415227"/>
              </a:xfrm>
            </p:grpSpPr>
            <p:cxnSp>
              <p:nvCxnSpPr>
                <p:cNvPr id="791" name="Elbow Connector 790">
                  <a:extLst>
                    <a:ext uri="{FF2B5EF4-FFF2-40B4-BE49-F238E27FC236}">
                      <a16:creationId xmlns:a16="http://schemas.microsoft.com/office/drawing/2014/main" id="{D28B09B1-6935-4C44-A942-C9301FE98612}"/>
                    </a:ext>
                  </a:extLst>
                </p:cNvPr>
                <p:cNvCxnSpPr>
                  <a:cxnSpLocks/>
                  <a:stCxn id="2574" idx="0"/>
                  <a:endCxn id="2498" idx="1"/>
                </p:cNvCxnSpPr>
                <p:nvPr/>
              </p:nvCxnSpPr>
              <p:spPr>
                <a:xfrm rot="16200000" flipH="1">
                  <a:off x="5382587" y="377884"/>
                  <a:ext cx="158398" cy="272332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98" name="Rectangle 2497">
                  <a:extLst>
                    <a:ext uri="{FF2B5EF4-FFF2-40B4-BE49-F238E27FC236}">
                      <a16:creationId xmlns:a16="http://schemas.microsoft.com/office/drawing/2014/main" id="{B65CA45A-E149-2E4F-986A-792C96ECCADD}"/>
                    </a:ext>
                  </a:extLst>
                </p:cNvPr>
                <p:cNvSpPr/>
                <p:nvPr/>
              </p:nvSpPr>
              <p:spPr>
                <a:xfrm flipV="1">
                  <a:off x="5597952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2" name="Elbow Connector 2501">
                  <a:extLst>
                    <a:ext uri="{FF2B5EF4-FFF2-40B4-BE49-F238E27FC236}">
                      <a16:creationId xmlns:a16="http://schemas.microsoft.com/office/drawing/2014/main" id="{15778A96-720D-BF4B-AE5A-A88A7CD76EBC}"/>
                    </a:ext>
                  </a:extLst>
                </p:cNvPr>
                <p:cNvCxnSpPr>
                  <a:cxnSpLocks/>
                  <a:stCxn id="2498" idx="3"/>
                </p:cNvCxnSpPr>
                <p:nvPr/>
              </p:nvCxnSpPr>
              <p:spPr>
                <a:xfrm flipV="1">
                  <a:off x="5861146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271E305-B6B0-5448-A826-62BE7D06C14E}"/>
                  </a:ext>
                </a:extLst>
              </p:cNvPr>
              <p:cNvGrpSpPr/>
              <p:nvPr/>
            </p:nvGrpSpPr>
            <p:grpSpPr>
              <a:xfrm>
                <a:off x="6091922" y="309620"/>
                <a:ext cx="636408" cy="465262"/>
                <a:chOff x="6091922" y="309620"/>
                <a:chExt cx="636408" cy="465262"/>
              </a:xfrm>
            </p:grpSpPr>
            <p:sp>
              <p:nvSpPr>
                <p:cNvPr id="2499" name="Diamond 2498">
                  <a:extLst>
                    <a:ext uri="{FF2B5EF4-FFF2-40B4-BE49-F238E27FC236}">
                      <a16:creationId xmlns:a16="http://schemas.microsoft.com/office/drawing/2014/main" id="{5EDDC164-716E-EA4F-B6CB-8C5632D68F88}"/>
                    </a:ext>
                  </a:extLst>
                </p:cNvPr>
                <p:cNvSpPr/>
                <p:nvPr/>
              </p:nvSpPr>
              <p:spPr>
                <a:xfrm flipV="1">
                  <a:off x="6263255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3" name="Elbow Connector 2502">
                  <a:extLst>
                    <a:ext uri="{FF2B5EF4-FFF2-40B4-BE49-F238E27FC236}">
                      <a16:creationId xmlns:a16="http://schemas.microsoft.com/office/drawing/2014/main" id="{D97075EB-5478-D049-A78E-A0D5D3C5960E}"/>
                    </a:ext>
                  </a:extLst>
                </p:cNvPr>
                <p:cNvCxnSpPr>
                  <a:cxnSpLocks/>
                  <a:stCxn id="2499" idx="3"/>
                </p:cNvCxnSpPr>
                <p:nvPr/>
              </p:nvCxnSpPr>
              <p:spPr>
                <a:xfrm flipV="1">
                  <a:off x="6626522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4" name="Elbow Connector 2503">
                  <a:extLst>
                    <a:ext uri="{FF2B5EF4-FFF2-40B4-BE49-F238E27FC236}">
                      <a16:creationId xmlns:a16="http://schemas.microsoft.com/office/drawing/2014/main" id="{CA15D127-84CC-1C47-A341-CA54E9E9435C}"/>
                    </a:ext>
                  </a:extLst>
                </p:cNvPr>
                <p:cNvCxnSpPr>
                  <a:cxnSpLocks/>
                  <a:endCxn id="2499" idx="1"/>
                </p:cNvCxnSpPr>
                <p:nvPr/>
              </p:nvCxnSpPr>
              <p:spPr>
                <a:xfrm rot="16200000" flipH="1">
                  <a:off x="6035774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05" name="Straight Connector 2504">
                <a:extLst>
                  <a:ext uri="{FF2B5EF4-FFF2-40B4-BE49-F238E27FC236}">
                    <a16:creationId xmlns:a16="http://schemas.microsoft.com/office/drawing/2014/main" id="{700AB41C-9F90-DC48-BE96-32C35B038F79}"/>
                  </a:ext>
                </a:extLst>
              </p:cNvPr>
              <p:cNvCxnSpPr>
                <a:cxnSpLocks/>
                <a:endCxn id="2506" idx="2"/>
              </p:cNvCxnSpPr>
              <p:nvPr/>
            </p:nvCxnSpPr>
            <p:spPr>
              <a:xfrm>
                <a:off x="5472572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06" name="Oval 2505">
                <a:extLst>
                  <a:ext uri="{FF2B5EF4-FFF2-40B4-BE49-F238E27FC236}">
                    <a16:creationId xmlns:a16="http://schemas.microsoft.com/office/drawing/2014/main" id="{CBE1E400-DA1B-C24D-A6DB-DE8D128B77AE}"/>
                  </a:ext>
                </a:extLst>
              </p:cNvPr>
              <p:cNvSpPr/>
              <p:nvPr/>
            </p:nvSpPr>
            <p:spPr>
              <a:xfrm flipV="1">
                <a:off x="6888963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B2486C8-8A6F-304C-93F2-133231658E9C}"/>
                  </a:ext>
                </a:extLst>
              </p:cNvPr>
              <p:cNvGrpSpPr/>
              <p:nvPr/>
            </p:nvGrpSpPr>
            <p:grpSpPr>
              <a:xfrm>
                <a:off x="7026738" y="309619"/>
                <a:ext cx="650769" cy="415227"/>
                <a:chOff x="7026738" y="309619"/>
                <a:chExt cx="650769" cy="415227"/>
              </a:xfrm>
            </p:grpSpPr>
            <p:cxnSp>
              <p:nvCxnSpPr>
                <p:cNvPr id="794" name="Elbow Connector 793">
                  <a:extLst>
                    <a:ext uri="{FF2B5EF4-FFF2-40B4-BE49-F238E27FC236}">
                      <a16:creationId xmlns:a16="http://schemas.microsoft.com/office/drawing/2014/main" id="{65D0FD3C-0353-A244-B566-1E889E84D744}"/>
                    </a:ext>
                  </a:extLst>
                </p:cNvPr>
                <p:cNvCxnSpPr>
                  <a:cxnSpLocks/>
                  <a:stCxn id="2506" idx="0"/>
                  <a:endCxn id="2709" idx="1"/>
                </p:cNvCxnSpPr>
                <p:nvPr/>
              </p:nvCxnSpPr>
              <p:spPr>
                <a:xfrm rot="16200000" flipH="1">
                  <a:off x="7088805" y="385330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09" name="Rectangle 2708">
                  <a:extLst>
                    <a:ext uri="{FF2B5EF4-FFF2-40B4-BE49-F238E27FC236}">
                      <a16:creationId xmlns:a16="http://schemas.microsoft.com/office/drawing/2014/main" id="{0CDB2ED0-B2BF-DD4E-9B34-48F796AF13EB}"/>
                    </a:ext>
                  </a:extLst>
                </p:cNvPr>
                <p:cNvSpPr/>
                <p:nvPr/>
              </p:nvSpPr>
              <p:spPr>
                <a:xfrm flipV="1">
                  <a:off x="729672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711" name="Elbow Connector 2710">
                  <a:extLst>
                    <a:ext uri="{FF2B5EF4-FFF2-40B4-BE49-F238E27FC236}">
                      <a16:creationId xmlns:a16="http://schemas.microsoft.com/office/drawing/2014/main" id="{65B62BA9-EB60-A342-AA0D-DD9760DB6D9C}"/>
                    </a:ext>
                  </a:extLst>
                </p:cNvPr>
                <p:cNvCxnSpPr>
                  <a:cxnSpLocks/>
                  <a:stCxn id="2709" idx="3"/>
                </p:cNvCxnSpPr>
                <p:nvPr/>
              </p:nvCxnSpPr>
              <p:spPr>
                <a:xfrm flipV="1">
                  <a:off x="755991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712" name="Straight Connector 2711">
                <a:extLst>
                  <a:ext uri="{FF2B5EF4-FFF2-40B4-BE49-F238E27FC236}">
                    <a16:creationId xmlns:a16="http://schemas.microsoft.com/office/drawing/2014/main" id="{C1768B2D-4E3F-084F-8DF0-71A9445E67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1344" y="309620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FAD6C31-0D6E-E740-A947-8D1BDAAE3426}"/>
                  </a:ext>
                </a:extLst>
              </p:cNvPr>
              <p:cNvGrpSpPr/>
              <p:nvPr/>
            </p:nvGrpSpPr>
            <p:grpSpPr>
              <a:xfrm>
                <a:off x="8725510" y="309619"/>
                <a:ext cx="650767" cy="415227"/>
                <a:chOff x="8725510" y="309619"/>
                <a:chExt cx="650767" cy="415227"/>
              </a:xfrm>
            </p:grpSpPr>
            <p:cxnSp>
              <p:nvCxnSpPr>
                <p:cNvPr id="797" name="Elbow Connector 796">
                  <a:extLst>
                    <a:ext uri="{FF2B5EF4-FFF2-40B4-BE49-F238E27FC236}">
                      <a16:creationId xmlns:a16="http://schemas.microsoft.com/office/drawing/2014/main" id="{71D93826-75E2-314A-BEFD-F27C26E63609}"/>
                    </a:ext>
                  </a:extLst>
                </p:cNvPr>
                <p:cNvCxnSpPr>
                  <a:cxnSpLocks/>
                  <a:stCxn id="2713" idx="0"/>
                  <a:endCxn id="2430" idx="1"/>
                </p:cNvCxnSpPr>
                <p:nvPr/>
              </p:nvCxnSpPr>
              <p:spPr>
                <a:xfrm rot="16200000" flipH="1">
                  <a:off x="8787576" y="385331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30" name="Rectangle 2429">
                  <a:extLst>
                    <a:ext uri="{FF2B5EF4-FFF2-40B4-BE49-F238E27FC236}">
                      <a16:creationId xmlns:a16="http://schemas.microsoft.com/office/drawing/2014/main" id="{B2DAFAC7-464D-CA42-927D-BF2C135AE998}"/>
                    </a:ext>
                  </a:extLst>
                </p:cNvPr>
                <p:cNvSpPr/>
                <p:nvPr/>
              </p:nvSpPr>
              <p:spPr>
                <a:xfrm flipV="1">
                  <a:off x="899549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4" name="Elbow Connector 2433">
                  <a:extLst>
                    <a:ext uri="{FF2B5EF4-FFF2-40B4-BE49-F238E27FC236}">
                      <a16:creationId xmlns:a16="http://schemas.microsoft.com/office/drawing/2014/main" id="{43621DD4-5E96-7841-B531-1E3D5A07EDE6}"/>
                    </a:ext>
                  </a:extLst>
                </p:cNvPr>
                <p:cNvCxnSpPr>
                  <a:cxnSpLocks/>
                  <a:stCxn id="2430" idx="3"/>
                </p:cNvCxnSpPr>
                <p:nvPr/>
              </p:nvCxnSpPr>
              <p:spPr>
                <a:xfrm flipV="1">
                  <a:off x="925868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13" name="Oval 2712">
                <a:extLst>
                  <a:ext uri="{FF2B5EF4-FFF2-40B4-BE49-F238E27FC236}">
                    <a16:creationId xmlns:a16="http://schemas.microsoft.com/office/drawing/2014/main" id="{FFCA9093-1F93-DF4F-8A32-28A752F0432E}"/>
                  </a:ext>
                </a:extLst>
              </p:cNvPr>
              <p:cNvSpPr/>
              <p:nvPr/>
            </p:nvSpPr>
            <p:spPr>
              <a:xfrm flipV="1">
                <a:off x="858773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8C3F0E2-035B-AE47-88A7-34F9C04CEE8C}"/>
                  </a:ext>
                </a:extLst>
              </p:cNvPr>
              <p:cNvGrpSpPr/>
              <p:nvPr/>
            </p:nvGrpSpPr>
            <p:grpSpPr>
              <a:xfrm>
                <a:off x="7959493" y="275993"/>
                <a:ext cx="628241" cy="67256"/>
                <a:chOff x="7959493" y="275993"/>
                <a:chExt cx="628241" cy="67256"/>
              </a:xfrm>
            </p:grpSpPr>
            <p:cxnSp>
              <p:nvCxnSpPr>
                <p:cNvPr id="2714" name="Straight Connector 2713">
                  <a:extLst>
                    <a:ext uri="{FF2B5EF4-FFF2-40B4-BE49-F238E27FC236}">
                      <a16:creationId xmlns:a16="http://schemas.microsoft.com/office/drawing/2014/main" id="{331366CF-672D-1A49-AE5B-9E0EEC829A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30009" y="309621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15" name="Oval 2714">
                  <a:extLst>
                    <a:ext uri="{FF2B5EF4-FFF2-40B4-BE49-F238E27FC236}">
                      <a16:creationId xmlns:a16="http://schemas.microsoft.com/office/drawing/2014/main" id="{7103A916-8270-AC4A-8EF8-B935C5B44D4B}"/>
                    </a:ext>
                  </a:extLst>
                </p:cNvPr>
                <p:cNvSpPr/>
                <p:nvPr/>
              </p:nvSpPr>
              <p:spPr>
                <a:xfrm>
                  <a:off x="795949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2716" name="Oval 2715">
                  <a:extLst>
                    <a:ext uri="{FF2B5EF4-FFF2-40B4-BE49-F238E27FC236}">
                      <a16:creationId xmlns:a16="http://schemas.microsoft.com/office/drawing/2014/main" id="{8BA31D40-37A3-3942-AECC-5803CE6862A5}"/>
                    </a:ext>
                  </a:extLst>
                </p:cNvPr>
                <p:cNvSpPr/>
                <p:nvPr/>
              </p:nvSpPr>
              <p:spPr>
                <a:xfrm>
                  <a:off x="811916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2717" name="Oval 2716">
                  <a:extLst>
                    <a:ext uri="{FF2B5EF4-FFF2-40B4-BE49-F238E27FC236}">
                      <a16:creationId xmlns:a16="http://schemas.microsoft.com/office/drawing/2014/main" id="{D0E870F0-8743-7D4A-908A-284AEB444BA2}"/>
                    </a:ext>
                  </a:extLst>
                </p:cNvPr>
                <p:cNvSpPr/>
                <p:nvPr/>
              </p:nvSpPr>
              <p:spPr>
                <a:xfrm>
                  <a:off x="8276817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F485BD0-16A5-BD4A-AFEF-63F9D2FCEDCE}"/>
                </a:ext>
              </a:extLst>
            </p:cNvPr>
            <p:cNvGrpSpPr/>
            <p:nvPr/>
          </p:nvGrpSpPr>
          <p:grpSpPr>
            <a:xfrm>
              <a:off x="819571" y="1522011"/>
              <a:ext cx="1687967" cy="420564"/>
              <a:chOff x="228615" y="70075"/>
              <a:chExt cx="1898965" cy="473134"/>
            </a:xfrm>
          </p:grpSpPr>
          <p:sp>
            <p:nvSpPr>
              <p:cNvPr id="2638" name="Oval 2637">
                <a:extLst>
                  <a:ext uri="{FF2B5EF4-FFF2-40B4-BE49-F238E27FC236}">
                    <a16:creationId xmlns:a16="http://schemas.microsoft.com/office/drawing/2014/main" id="{3C0A490E-AD06-ED40-8936-229ABA144387}"/>
                  </a:ext>
                </a:extLst>
              </p:cNvPr>
              <p:cNvSpPr/>
              <p:nvPr/>
            </p:nvSpPr>
            <p:spPr>
              <a:xfrm flipV="1">
                <a:off x="1852028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777" name="Google Shape;399;p3">
                <a:extLst>
                  <a:ext uri="{FF2B5EF4-FFF2-40B4-BE49-F238E27FC236}">
                    <a16:creationId xmlns:a16="http://schemas.microsoft.com/office/drawing/2014/main" id="{E9E608DF-446F-3A43-85A9-0932B8E23077}"/>
                  </a:ext>
                </a:extLst>
              </p:cNvPr>
              <p:cNvSpPr/>
              <p:nvPr/>
            </p:nvSpPr>
            <p:spPr>
              <a:xfrm rot="16200000">
                <a:off x="1270288" y="15561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778" name="Straight Connector 2777">
                <a:extLst>
                  <a:ext uri="{FF2B5EF4-FFF2-40B4-BE49-F238E27FC236}">
                    <a16:creationId xmlns:a16="http://schemas.microsoft.com/office/drawing/2014/main" id="{EF38875D-288D-0842-B329-97490651A92A}"/>
                  </a:ext>
                </a:extLst>
              </p:cNvPr>
              <p:cNvCxnSpPr>
                <a:cxnSpLocks/>
                <a:stCxn id="2777" idx="2"/>
                <a:endCxn id="2638" idx="2"/>
              </p:cNvCxnSpPr>
              <p:nvPr/>
            </p:nvCxnSpPr>
            <p:spPr>
              <a:xfrm>
                <a:off x="1581784" y="30962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1" name="TextBox 2800">
                <a:extLst>
                  <a:ext uri="{FF2B5EF4-FFF2-40B4-BE49-F238E27FC236}">
                    <a16:creationId xmlns:a16="http://schemas.microsoft.com/office/drawing/2014/main" id="{38E9179E-2AC6-8E4D-82B4-098EC078AFE4}"/>
                  </a:ext>
                </a:extLst>
              </p:cNvPr>
              <p:cNvSpPr txBox="1"/>
              <p:nvPr/>
            </p:nvSpPr>
            <p:spPr>
              <a:xfrm>
                <a:off x="228615" y="70075"/>
                <a:ext cx="92369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Miles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B1E27B-557E-B942-96C3-E0FE26CDF53E}"/>
                </a:ext>
              </a:extLst>
            </p:cNvPr>
            <p:cNvGrpSpPr/>
            <p:nvPr/>
          </p:nvGrpSpPr>
          <p:grpSpPr>
            <a:xfrm>
              <a:off x="805147" y="1857409"/>
              <a:ext cx="9246413" cy="882470"/>
              <a:chOff x="212391" y="439531"/>
              <a:chExt cx="10402215" cy="992779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B93B202C-B0EC-B04C-83C9-2804390C9A34}"/>
                  </a:ext>
                </a:extLst>
              </p:cNvPr>
              <p:cNvGrpSpPr/>
              <p:nvPr/>
            </p:nvGrpSpPr>
            <p:grpSpPr>
              <a:xfrm>
                <a:off x="9542014" y="967047"/>
                <a:ext cx="636407" cy="465262"/>
                <a:chOff x="9542014" y="967047"/>
                <a:chExt cx="636407" cy="465262"/>
              </a:xfrm>
            </p:grpSpPr>
            <p:sp>
              <p:nvSpPr>
                <p:cNvPr id="72" name="Diamond 71">
                  <a:extLst>
                    <a:ext uri="{FF2B5EF4-FFF2-40B4-BE49-F238E27FC236}">
                      <a16:creationId xmlns:a16="http://schemas.microsoft.com/office/drawing/2014/main" id="{60EA3C38-4D79-D74C-A449-62741262411C}"/>
                    </a:ext>
                  </a:extLst>
                </p:cNvPr>
                <p:cNvSpPr/>
                <p:nvPr/>
              </p:nvSpPr>
              <p:spPr>
                <a:xfrm flipV="1">
                  <a:off x="9713347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7" name="Elbow Connector 76">
                  <a:extLst>
                    <a:ext uri="{FF2B5EF4-FFF2-40B4-BE49-F238E27FC236}">
                      <a16:creationId xmlns:a16="http://schemas.microsoft.com/office/drawing/2014/main" id="{F7A9D1D9-F1D8-3640-B4C0-0B26430B11D7}"/>
                    </a:ext>
                  </a:extLst>
                </p:cNvPr>
                <p:cNvCxnSpPr>
                  <a:cxnSpLocks/>
                  <a:stCxn id="72" idx="3"/>
                </p:cNvCxnSpPr>
                <p:nvPr/>
              </p:nvCxnSpPr>
              <p:spPr>
                <a:xfrm flipV="1">
                  <a:off x="10076613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Elbow Connector 77">
                  <a:extLst>
                    <a:ext uri="{FF2B5EF4-FFF2-40B4-BE49-F238E27FC236}">
                      <a16:creationId xmlns:a16="http://schemas.microsoft.com/office/drawing/2014/main" id="{7E5769C0-6AF6-7340-92DB-B8B9C47924D3}"/>
                    </a:ext>
                  </a:extLst>
                </p:cNvPr>
                <p:cNvCxnSpPr>
                  <a:cxnSpLocks/>
                  <a:endCxn id="72" idx="1"/>
                </p:cNvCxnSpPr>
                <p:nvPr/>
              </p:nvCxnSpPr>
              <p:spPr>
                <a:xfrm rot="16200000" flipH="1">
                  <a:off x="9485866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9ABFD481-C5F3-964D-A2A2-570CB64FD94A}"/>
                  </a:ext>
                </a:extLst>
              </p:cNvPr>
              <p:cNvCxnSpPr>
                <a:cxnSpLocks/>
                <a:endCxn id="80" idx="2"/>
              </p:cNvCxnSpPr>
              <p:nvPr/>
            </p:nvCxnSpPr>
            <p:spPr>
              <a:xfrm>
                <a:off x="8922664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096C3B2B-3F9A-FF49-BD17-62EBCAB19301}"/>
                  </a:ext>
                </a:extLst>
              </p:cNvPr>
              <p:cNvSpPr/>
              <p:nvPr/>
            </p:nvSpPr>
            <p:spPr>
              <a:xfrm flipV="1">
                <a:off x="1033905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CDE1D4B-58E9-8042-9843-A3FB233D56D5}"/>
                  </a:ext>
                </a:extLst>
              </p:cNvPr>
              <p:cNvGrpSpPr/>
              <p:nvPr/>
            </p:nvGrpSpPr>
            <p:grpSpPr>
              <a:xfrm>
                <a:off x="6144472" y="967047"/>
                <a:ext cx="636408" cy="465262"/>
                <a:chOff x="6144472" y="967047"/>
                <a:chExt cx="636408" cy="465262"/>
              </a:xfrm>
            </p:grpSpPr>
            <p:sp>
              <p:nvSpPr>
                <p:cNvPr id="86" name="Diamond 85">
                  <a:extLst>
                    <a:ext uri="{FF2B5EF4-FFF2-40B4-BE49-F238E27FC236}">
                      <a16:creationId xmlns:a16="http://schemas.microsoft.com/office/drawing/2014/main" id="{1FFDF074-0EF1-9045-9B57-90C31302D161}"/>
                    </a:ext>
                  </a:extLst>
                </p:cNvPr>
                <p:cNvSpPr/>
                <p:nvPr/>
              </p:nvSpPr>
              <p:spPr>
                <a:xfrm flipV="1">
                  <a:off x="631580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44A8D05A-A476-274F-A7B4-5C2101570EBC}"/>
                    </a:ext>
                  </a:extLst>
                </p:cNvPr>
                <p:cNvCxnSpPr>
                  <a:cxnSpLocks/>
                  <a:stCxn id="86" idx="3"/>
                </p:cNvCxnSpPr>
                <p:nvPr/>
              </p:nvCxnSpPr>
              <p:spPr>
                <a:xfrm flipV="1">
                  <a:off x="6679072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Elbow Connector 91">
                  <a:extLst>
                    <a:ext uri="{FF2B5EF4-FFF2-40B4-BE49-F238E27FC236}">
                      <a16:creationId xmlns:a16="http://schemas.microsoft.com/office/drawing/2014/main" id="{9B6634E2-19DA-2943-A3E2-33430C464065}"/>
                    </a:ext>
                  </a:extLst>
                </p:cNvPr>
                <p:cNvCxnSpPr>
                  <a:cxnSpLocks/>
                  <a:endCxn id="86" idx="1"/>
                </p:cNvCxnSpPr>
                <p:nvPr/>
              </p:nvCxnSpPr>
              <p:spPr>
                <a:xfrm rot="16200000" flipH="1">
                  <a:off x="608832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C21DA154-3154-4043-A387-B48BB5489E45}"/>
                  </a:ext>
                </a:extLst>
              </p:cNvPr>
              <p:cNvCxnSpPr>
                <a:cxnSpLocks/>
                <a:endCxn id="94" idx="2"/>
              </p:cNvCxnSpPr>
              <p:nvPr/>
            </p:nvCxnSpPr>
            <p:spPr>
              <a:xfrm>
                <a:off x="552512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1FE7FE-B7A0-744A-9049-223EEA1FB6D9}"/>
                  </a:ext>
                </a:extLst>
              </p:cNvPr>
              <p:cNvSpPr/>
              <p:nvPr/>
            </p:nvSpPr>
            <p:spPr>
              <a:xfrm flipV="1">
                <a:off x="6941513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9129765-0286-7B49-897B-12A42F7DA195}"/>
                  </a:ext>
                </a:extLst>
              </p:cNvPr>
              <p:cNvGrpSpPr/>
              <p:nvPr/>
            </p:nvGrpSpPr>
            <p:grpSpPr>
              <a:xfrm>
                <a:off x="4445702" y="967047"/>
                <a:ext cx="636407" cy="465262"/>
                <a:chOff x="4445702" y="967047"/>
                <a:chExt cx="636407" cy="465262"/>
              </a:xfrm>
            </p:grpSpPr>
            <p:sp>
              <p:nvSpPr>
                <p:cNvPr id="100" name="Diamond 99">
                  <a:extLst>
                    <a:ext uri="{FF2B5EF4-FFF2-40B4-BE49-F238E27FC236}">
                      <a16:creationId xmlns:a16="http://schemas.microsoft.com/office/drawing/2014/main" id="{9EE256B1-90C5-6048-B39D-BB77F9746841}"/>
                    </a:ext>
                  </a:extLst>
                </p:cNvPr>
                <p:cNvSpPr/>
                <p:nvPr/>
              </p:nvSpPr>
              <p:spPr>
                <a:xfrm flipV="1">
                  <a:off x="461703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5" name="Elbow Connector 104">
                  <a:extLst>
                    <a:ext uri="{FF2B5EF4-FFF2-40B4-BE49-F238E27FC236}">
                      <a16:creationId xmlns:a16="http://schemas.microsoft.com/office/drawing/2014/main" id="{A49DF7DD-47B1-9648-B7DE-02CBD11B1752}"/>
                    </a:ext>
                  </a:extLst>
                </p:cNvPr>
                <p:cNvCxnSpPr>
                  <a:cxnSpLocks/>
                  <a:stCxn id="100" idx="3"/>
                </p:cNvCxnSpPr>
                <p:nvPr/>
              </p:nvCxnSpPr>
              <p:spPr>
                <a:xfrm flipV="1">
                  <a:off x="4980301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Elbow Connector 105">
                  <a:extLst>
                    <a:ext uri="{FF2B5EF4-FFF2-40B4-BE49-F238E27FC236}">
                      <a16:creationId xmlns:a16="http://schemas.microsoft.com/office/drawing/2014/main" id="{FBA90F9C-2F0F-6D49-9BD5-04D863C627E4}"/>
                    </a:ext>
                  </a:extLst>
                </p:cNvPr>
                <p:cNvCxnSpPr>
                  <a:cxnSpLocks/>
                  <a:endCxn id="100" idx="1"/>
                </p:cNvCxnSpPr>
                <p:nvPr/>
              </p:nvCxnSpPr>
              <p:spPr>
                <a:xfrm rot="16200000" flipH="1">
                  <a:off x="438955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BA53CC8E-761D-0941-A11D-47FE6860F367}"/>
                  </a:ext>
                </a:extLst>
              </p:cNvPr>
              <p:cNvCxnSpPr>
                <a:cxnSpLocks/>
                <a:endCxn id="108" idx="2"/>
              </p:cNvCxnSpPr>
              <p:nvPr/>
            </p:nvCxnSpPr>
            <p:spPr>
              <a:xfrm>
                <a:off x="382635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80C7E87E-E3CB-6343-81F8-9087C5193E94}"/>
                  </a:ext>
                </a:extLst>
              </p:cNvPr>
              <p:cNvSpPr/>
              <p:nvPr/>
            </p:nvSpPr>
            <p:spPr>
              <a:xfrm flipV="1">
                <a:off x="5242742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8654A29-37FD-4F42-BA89-2E1E69B3F5FF}"/>
                  </a:ext>
                </a:extLst>
              </p:cNvPr>
              <p:cNvGrpSpPr/>
              <p:nvPr/>
            </p:nvGrpSpPr>
            <p:grpSpPr>
              <a:xfrm>
                <a:off x="2746931" y="967048"/>
                <a:ext cx="636407" cy="465262"/>
                <a:chOff x="2746931" y="967048"/>
                <a:chExt cx="636407" cy="465262"/>
              </a:xfrm>
            </p:grpSpPr>
            <p:sp>
              <p:nvSpPr>
                <p:cNvPr id="114" name="Diamond 113">
                  <a:extLst>
                    <a:ext uri="{FF2B5EF4-FFF2-40B4-BE49-F238E27FC236}">
                      <a16:creationId xmlns:a16="http://schemas.microsoft.com/office/drawing/2014/main" id="{8AD0E0E3-E83A-9745-8905-BD2213983985}"/>
                    </a:ext>
                  </a:extLst>
                </p:cNvPr>
                <p:cNvSpPr/>
                <p:nvPr/>
              </p:nvSpPr>
              <p:spPr>
                <a:xfrm flipV="1">
                  <a:off x="2918264" y="1069044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20" name="Elbow Connector 119">
                  <a:extLst>
                    <a:ext uri="{FF2B5EF4-FFF2-40B4-BE49-F238E27FC236}">
                      <a16:creationId xmlns:a16="http://schemas.microsoft.com/office/drawing/2014/main" id="{F428F78B-2477-3E40-AC5D-529EE24C1A07}"/>
                    </a:ext>
                  </a:extLst>
                </p:cNvPr>
                <p:cNvCxnSpPr>
                  <a:cxnSpLocks/>
                  <a:stCxn id="114" idx="3"/>
                </p:cNvCxnSpPr>
                <p:nvPr/>
              </p:nvCxnSpPr>
              <p:spPr>
                <a:xfrm flipV="1">
                  <a:off x="3281530" y="967049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Elbow Connector 120">
                  <a:extLst>
                    <a:ext uri="{FF2B5EF4-FFF2-40B4-BE49-F238E27FC236}">
                      <a16:creationId xmlns:a16="http://schemas.microsoft.com/office/drawing/2014/main" id="{81948281-45F3-764D-8032-15F18A4E040E}"/>
                    </a:ext>
                  </a:extLst>
                </p:cNvPr>
                <p:cNvCxnSpPr>
                  <a:cxnSpLocks/>
                  <a:endCxn id="114" idx="1"/>
                </p:cNvCxnSpPr>
                <p:nvPr/>
              </p:nvCxnSpPr>
              <p:spPr>
                <a:xfrm rot="16200000" flipH="1">
                  <a:off x="2690783" y="1023196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F51D2CF9-3CB8-1640-A127-5AB002917103}"/>
                  </a:ext>
                </a:extLst>
              </p:cNvPr>
              <p:cNvCxnSpPr>
                <a:cxnSpLocks/>
                <a:stCxn id="118" idx="6"/>
                <a:endCxn id="123" idx="2"/>
              </p:cNvCxnSpPr>
              <p:nvPr/>
            </p:nvCxnSpPr>
            <p:spPr>
              <a:xfrm>
                <a:off x="2127580" y="967047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EA477C6E-1D1D-9C41-886A-6E7AB1CCAF48}"/>
                  </a:ext>
                </a:extLst>
              </p:cNvPr>
              <p:cNvSpPr/>
              <p:nvPr/>
            </p:nvSpPr>
            <p:spPr>
              <a:xfrm flipV="1">
                <a:off x="3543971" y="829272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66DD8F91-5116-CA42-B559-5BA85C2310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967046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5334194-3EA3-B943-B3BB-F7B3420BC6B0}"/>
                  </a:ext>
                </a:extLst>
              </p:cNvPr>
              <p:cNvSpPr/>
              <p:nvPr/>
            </p:nvSpPr>
            <p:spPr>
              <a:xfrm flipV="1">
                <a:off x="864028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EA89A08-6A09-D34C-BB7A-C1A0C18EF65B}"/>
                  </a:ext>
                </a:extLst>
              </p:cNvPr>
              <p:cNvGrpSpPr/>
              <p:nvPr/>
            </p:nvGrpSpPr>
            <p:grpSpPr>
              <a:xfrm>
                <a:off x="8012043" y="933419"/>
                <a:ext cx="628241" cy="67256"/>
                <a:chOff x="8012043" y="933419"/>
                <a:chExt cx="628241" cy="67256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A42F1F6F-C9E9-2349-B641-5791F97F07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82559" y="967047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67B7021D-9F15-2A4F-AF1B-ACF2017D0452}"/>
                    </a:ext>
                  </a:extLst>
                </p:cNvPr>
                <p:cNvSpPr/>
                <p:nvPr/>
              </p:nvSpPr>
              <p:spPr>
                <a:xfrm>
                  <a:off x="801204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04515D3E-9457-944A-BE8B-B97414CAEB3E}"/>
                    </a:ext>
                  </a:extLst>
                </p:cNvPr>
                <p:cNvSpPr/>
                <p:nvPr/>
              </p:nvSpPr>
              <p:spPr>
                <a:xfrm>
                  <a:off x="817171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9A68568E-01B4-2945-91BC-0F4AB08E9014}"/>
                    </a:ext>
                  </a:extLst>
                </p:cNvPr>
                <p:cNvSpPr/>
                <p:nvPr/>
              </p:nvSpPr>
              <p:spPr>
                <a:xfrm>
                  <a:off x="8329367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BEC645A-63F7-C444-962C-B9E8E9F66015}"/>
                  </a:ext>
                </a:extLst>
              </p:cNvPr>
              <p:cNvGrpSpPr/>
              <p:nvPr/>
            </p:nvGrpSpPr>
            <p:grpSpPr>
              <a:xfrm>
                <a:off x="212391" y="747077"/>
                <a:ext cx="1915189" cy="473135"/>
                <a:chOff x="212391" y="747077"/>
                <a:chExt cx="1915189" cy="473135"/>
              </a:xfrm>
            </p:grpSpPr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BE6A7A7C-C7AF-2546-80F9-2F0775569D3B}"/>
                    </a:ext>
                  </a:extLst>
                </p:cNvPr>
                <p:cNvSpPr/>
                <p:nvPr/>
              </p:nvSpPr>
              <p:spPr>
                <a:xfrm flipV="1">
                  <a:off x="1852028" y="829271"/>
                  <a:ext cx="275552" cy="275552"/>
                </a:xfrm>
                <a:prstGeom prst="ellipse">
                  <a:avLst/>
                </a:prstGeom>
                <a:solidFill>
                  <a:srgbClr val="E8CAFF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2" name="Google Shape;399;p3">
                  <a:extLst>
                    <a:ext uri="{FF2B5EF4-FFF2-40B4-BE49-F238E27FC236}">
                      <a16:creationId xmlns:a16="http://schemas.microsoft.com/office/drawing/2014/main" id="{C95DAF7E-01DD-9A43-B411-AF5010C43AC3}"/>
                    </a:ext>
                  </a:extLst>
                </p:cNvPr>
                <p:cNvSpPr/>
                <p:nvPr/>
              </p:nvSpPr>
              <p:spPr>
                <a:xfrm rot="16200000">
                  <a:off x="1270288" y="813038"/>
                  <a:ext cx="314975" cy="308017"/>
                </a:xfrm>
                <a:prstGeom prst="trapezoid">
                  <a:avLst>
                    <a:gd name="adj" fmla="val 250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38100" cap="flat" cmpd="sng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268" tIns="40622" rIns="81268" bIns="40622" anchor="ctr" anchorCtr="0">
                  <a:noAutofit/>
                </a:bodyPr>
                <a:lstStyle/>
                <a:p>
                  <a:pPr algn="ctr"/>
                  <a:endParaRPr sz="978">
                    <a:solidFill>
                      <a:schemeClr val="dk1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endParaRPr>
                </a:p>
              </p:txBody>
            </p: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9AA28F9E-FE12-7F4B-8A52-A8F4E640E69F}"/>
                    </a:ext>
                  </a:extLst>
                </p:cNvPr>
                <p:cNvCxnSpPr>
                  <a:cxnSpLocks/>
                  <a:stCxn id="142" idx="2"/>
                </p:cNvCxnSpPr>
                <p:nvPr/>
              </p:nvCxnSpPr>
              <p:spPr>
                <a:xfrm>
                  <a:off x="1581784" y="967047"/>
                  <a:ext cx="270242" cy="0"/>
                </a:xfrm>
                <a:prstGeom prst="line">
                  <a:avLst/>
                </a:prstGeom>
                <a:ln w="38100"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CC91A00-33ED-D749-9EAD-B675E94939E3}"/>
                    </a:ext>
                  </a:extLst>
                </p:cNvPr>
                <p:cNvSpPr txBox="1"/>
                <p:nvPr/>
              </p:nvSpPr>
              <p:spPr>
                <a:xfrm>
                  <a:off x="212391" y="747077"/>
                  <a:ext cx="939921" cy="473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133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Davis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E3E7793-BB1E-6C4D-886F-4926384EA1C6}"/>
                  </a:ext>
                </a:extLst>
              </p:cNvPr>
              <p:cNvGrpSpPr/>
              <p:nvPr/>
            </p:nvGrpSpPr>
            <p:grpSpPr>
              <a:xfrm>
                <a:off x="8578480" y="439532"/>
                <a:ext cx="850347" cy="942740"/>
                <a:chOff x="8578480" y="439532"/>
                <a:chExt cx="850347" cy="942740"/>
              </a:xfrm>
            </p:grpSpPr>
            <p:cxnSp>
              <p:nvCxnSpPr>
                <p:cNvPr id="159" name="Elbow Connector 158">
                  <a:extLst>
                    <a:ext uri="{FF2B5EF4-FFF2-40B4-BE49-F238E27FC236}">
                      <a16:creationId xmlns:a16="http://schemas.microsoft.com/office/drawing/2014/main" id="{B07E5388-8878-AE4F-9309-25CC44A35CD8}"/>
                    </a:ext>
                  </a:extLst>
                </p:cNvPr>
                <p:cNvCxnSpPr>
                  <a:cxnSpLocks/>
                  <a:stCxn id="132" idx="0"/>
                  <a:endCxn id="71" idx="1"/>
                </p:cNvCxnSpPr>
                <p:nvPr/>
              </p:nvCxnSpPr>
              <p:spPr>
                <a:xfrm rot="16200000" flipH="1">
                  <a:off x="8840126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39EF53B-3A59-AC45-8AFB-BEDBC14FE022}"/>
                    </a:ext>
                  </a:extLst>
                </p:cNvPr>
                <p:cNvCxnSpPr>
                  <a:cxnSpLocks/>
                  <a:stCxn id="2713" idx="0"/>
                  <a:endCxn id="73" idx="2"/>
                </p:cNvCxnSpPr>
                <p:nvPr/>
              </p:nvCxnSpPr>
              <p:spPr>
                <a:xfrm flipH="1">
                  <a:off x="8778591" y="439532"/>
                  <a:ext cx="1820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93E2374D-8F1A-3F44-B7EF-ADC5D449E915}"/>
                    </a:ext>
                  </a:extLst>
                </p:cNvPr>
                <p:cNvSpPr/>
                <p:nvPr/>
              </p:nvSpPr>
              <p:spPr>
                <a:xfrm flipV="1">
                  <a:off x="904804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6" name="Elbow Connector 75">
                  <a:extLst>
                    <a:ext uri="{FF2B5EF4-FFF2-40B4-BE49-F238E27FC236}">
                      <a16:creationId xmlns:a16="http://schemas.microsoft.com/office/drawing/2014/main" id="{E3976B7E-2A6B-FD45-A6DC-EF68805232CB}"/>
                    </a:ext>
                  </a:extLst>
                </p:cNvPr>
                <p:cNvCxnSpPr>
                  <a:cxnSpLocks/>
                  <a:stCxn id="71" idx="3"/>
                </p:cNvCxnSpPr>
                <p:nvPr/>
              </p:nvCxnSpPr>
              <p:spPr>
                <a:xfrm flipV="1">
                  <a:off x="931123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Arc 72">
                  <a:extLst>
                    <a:ext uri="{FF2B5EF4-FFF2-40B4-BE49-F238E27FC236}">
                      <a16:creationId xmlns:a16="http://schemas.microsoft.com/office/drawing/2014/main" id="{069C2DC4-FD84-EC4A-A00F-9A0BED7FD01F}"/>
                    </a:ext>
                  </a:extLst>
                </p:cNvPr>
                <p:cNvSpPr/>
                <p:nvPr/>
              </p:nvSpPr>
              <p:spPr>
                <a:xfrm flipV="1">
                  <a:off x="857848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41792DE-DD25-3842-B517-D68688580ED7}"/>
                  </a:ext>
                </a:extLst>
              </p:cNvPr>
              <p:cNvGrpSpPr/>
              <p:nvPr/>
            </p:nvGrpSpPr>
            <p:grpSpPr>
              <a:xfrm>
                <a:off x="5180938" y="439531"/>
                <a:ext cx="850347" cy="942741"/>
                <a:chOff x="5180938" y="439531"/>
                <a:chExt cx="850347" cy="942741"/>
              </a:xfrm>
            </p:grpSpPr>
            <p:cxnSp>
              <p:nvCxnSpPr>
                <p:cNvPr id="152" name="Elbow Connector 151">
                  <a:extLst>
                    <a:ext uri="{FF2B5EF4-FFF2-40B4-BE49-F238E27FC236}">
                      <a16:creationId xmlns:a16="http://schemas.microsoft.com/office/drawing/2014/main" id="{2DDDB7EA-4F95-E341-942B-16939762A31A}"/>
                    </a:ext>
                  </a:extLst>
                </p:cNvPr>
                <p:cNvCxnSpPr>
                  <a:cxnSpLocks/>
                  <a:stCxn id="108" idx="0"/>
                  <a:endCxn id="85" idx="1"/>
                </p:cNvCxnSpPr>
                <p:nvPr/>
              </p:nvCxnSpPr>
              <p:spPr>
                <a:xfrm rot="16200000" flipH="1">
                  <a:off x="5442584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1A7BA5E9-01BD-1445-B332-B0B9C07F62F1}"/>
                    </a:ext>
                  </a:extLst>
                </p:cNvPr>
                <p:cNvCxnSpPr>
                  <a:cxnSpLocks/>
                  <a:stCxn id="2574" idx="0"/>
                </p:cNvCxnSpPr>
                <p:nvPr/>
              </p:nvCxnSpPr>
              <p:spPr>
                <a:xfrm flipH="1">
                  <a:off x="5378554" y="439531"/>
                  <a:ext cx="1964" cy="335351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C96B353-5F96-FC47-BE99-CD072B5B5FDA}"/>
                    </a:ext>
                  </a:extLst>
                </p:cNvPr>
                <p:cNvSpPr/>
                <p:nvPr/>
              </p:nvSpPr>
              <p:spPr>
                <a:xfrm flipV="1">
                  <a:off x="565050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0" name="Elbow Connector 89">
                  <a:extLst>
                    <a:ext uri="{FF2B5EF4-FFF2-40B4-BE49-F238E27FC236}">
                      <a16:creationId xmlns:a16="http://schemas.microsoft.com/office/drawing/2014/main" id="{29A8D6C9-BFCE-194B-9D24-A1B3A3BCA8D5}"/>
                    </a:ext>
                  </a:extLst>
                </p:cNvPr>
                <p:cNvCxnSpPr>
                  <a:cxnSpLocks/>
                  <a:stCxn id="85" idx="3"/>
                </p:cNvCxnSpPr>
                <p:nvPr/>
              </p:nvCxnSpPr>
              <p:spPr>
                <a:xfrm flipV="1">
                  <a:off x="591369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Arc 86">
                  <a:extLst>
                    <a:ext uri="{FF2B5EF4-FFF2-40B4-BE49-F238E27FC236}">
                      <a16:creationId xmlns:a16="http://schemas.microsoft.com/office/drawing/2014/main" id="{DE535308-B657-0A46-99F3-A7361D0F812E}"/>
                    </a:ext>
                  </a:extLst>
                </p:cNvPr>
                <p:cNvSpPr/>
                <p:nvPr/>
              </p:nvSpPr>
              <p:spPr>
                <a:xfrm flipV="1">
                  <a:off x="518093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0730F84-7A76-3A49-9986-4E3E5F39B06B}"/>
                  </a:ext>
                </a:extLst>
              </p:cNvPr>
              <p:cNvGrpSpPr/>
              <p:nvPr/>
            </p:nvGrpSpPr>
            <p:grpSpPr>
              <a:xfrm>
                <a:off x="6879710" y="439532"/>
                <a:ext cx="850347" cy="942740"/>
                <a:chOff x="6879710" y="439532"/>
                <a:chExt cx="850347" cy="942740"/>
              </a:xfrm>
            </p:grpSpPr>
            <p:cxnSp>
              <p:nvCxnSpPr>
                <p:cNvPr id="155" name="Elbow Connector 154">
                  <a:extLst>
                    <a:ext uri="{FF2B5EF4-FFF2-40B4-BE49-F238E27FC236}">
                      <a16:creationId xmlns:a16="http://schemas.microsoft.com/office/drawing/2014/main" id="{0017268F-D077-E543-87E3-4551D9BAAAB3}"/>
                    </a:ext>
                  </a:extLst>
                </p:cNvPr>
                <p:cNvCxnSpPr>
                  <a:cxnSpLocks/>
                  <a:stCxn id="94" idx="0"/>
                  <a:endCxn id="127" idx="1"/>
                </p:cNvCxnSpPr>
                <p:nvPr/>
              </p:nvCxnSpPr>
              <p:spPr>
                <a:xfrm rot="16200000" flipH="1">
                  <a:off x="7141355" y="1042756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89268FBA-AD61-B74C-B04D-E7CEE402BD21}"/>
                    </a:ext>
                  </a:extLst>
                </p:cNvPr>
                <p:cNvCxnSpPr>
                  <a:cxnSpLocks/>
                  <a:stCxn id="2506" idx="0"/>
                  <a:endCxn id="128" idx="2"/>
                </p:cNvCxnSpPr>
                <p:nvPr/>
              </p:nvCxnSpPr>
              <p:spPr>
                <a:xfrm flipH="1">
                  <a:off x="7079821" y="439532"/>
                  <a:ext cx="1819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1B90B186-A61E-E345-BC71-E961D5ADC0C1}"/>
                    </a:ext>
                  </a:extLst>
                </p:cNvPr>
                <p:cNvSpPr/>
                <p:nvPr/>
              </p:nvSpPr>
              <p:spPr>
                <a:xfrm flipV="1">
                  <a:off x="734927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30" name="Elbow Connector 129">
                  <a:extLst>
                    <a:ext uri="{FF2B5EF4-FFF2-40B4-BE49-F238E27FC236}">
                      <a16:creationId xmlns:a16="http://schemas.microsoft.com/office/drawing/2014/main" id="{18080D05-C03B-6445-86B8-67661AEA7B87}"/>
                    </a:ext>
                  </a:extLst>
                </p:cNvPr>
                <p:cNvCxnSpPr>
                  <a:cxnSpLocks/>
                  <a:stCxn id="127" idx="3"/>
                </p:cNvCxnSpPr>
                <p:nvPr/>
              </p:nvCxnSpPr>
              <p:spPr>
                <a:xfrm flipV="1">
                  <a:off x="761246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" name="Arc 127">
                  <a:extLst>
                    <a:ext uri="{FF2B5EF4-FFF2-40B4-BE49-F238E27FC236}">
                      <a16:creationId xmlns:a16="http://schemas.microsoft.com/office/drawing/2014/main" id="{6E5C2AC4-B33A-264D-B284-99CF24C80298}"/>
                    </a:ext>
                  </a:extLst>
                </p:cNvPr>
                <p:cNvSpPr/>
                <p:nvPr/>
              </p:nvSpPr>
              <p:spPr>
                <a:xfrm flipV="1">
                  <a:off x="687971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831DA0C-DCBD-6E4C-9DD5-81B9AEB81EF4}"/>
                  </a:ext>
                </a:extLst>
              </p:cNvPr>
              <p:cNvGrpSpPr/>
              <p:nvPr/>
            </p:nvGrpSpPr>
            <p:grpSpPr>
              <a:xfrm>
                <a:off x="1783396" y="447397"/>
                <a:ext cx="850348" cy="934876"/>
                <a:chOff x="1783396" y="447397"/>
                <a:chExt cx="850348" cy="934876"/>
              </a:xfrm>
            </p:grpSpPr>
            <p:cxnSp>
              <p:nvCxnSpPr>
                <p:cNvPr id="146" name="Elbow Connector 145">
                  <a:extLst>
                    <a:ext uri="{FF2B5EF4-FFF2-40B4-BE49-F238E27FC236}">
                      <a16:creationId xmlns:a16="http://schemas.microsoft.com/office/drawing/2014/main" id="{6D6647CD-A64C-5240-B745-DB77EEE94A08}"/>
                    </a:ext>
                  </a:extLst>
                </p:cNvPr>
                <p:cNvCxnSpPr>
                  <a:cxnSpLocks/>
                  <a:stCxn id="118" idx="0"/>
                  <a:endCxn id="113" idx="1"/>
                </p:cNvCxnSpPr>
                <p:nvPr/>
              </p:nvCxnSpPr>
              <p:spPr>
                <a:xfrm rot="16200000" flipH="1">
                  <a:off x="2048456" y="1046170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9A84B65F-71E3-B547-AC7E-E62C2CCA5B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9804" y="447397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370D1630-4E2C-FD4F-B9F7-A2BFB3A35EB6}"/>
                    </a:ext>
                  </a:extLst>
                </p:cNvPr>
                <p:cNvSpPr/>
                <p:nvPr/>
              </p:nvSpPr>
              <p:spPr>
                <a:xfrm flipV="1">
                  <a:off x="2252961" y="1119079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19" name="Elbow Connector 118">
                  <a:extLst>
                    <a:ext uri="{FF2B5EF4-FFF2-40B4-BE49-F238E27FC236}">
                      <a16:creationId xmlns:a16="http://schemas.microsoft.com/office/drawing/2014/main" id="{AC4BF05F-B2C5-E745-A9DD-08859C0CE78B}"/>
                    </a:ext>
                  </a:extLst>
                </p:cNvPr>
                <p:cNvCxnSpPr>
                  <a:cxnSpLocks/>
                  <a:stCxn id="113" idx="3"/>
                </p:cNvCxnSpPr>
                <p:nvPr/>
              </p:nvCxnSpPr>
              <p:spPr>
                <a:xfrm flipV="1">
                  <a:off x="2516155" y="967047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5" name="Arc 114">
                  <a:extLst>
                    <a:ext uri="{FF2B5EF4-FFF2-40B4-BE49-F238E27FC236}">
                      <a16:creationId xmlns:a16="http://schemas.microsoft.com/office/drawing/2014/main" id="{CA165BDE-910D-A741-B943-1BCD813B172E}"/>
                    </a:ext>
                  </a:extLst>
                </p:cNvPr>
                <p:cNvSpPr/>
                <p:nvPr/>
              </p:nvSpPr>
              <p:spPr>
                <a:xfrm flipV="1">
                  <a:off x="1783396" y="759142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F883DB1-D42C-EA4D-9044-3E09849A4486}"/>
                  </a:ext>
                </a:extLst>
              </p:cNvPr>
              <p:cNvGrpSpPr/>
              <p:nvPr/>
            </p:nvGrpSpPr>
            <p:grpSpPr>
              <a:xfrm>
                <a:off x="3482168" y="447396"/>
                <a:ext cx="850347" cy="934876"/>
                <a:chOff x="3482168" y="447396"/>
                <a:chExt cx="850347" cy="934876"/>
              </a:xfrm>
            </p:grpSpPr>
            <p:cxnSp>
              <p:nvCxnSpPr>
                <p:cNvPr id="149" name="Elbow Connector 148">
                  <a:extLst>
                    <a:ext uri="{FF2B5EF4-FFF2-40B4-BE49-F238E27FC236}">
                      <a16:creationId xmlns:a16="http://schemas.microsoft.com/office/drawing/2014/main" id="{23986276-6B06-9548-8FD4-CF897E5A31D7}"/>
                    </a:ext>
                  </a:extLst>
                </p:cNvPr>
                <p:cNvCxnSpPr>
                  <a:cxnSpLocks/>
                  <a:stCxn id="123" idx="0"/>
                  <a:endCxn id="99" idx="1"/>
                </p:cNvCxnSpPr>
                <p:nvPr/>
              </p:nvCxnSpPr>
              <p:spPr>
                <a:xfrm rot="16200000" flipH="1">
                  <a:off x="3743814" y="1042756"/>
                  <a:ext cx="145851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DA6C1333-E181-A543-9524-E63995CF1D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9784" y="447396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9F84EB17-D715-CC43-9709-6CC34D3A0BAA}"/>
                    </a:ext>
                  </a:extLst>
                </p:cNvPr>
                <p:cNvSpPr/>
                <p:nvPr/>
              </p:nvSpPr>
              <p:spPr>
                <a:xfrm flipV="1">
                  <a:off x="395173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4" name="Elbow Connector 103">
                  <a:extLst>
                    <a:ext uri="{FF2B5EF4-FFF2-40B4-BE49-F238E27FC236}">
                      <a16:creationId xmlns:a16="http://schemas.microsoft.com/office/drawing/2014/main" id="{3371EDE3-A06C-5945-94E0-6B02EA6D3BEC}"/>
                    </a:ext>
                  </a:extLst>
                </p:cNvPr>
                <p:cNvCxnSpPr>
                  <a:cxnSpLocks/>
                  <a:stCxn id="99" idx="3"/>
                </p:cNvCxnSpPr>
                <p:nvPr/>
              </p:nvCxnSpPr>
              <p:spPr>
                <a:xfrm flipV="1">
                  <a:off x="421492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Arc 100">
                  <a:extLst>
                    <a:ext uri="{FF2B5EF4-FFF2-40B4-BE49-F238E27FC236}">
                      <a16:creationId xmlns:a16="http://schemas.microsoft.com/office/drawing/2014/main" id="{B53CADA6-59E6-7543-B8C9-853FF982F074}"/>
                    </a:ext>
                  </a:extLst>
                </p:cNvPr>
                <p:cNvSpPr/>
                <p:nvPr/>
              </p:nvSpPr>
              <p:spPr>
                <a:xfrm flipV="1">
                  <a:off x="348216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2DFAD9-5086-4E4E-91E4-B80B818407C8}"/>
                </a:ext>
              </a:extLst>
            </p:cNvPr>
            <p:cNvGrpSpPr/>
            <p:nvPr/>
          </p:nvGrpSpPr>
          <p:grpSpPr>
            <a:xfrm>
              <a:off x="880488" y="2452939"/>
              <a:ext cx="9171072" cy="875478"/>
              <a:chOff x="297148" y="1104823"/>
              <a:chExt cx="10317458" cy="984913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E0C271B2-BCCE-0D42-B6BD-593DE6F830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52D90FF4-1FB7-9546-BB3F-486BD86407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47C2C166-6B62-C241-8BF1-EE87410D38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89200848-E286-C14C-B12C-870425A5ABF6}"/>
                  </a:ext>
                </a:extLst>
              </p:cNvPr>
              <p:cNvSpPr/>
              <p:nvPr/>
            </p:nvSpPr>
            <p:spPr>
              <a:xfrm flipV="1">
                <a:off x="904804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1" name="Diamond 140">
                <a:extLst>
                  <a:ext uri="{FF2B5EF4-FFF2-40B4-BE49-F238E27FC236}">
                    <a16:creationId xmlns:a16="http://schemas.microsoft.com/office/drawing/2014/main" id="{8F05A9BC-CF0A-E84A-BF09-2C118F22103B}"/>
                  </a:ext>
                </a:extLst>
              </p:cNvPr>
              <p:cNvSpPr/>
              <p:nvPr/>
            </p:nvSpPr>
            <p:spPr>
              <a:xfrm flipV="1">
                <a:off x="9713347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4" name="Arc 143">
                <a:extLst>
                  <a:ext uri="{FF2B5EF4-FFF2-40B4-BE49-F238E27FC236}">
                    <a16:creationId xmlns:a16="http://schemas.microsoft.com/office/drawing/2014/main" id="{FA50A7C9-FA2E-B148-BFF9-C5E87B732D42}"/>
                  </a:ext>
                </a:extLst>
              </p:cNvPr>
              <p:cNvSpPr/>
              <p:nvPr/>
            </p:nvSpPr>
            <p:spPr>
              <a:xfrm flipV="1">
                <a:off x="857848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F96B3604-EAC5-1F40-B07F-085AE2E6FE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189745EA-2D00-7E40-8DD9-C63BFFD1BFFD}"/>
                  </a:ext>
                </a:extLst>
              </p:cNvPr>
              <p:cNvCxnSpPr>
                <a:cxnSpLocks/>
                <a:endCxn id="140" idx="1"/>
              </p:cNvCxnSpPr>
              <p:nvPr/>
            </p:nvCxnSpPr>
            <p:spPr>
              <a:xfrm flipV="1">
                <a:off x="878941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Elbow Connector 149">
                <a:extLst>
                  <a:ext uri="{FF2B5EF4-FFF2-40B4-BE49-F238E27FC236}">
                    <a16:creationId xmlns:a16="http://schemas.microsoft.com/office/drawing/2014/main" id="{0A334FB7-84FE-8042-91B5-9EE9EFCF0619}"/>
                  </a:ext>
                </a:extLst>
              </p:cNvPr>
              <p:cNvCxnSpPr>
                <a:cxnSpLocks/>
                <a:stCxn id="140" idx="3"/>
              </p:cNvCxnSpPr>
              <p:nvPr/>
            </p:nvCxnSpPr>
            <p:spPr>
              <a:xfrm flipV="1">
                <a:off x="931123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Elbow Connector 150">
                <a:extLst>
                  <a:ext uri="{FF2B5EF4-FFF2-40B4-BE49-F238E27FC236}">
                    <a16:creationId xmlns:a16="http://schemas.microsoft.com/office/drawing/2014/main" id="{1DF21625-1EF1-6542-A348-EB71BAF25BEE}"/>
                  </a:ext>
                </a:extLst>
              </p:cNvPr>
              <p:cNvCxnSpPr>
                <a:cxnSpLocks/>
                <a:stCxn id="141" idx="3"/>
              </p:cNvCxnSpPr>
              <p:nvPr/>
            </p:nvCxnSpPr>
            <p:spPr>
              <a:xfrm flipV="1">
                <a:off x="10076613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Elbow Connector 152">
                <a:extLst>
                  <a:ext uri="{FF2B5EF4-FFF2-40B4-BE49-F238E27FC236}">
                    <a16:creationId xmlns:a16="http://schemas.microsoft.com/office/drawing/2014/main" id="{80837C2B-4BEF-D344-8728-E5FDFC520195}"/>
                  </a:ext>
                </a:extLst>
              </p:cNvPr>
              <p:cNvCxnSpPr>
                <a:cxnSpLocks/>
                <a:endCxn id="141" idx="1"/>
              </p:cNvCxnSpPr>
              <p:nvPr/>
            </p:nvCxnSpPr>
            <p:spPr>
              <a:xfrm rot="16200000" flipH="1">
                <a:off x="9485866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0F6D3E4F-69A1-C345-B8F1-23E16832E128}"/>
                  </a:ext>
                </a:extLst>
              </p:cNvPr>
              <p:cNvCxnSpPr>
                <a:cxnSpLocks/>
                <a:endCxn id="156" idx="2"/>
              </p:cNvCxnSpPr>
              <p:nvPr/>
            </p:nvCxnSpPr>
            <p:spPr>
              <a:xfrm>
                <a:off x="8922664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7A13A5F3-63E2-C84C-969E-644C7B582A03}"/>
                  </a:ext>
                </a:extLst>
              </p:cNvPr>
              <p:cNvSpPr/>
              <p:nvPr/>
            </p:nvSpPr>
            <p:spPr>
              <a:xfrm flipV="1">
                <a:off x="1033905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FFB4A8D5-7E46-274E-9C0B-F556F9E452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48A77722-B004-9249-85BB-9A36CC500256}"/>
                  </a:ext>
                </a:extLst>
              </p:cNvPr>
              <p:cNvSpPr/>
              <p:nvPr/>
            </p:nvSpPr>
            <p:spPr>
              <a:xfrm flipV="1">
                <a:off x="565050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0" name="Diamond 159">
                <a:extLst>
                  <a:ext uri="{FF2B5EF4-FFF2-40B4-BE49-F238E27FC236}">
                    <a16:creationId xmlns:a16="http://schemas.microsoft.com/office/drawing/2014/main" id="{3A4D00DF-6ACC-D245-ABED-C3C343BC30AA}"/>
                  </a:ext>
                </a:extLst>
              </p:cNvPr>
              <p:cNvSpPr/>
              <p:nvPr/>
            </p:nvSpPr>
            <p:spPr>
              <a:xfrm flipV="1">
                <a:off x="631580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BF36EC0D-7A21-C944-904E-9F65C958D103}"/>
                  </a:ext>
                </a:extLst>
              </p:cNvPr>
              <p:cNvSpPr/>
              <p:nvPr/>
            </p:nvSpPr>
            <p:spPr>
              <a:xfrm flipV="1">
                <a:off x="518093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A94E6ADF-714C-054E-87F0-8F24DF8CB0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BDBE1443-2068-304A-B343-2F5BE807FBE6}"/>
                  </a:ext>
                </a:extLst>
              </p:cNvPr>
              <p:cNvCxnSpPr>
                <a:cxnSpLocks/>
                <a:endCxn id="158" idx="1"/>
              </p:cNvCxnSpPr>
              <p:nvPr/>
            </p:nvCxnSpPr>
            <p:spPr>
              <a:xfrm flipV="1">
                <a:off x="539187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Elbow Connector 163">
                <a:extLst>
                  <a:ext uri="{FF2B5EF4-FFF2-40B4-BE49-F238E27FC236}">
                    <a16:creationId xmlns:a16="http://schemas.microsoft.com/office/drawing/2014/main" id="{4F83FF4F-11B3-7A4C-8AD7-309C9F19810A}"/>
                  </a:ext>
                </a:extLst>
              </p:cNvPr>
              <p:cNvCxnSpPr>
                <a:cxnSpLocks/>
                <a:stCxn id="158" idx="3"/>
              </p:cNvCxnSpPr>
              <p:nvPr/>
            </p:nvCxnSpPr>
            <p:spPr>
              <a:xfrm flipV="1">
                <a:off x="591369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Elbow Connector 164">
                <a:extLst>
                  <a:ext uri="{FF2B5EF4-FFF2-40B4-BE49-F238E27FC236}">
                    <a16:creationId xmlns:a16="http://schemas.microsoft.com/office/drawing/2014/main" id="{BB266AAC-6BD3-D441-A61C-DACF74E08DBC}"/>
                  </a:ext>
                </a:extLst>
              </p:cNvPr>
              <p:cNvCxnSpPr>
                <a:cxnSpLocks/>
                <a:stCxn id="160" idx="3"/>
              </p:cNvCxnSpPr>
              <p:nvPr/>
            </p:nvCxnSpPr>
            <p:spPr>
              <a:xfrm flipV="1">
                <a:off x="6679072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Elbow Connector 165">
                <a:extLst>
                  <a:ext uri="{FF2B5EF4-FFF2-40B4-BE49-F238E27FC236}">
                    <a16:creationId xmlns:a16="http://schemas.microsoft.com/office/drawing/2014/main" id="{F484D6AA-1BFA-1244-BA0F-D2985976BA1D}"/>
                  </a:ext>
                </a:extLst>
              </p:cNvPr>
              <p:cNvCxnSpPr>
                <a:cxnSpLocks/>
                <a:endCxn id="160" idx="1"/>
              </p:cNvCxnSpPr>
              <p:nvPr/>
            </p:nvCxnSpPr>
            <p:spPr>
              <a:xfrm rot="16200000" flipH="1">
                <a:off x="608832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7979A88E-1205-7E40-AEDB-7204EB308629}"/>
                  </a:ext>
                </a:extLst>
              </p:cNvPr>
              <p:cNvCxnSpPr>
                <a:cxnSpLocks/>
                <a:endCxn id="168" idx="2"/>
              </p:cNvCxnSpPr>
              <p:nvPr/>
            </p:nvCxnSpPr>
            <p:spPr>
              <a:xfrm>
                <a:off x="552512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E9C8F817-EDC5-1247-AEFE-4D5AED5374A2}"/>
                  </a:ext>
                </a:extLst>
              </p:cNvPr>
              <p:cNvSpPr/>
              <p:nvPr/>
            </p:nvSpPr>
            <p:spPr>
              <a:xfrm flipV="1">
                <a:off x="6941513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05B2EB3-375F-1E41-A2BC-027C9C183F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AFA76DC8-98EC-544D-BDD2-D01304CEDE94}"/>
                  </a:ext>
                </a:extLst>
              </p:cNvPr>
              <p:cNvSpPr/>
              <p:nvPr/>
            </p:nvSpPr>
            <p:spPr>
              <a:xfrm flipV="1">
                <a:off x="395173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1" name="Diamond 170">
                <a:extLst>
                  <a:ext uri="{FF2B5EF4-FFF2-40B4-BE49-F238E27FC236}">
                    <a16:creationId xmlns:a16="http://schemas.microsoft.com/office/drawing/2014/main" id="{96B05BC1-C7A8-6A4B-A1D4-AB7B69FE1273}"/>
                  </a:ext>
                </a:extLst>
              </p:cNvPr>
              <p:cNvSpPr/>
              <p:nvPr/>
            </p:nvSpPr>
            <p:spPr>
              <a:xfrm flipV="1">
                <a:off x="461703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2" name="Arc 171">
                <a:extLst>
                  <a:ext uri="{FF2B5EF4-FFF2-40B4-BE49-F238E27FC236}">
                    <a16:creationId xmlns:a16="http://schemas.microsoft.com/office/drawing/2014/main" id="{F5C11A32-7050-BC40-8592-1C16A0618398}"/>
                  </a:ext>
                </a:extLst>
              </p:cNvPr>
              <p:cNvSpPr/>
              <p:nvPr/>
            </p:nvSpPr>
            <p:spPr>
              <a:xfrm flipV="1">
                <a:off x="348216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FA407184-4CCF-EB41-9613-81A73C3D4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79B7BE26-48D7-EB40-A414-09DB41F9E2D8}"/>
                  </a:ext>
                </a:extLst>
              </p:cNvPr>
              <p:cNvCxnSpPr>
                <a:cxnSpLocks/>
                <a:endCxn id="170" idx="1"/>
              </p:cNvCxnSpPr>
              <p:nvPr/>
            </p:nvCxnSpPr>
            <p:spPr>
              <a:xfrm flipV="1">
                <a:off x="369310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Elbow Connector 174">
                <a:extLst>
                  <a:ext uri="{FF2B5EF4-FFF2-40B4-BE49-F238E27FC236}">
                    <a16:creationId xmlns:a16="http://schemas.microsoft.com/office/drawing/2014/main" id="{9191DC4D-E48B-2149-B572-BEDEA3499D7F}"/>
                  </a:ext>
                </a:extLst>
              </p:cNvPr>
              <p:cNvCxnSpPr>
                <a:cxnSpLocks/>
                <a:stCxn id="170" idx="3"/>
              </p:cNvCxnSpPr>
              <p:nvPr/>
            </p:nvCxnSpPr>
            <p:spPr>
              <a:xfrm flipV="1">
                <a:off x="421492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Elbow Connector 175">
                <a:extLst>
                  <a:ext uri="{FF2B5EF4-FFF2-40B4-BE49-F238E27FC236}">
                    <a16:creationId xmlns:a16="http://schemas.microsoft.com/office/drawing/2014/main" id="{B6623D66-9473-8C4E-AC81-DA43E1B0414C}"/>
                  </a:ext>
                </a:extLst>
              </p:cNvPr>
              <p:cNvCxnSpPr>
                <a:cxnSpLocks/>
                <a:stCxn id="171" idx="3"/>
              </p:cNvCxnSpPr>
              <p:nvPr/>
            </p:nvCxnSpPr>
            <p:spPr>
              <a:xfrm flipV="1">
                <a:off x="4980301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Elbow Connector 176">
                <a:extLst>
                  <a:ext uri="{FF2B5EF4-FFF2-40B4-BE49-F238E27FC236}">
                    <a16:creationId xmlns:a16="http://schemas.microsoft.com/office/drawing/2014/main" id="{A90703FC-CFF5-D741-A47A-535BB150B4F4}"/>
                  </a:ext>
                </a:extLst>
              </p:cNvPr>
              <p:cNvCxnSpPr>
                <a:cxnSpLocks/>
                <a:endCxn id="171" idx="1"/>
              </p:cNvCxnSpPr>
              <p:nvPr/>
            </p:nvCxnSpPr>
            <p:spPr>
              <a:xfrm rot="16200000" flipH="1">
                <a:off x="438955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9203792A-B4D5-4A47-AAB9-0FE207CBD0DB}"/>
                  </a:ext>
                </a:extLst>
              </p:cNvPr>
              <p:cNvCxnSpPr>
                <a:cxnSpLocks/>
                <a:endCxn id="179" idx="2"/>
              </p:cNvCxnSpPr>
              <p:nvPr/>
            </p:nvCxnSpPr>
            <p:spPr>
              <a:xfrm>
                <a:off x="382635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55416067-3771-474C-9780-1741433D896D}"/>
                  </a:ext>
                </a:extLst>
              </p:cNvPr>
              <p:cNvSpPr/>
              <p:nvPr/>
            </p:nvSpPr>
            <p:spPr>
              <a:xfrm flipV="1">
                <a:off x="5242742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BB5DCC7F-F4FF-3A45-8986-9C57D7F324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1104824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58DDBA35-BCFD-E048-8525-8FC0BA3457FA}"/>
                  </a:ext>
                </a:extLst>
              </p:cNvPr>
              <p:cNvSpPr/>
              <p:nvPr/>
            </p:nvSpPr>
            <p:spPr>
              <a:xfrm flipV="1">
                <a:off x="2252961" y="17765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2" name="Diamond 181">
                <a:extLst>
                  <a:ext uri="{FF2B5EF4-FFF2-40B4-BE49-F238E27FC236}">
                    <a16:creationId xmlns:a16="http://schemas.microsoft.com/office/drawing/2014/main" id="{B40A690A-B44F-0348-BFF2-04DE6724ABC2}"/>
                  </a:ext>
                </a:extLst>
              </p:cNvPr>
              <p:cNvSpPr/>
              <p:nvPr/>
            </p:nvSpPr>
            <p:spPr>
              <a:xfrm flipV="1">
                <a:off x="2918264" y="17264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3" name="Arc 182">
                <a:extLst>
                  <a:ext uri="{FF2B5EF4-FFF2-40B4-BE49-F238E27FC236}">
                    <a16:creationId xmlns:a16="http://schemas.microsoft.com/office/drawing/2014/main" id="{1FCB9CC8-4B6B-3043-9EBA-99609AE06523}"/>
                  </a:ext>
                </a:extLst>
              </p:cNvPr>
              <p:cNvSpPr/>
              <p:nvPr/>
            </p:nvSpPr>
            <p:spPr>
              <a:xfrm flipV="1">
                <a:off x="1783396" y="1416569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9F9FFD13-A1FC-B94D-AE12-E016EC7CCD07}"/>
                  </a:ext>
                </a:extLst>
              </p:cNvPr>
              <p:cNvCxnSpPr>
                <a:cxnSpLocks/>
                <a:stCxn id="186" idx="0"/>
              </p:cNvCxnSpPr>
              <p:nvPr/>
            </p:nvCxnSpPr>
            <p:spPr>
              <a:xfrm>
                <a:off x="1989804" y="1762250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410247F9-2B1E-8441-A51E-E06E36BD9BA5}"/>
                  </a:ext>
                </a:extLst>
              </p:cNvPr>
              <p:cNvCxnSpPr>
                <a:cxnSpLocks/>
                <a:endCxn id="181" idx="1"/>
              </p:cNvCxnSpPr>
              <p:nvPr/>
            </p:nvCxnSpPr>
            <p:spPr>
              <a:xfrm flipV="1">
                <a:off x="1994331" y="1908102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F5C2F35B-8D3A-4F4F-91F1-22187FDFBF17}"/>
                  </a:ext>
                </a:extLst>
              </p:cNvPr>
              <p:cNvSpPr/>
              <p:nvPr/>
            </p:nvSpPr>
            <p:spPr>
              <a:xfrm flipV="1">
                <a:off x="1852028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7" name="Elbow Connector 186">
                <a:extLst>
                  <a:ext uri="{FF2B5EF4-FFF2-40B4-BE49-F238E27FC236}">
                    <a16:creationId xmlns:a16="http://schemas.microsoft.com/office/drawing/2014/main" id="{44CE9C3B-F334-CA48-ACAE-A35C17FB1D0F}"/>
                  </a:ext>
                </a:extLst>
              </p:cNvPr>
              <p:cNvCxnSpPr>
                <a:cxnSpLocks/>
                <a:stCxn id="181" idx="3"/>
              </p:cNvCxnSpPr>
              <p:nvPr/>
            </p:nvCxnSpPr>
            <p:spPr>
              <a:xfrm flipV="1">
                <a:off x="2516155" y="16244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Elbow Connector 187">
                <a:extLst>
                  <a:ext uri="{FF2B5EF4-FFF2-40B4-BE49-F238E27FC236}">
                    <a16:creationId xmlns:a16="http://schemas.microsoft.com/office/drawing/2014/main" id="{6C30ACD5-31CC-A34E-A332-8CFB87E2C4B8}"/>
                  </a:ext>
                </a:extLst>
              </p:cNvPr>
              <p:cNvCxnSpPr>
                <a:cxnSpLocks/>
                <a:stCxn id="182" idx="3"/>
              </p:cNvCxnSpPr>
              <p:nvPr/>
            </p:nvCxnSpPr>
            <p:spPr>
              <a:xfrm flipV="1">
                <a:off x="3281530" y="16244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Elbow Connector 188">
                <a:extLst>
                  <a:ext uri="{FF2B5EF4-FFF2-40B4-BE49-F238E27FC236}">
                    <a16:creationId xmlns:a16="http://schemas.microsoft.com/office/drawing/2014/main" id="{2A52F9AD-FE35-D84A-A8FB-8DF39281DF56}"/>
                  </a:ext>
                </a:extLst>
              </p:cNvPr>
              <p:cNvCxnSpPr>
                <a:cxnSpLocks/>
                <a:endCxn id="182" idx="1"/>
              </p:cNvCxnSpPr>
              <p:nvPr/>
            </p:nvCxnSpPr>
            <p:spPr>
              <a:xfrm rot="16200000" flipH="1">
                <a:off x="2690783" y="16806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B8BFF590-9AB3-DE42-B2CE-45C0A7D0A427}"/>
                  </a:ext>
                </a:extLst>
              </p:cNvPr>
              <p:cNvCxnSpPr>
                <a:cxnSpLocks/>
                <a:stCxn id="186" idx="6"/>
                <a:endCxn id="191" idx="2"/>
              </p:cNvCxnSpPr>
              <p:nvPr/>
            </p:nvCxnSpPr>
            <p:spPr>
              <a:xfrm>
                <a:off x="2127580" y="16244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970470B8-10C4-4A4A-A357-72B9F48381D9}"/>
                  </a:ext>
                </a:extLst>
              </p:cNvPr>
              <p:cNvSpPr/>
              <p:nvPr/>
            </p:nvSpPr>
            <p:spPr>
              <a:xfrm flipV="1">
                <a:off x="3543971" y="14866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D8B97D58-55F1-6846-9D04-CB13D57DACDA}"/>
                  </a:ext>
                </a:extLst>
              </p:cNvPr>
              <p:cNvSpPr/>
              <p:nvPr/>
            </p:nvSpPr>
            <p:spPr>
              <a:xfrm flipV="1">
                <a:off x="734927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BC4F7CBA-8198-BF4C-BD8D-CB3805DB812A}"/>
                  </a:ext>
                </a:extLst>
              </p:cNvPr>
              <p:cNvSpPr/>
              <p:nvPr/>
            </p:nvSpPr>
            <p:spPr>
              <a:xfrm flipV="1">
                <a:off x="687971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2DF30063-FE96-5B4E-A952-B5257D5E07A2}"/>
                  </a:ext>
                </a:extLst>
              </p:cNvPr>
              <p:cNvCxnSpPr>
                <a:cxnSpLocks/>
                <a:endCxn id="192" idx="1"/>
              </p:cNvCxnSpPr>
              <p:nvPr/>
            </p:nvCxnSpPr>
            <p:spPr>
              <a:xfrm flipV="1">
                <a:off x="709064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Elbow Connector 194">
                <a:extLst>
                  <a:ext uri="{FF2B5EF4-FFF2-40B4-BE49-F238E27FC236}">
                    <a16:creationId xmlns:a16="http://schemas.microsoft.com/office/drawing/2014/main" id="{2C0C49F1-64ED-B64A-B524-4A69D58DB4F6}"/>
                  </a:ext>
                </a:extLst>
              </p:cNvPr>
              <p:cNvCxnSpPr>
                <a:cxnSpLocks/>
                <a:stCxn id="192" idx="3"/>
              </p:cNvCxnSpPr>
              <p:nvPr/>
            </p:nvCxnSpPr>
            <p:spPr>
              <a:xfrm flipV="1">
                <a:off x="761246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E5F4FE1E-ED3F-5A48-B617-3551DC4877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1624472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3B9097DF-5163-6241-9158-5E4BD7F62040}"/>
                  </a:ext>
                </a:extLst>
              </p:cNvPr>
              <p:cNvSpPr/>
              <p:nvPr/>
            </p:nvSpPr>
            <p:spPr>
              <a:xfrm flipV="1">
                <a:off x="864028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6301189E-0124-974D-AB14-BF66BB4C8A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1624473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59C6A484-6ACA-6B46-B67E-273EA7F01272}"/>
                  </a:ext>
                </a:extLst>
              </p:cNvPr>
              <p:cNvSpPr/>
              <p:nvPr/>
            </p:nvSpPr>
            <p:spPr>
              <a:xfrm>
                <a:off x="801204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A15D8414-5071-B240-B03F-8C942B082C57}"/>
                  </a:ext>
                </a:extLst>
              </p:cNvPr>
              <p:cNvSpPr/>
              <p:nvPr/>
            </p:nvSpPr>
            <p:spPr>
              <a:xfrm>
                <a:off x="817171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A4BC3157-DA97-954C-A6CB-A32AD13A4298}"/>
                  </a:ext>
                </a:extLst>
              </p:cNvPr>
              <p:cNvSpPr/>
              <p:nvPr/>
            </p:nvSpPr>
            <p:spPr>
              <a:xfrm>
                <a:off x="8329367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2" name="Google Shape;399;p3">
                <a:extLst>
                  <a:ext uri="{FF2B5EF4-FFF2-40B4-BE49-F238E27FC236}">
                    <a16:creationId xmlns:a16="http://schemas.microsoft.com/office/drawing/2014/main" id="{10CD81D9-1E80-2F46-95C7-CF5F265B2D57}"/>
                  </a:ext>
                </a:extLst>
              </p:cNvPr>
              <p:cNvSpPr/>
              <p:nvPr/>
            </p:nvSpPr>
            <p:spPr>
              <a:xfrm rot="16200000">
                <a:off x="1270288" y="147742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3733E445-8E71-654A-A7ED-5297AE78006F}"/>
                  </a:ext>
                </a:extLst>
              </p:cNvPr>
              <p:cNvCxnSpPr>
                <a:cxnSpLocks/>
                <a:stCxn id="202" idx="2"/>
              </p:cNvCxnSpPr>
              <p:nvPr/>
            </p:nvCxnSpPr>
            <p:spPr>
              <a:xfrm>
                <a:off x="1581784" y="163143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DFAA7A1C-DE8C-F64F-951E-27F07F74A2E4}"/>
                  </a:ext>
                </a:extLst>
              </p:cNvPr>
              <p:cNvSpPr txBox="1"/>
              <p:nvPr/>
            </p:nvSpPr>
            <p:spPr>
              <a:xfrm>
                <a:off x="297148" y="1406035"/>
                <a:ext cx="855162" cy="473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7CBA9D4-8763-034C-B08B-365F33DA863F}"/>
                </a:ext>
              </a:extLst>
            </p:cNvPr>
            <p:cNvGrpSpPr/>
            <p:nvPr/>
          </p:nvGrpSpPr>
          <p:grpSpPr>
            <a:xfrm>
              <a:off x="1122541" y="3306903"/>
              <a:ext cx="8684084" cy="603235"/>
              <a:chOff x="572231" y="4698797"/>
              <a:chExt cx="9769594" cy="678639"/>
            </a:xfrm>
          </p:grpSpPr>
          <p:cxnSp>
            <p:nvCxnSpPr>
              <p:cNvPr id="487" name="Elbow Connector 486">
                <a:extLst>
                  <a:ext uri="{FF2B5EF4-FFF2-40B4-BE49-F238E27FC236}">
                    <a16:creationId xmlns:a16="http://schemas.microsoft.com/office/drawing/2014/main" id="{F67302CD-95FF-4640-8113-EFDA4CA0C83B}"/>
                  </a:ext>
                </a:extLst>
              </p:cNvPr>
              <p:cNvCxnSpPr>
                <a:cxnSpLocks/>
                <a:endCxn id="524" idx="1"/>
              </p:cNvCxnSpPr>
              <p:nvPr/>
            </p:nvCxnSpPr>
            <p:spPr>
              <a:xfrm rot="16200000" flipH="1">
                <a:off x="7147540" y="4991297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Elbow Connector 487">
                <a:extLst>
                  <a:ext uri="{FF2B5EF4-FFF2-40B4-BE49-F238E27FC236}">
                    <a16:creationId xmlns:a16="http://schemas.microsoft.com/office/drawing/2014/main" id="{E5EF4AC9-1472-1E4B-AA5B-6D12B1D293B3}"/>
                  </a:ext>
                </a:extLst>
              </p:cNvPr>
              <p:cNvCxnSpPr>
                <a:cxnSpLocks/>
                <a:endCxn id="489" idx="1"/>
              </p:cNvCxnSpPr>
              <p:nvPr/>
            </p:nvCxnSpPr>
            <p:spPr>
              <a:xfrm rot="16200000" flipH="1">
                <a:off x="8846310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9" name="Rectangle 488">
                <a:extLst>
                  <a:ext uri="{FF2B5EF4-FFF2-40B4-BE49-F238E27FC236}">
                    <a16:creationId xmlns:a16="http://schemas.microsoft.com/office/drawing/2014/main" id="{2CD3460D-CD72-8A46-985F-5AAFC57F0B4B}"/>
                  </a:ext>
                </a:extLst>
              </p:cNvPr>
              <p:cNvSpPr/>
              <p:nvPr/>
            </p:nvSpPr>
            <p:spPr>
              <a:xfrm flipV="1">
                <a:off x="905081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0" name="Diamond 489">
                <a:extLst>
                  <a:ext uri="{FF2B5EF4-FFF2-40B4-BE49-F238E27FC236}">
                    <a16:creationId xmlns:a16="http://schemas.microsoft.com/office/drawing/2014/main" id="{290AA60A-93D7-D14E-A255-3B30E0BEEA66}"/>
                  </a:ext>
                </a:extLst>
              </p:cNvPr>
              <p:cNvSpPr/>
              <p:nvPr/>
            </p:nvSpPr>
            <p:spPr>
              <a:xfrm flipV="1">
                <a:off x="9716117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1" name="Arc 490">
                <a:extLst>
                  <a:ext uri="{FF2B5EF4-FFF2-40B4-BE49-F238E27FC236}">
                    <a16:creationId xmlns:a16="http://schemas.microsoft.com/office/drawing/2014/main" id="{0EF5ECDA-62C6-DE46-AA8B-399ADBC7F52E}"/>
                  </a:ext>
                </a:extLst>
              </p:cNvPr>
              <p:cNvSpPr/>
              <p:nvPr/>
            </p:nvSpPr>
            <p:spPr>
              <a:xfrm flipV="1">
                <a:off x="858125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492" name="Elbow Connector 491">
                <a:extLst>
                  <a:ext uri="{FF2B5EF4-FFF2-40B4-BE49-F238E27FC236}">
                    <a16:creationId xmlns:a16="http://schemas.microsoft.com/office/drawing/2014/main" id="{605CBDAF-EA74-594E-9CD2-16C8DB171F42}"/>
                  </a:ext>
                </a:extLst>
              </p:cNvPr>
              <p:cNvCxnSpPr>
                <a:cxnSpLocks/>
                <a:stCxn id="489" idx="3"/>
              </p:cNvCxnSpPr>
              <p:nvPr/>
            </p:nvCxnSpPr>
            <p:spPr>
              <a:xfrm flipV="1">
                <a:off x="931400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Elbow Connector 492">
                <a:extLst>
                  <a:ext uri="{FF2B5EF4-FFF2-40B4-BE49-F238E27FC236}">
                    <a16:creationId xmlns:a16="http://schemas.microsoft.com/office/drawing/2014/main" id="{FCB09107-DBF9-064F-9EEA-4FCA9CD73620}"/>
                  </a:ext>
                </a:extLst>
              </p:cNvPr>
              <p:cNvCxnSpPr>
                <a:cxnSpLocks/>
                <a:stCxn id="490" idx="3"/>
              </p:cNvCxnSpPr>
              <p:nvPr/>
            </p:nvCxnSpPr>
            <p:spPr>
              <a:xfrm flipV="1">
                <a:off x="10079383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" name="Elbow Connector 493">
                <a:extLst>
                  <a:ext uri="{FF2B5EF4-FFF2-40B4-BE49-F238E27FC236}">
                    <a16:creationId xmlns:a16="http://schemas.microsoft.com/office/drawing/2014/main" id="{9C188B8F-7FA3-4F48-8422-FB6C84A60754}"/>
                  </a:ext>
                </a:extLst>
              </p:cNvPr>
              <p:cNvCxnSpPr>
                <a:cxnSpLocks/>
                <a:endCxn id="490" idx="1"/>
              </p:cNvCxnSpPr>
              <p:nvPr/>
            </p:nvCxnSpPr>
            <p:spPr>
              <a:xfrm rot="16200000" flipH="1">
                <a:off x="9488636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Straight Connector 494">
                <a:extLst>
                  <a:ext uri="{FF2B5EF4-FFF2-40B4-BE49-F238E27FC236}">
                    <a16:creationId xmlns:a16="http://schemas.microsoft.com/office/drawing/2014/main" id="{A0795B56-D61C-1345-AC88-9C868FF015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5434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Elbow Connector 495">
                <a:extLst>
                  <a:ext uri="{FF2B5EF4-FFF2-40B4-BE49-F238E27FC236}">
                    <a16:creationId xmlns:a16="http://schemas.microsoft.com/office/drawing/2014/main" id="{D108EDCA-0A7E-1B4E-A987-86241CB8DB6C}"/>
                  </a:ext>
                </a:extLst>
              </p:cNvPr>
              <p:cNvCxnSpPr>
                <a:cxnSpLocks/>
                <a:endCxn id="497" idx="1"/>
              </p:cNvCxnSpPr>
              <p:nvPr/>
            </p:nvCxnSpPr>
            <p:spPr>
              <a:xfrm rot="16200000" flipH="1">
                <a:off x="544876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7" name="Rectangle 496">
                <a:extLst>
                  <a:ext uri="{FF2B5EF4-FFF2-40B4-BE49-F238E27FC236}">
                    <a16:creationId xmlns:a16="http://schemas.microsoft.com/office/drawing/2014/main" id="{4A55BB94-D188-7448-A552-C1896E94F4B0}"/>
                  </a:ext>
                </a:extLst>
              </p:cNvPr>
              <p:cNvSpPr/>
              <p:nvPr/>
            </p:nvSpPr>
            <p:spPr>
              <a:xfrm flipV="1">
                <a:off x="565327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8" name="Diamond 497">
                <a:extLst>
                  <a:ext uri="{FF2B5EF4-FFF2-40B4-BE49-F238E27FC236}">
                    <a16:creationId xmlns:a16="http://schemas.microsoft.com/office/drawing/2014/main" id="{82C612D8-2521-734D-A665-A3429CF89B64}"/>
                  </a:ext>
                </a:extLst>
              </p:cNvPr>
              <p:cNvSpPr/>
              <p:nvPr/>
            </p:nvSpPr>
            <p:spPr>
              <a:xfrm flipV="1">
                <a:off x="631857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9" name="Arc 498">
                <a:extLst>
                  <a:ext uri="{FF2B5EF4-FFF2-40B4-BE49-F238E27FC236}">
                    <a16:creationId xmlns:a16="http://schemas.microsoft.com/office/drawing/2014/main" id="{403F0214-724F-AB42-96B8-C2BC1FFC18E3}"/>
                  </a:ext>
                </a:extLst>
              </p:cNvPr>
              <p:cNvSpPr/>
              <p:nvPr/>
            </p:nvSpPr>
            <p:spPr>
              <a:xfrm flipV="1">
                <a:off x="518370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0" name="Elbow Connector 499">
                <a:extLst>
                  <a:ext uri="{FF2B5EF4-FFF2-40B4-BE49-F238E27FC236}">
                    <a16:creationId xmlns:a16="http://schemas.microsoft.com/office/drawing/2014/main" id="{A34C037B-E12A-C741-B61D-6F61CD488BAD}"/>
                  </a:ext>
                </a:extLst>
              </p:cNvPr>
              <p:cNvCxnSpPr>
                <a:cxnSpLocks/>
                <a:stCxn id="497" idx="3"/>
              </p:cNvCxnSpPr>
              <p:nvPr/>
            </p:nvCxnSpPr>
            <p:spPr>
              <a:xfrm flipV="1">
                <a:off x="591646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Elbow Connector 500">
                <a:extLst>
                  <a:ext uri="{FF2B5EF4-FFF2-40B4-BE49-F238E27FC236}">
                    <a16:creationId xmlns:a16="http://schemas.microsoft.com/office/drawing/2014/main" id="{5365FF21-82BA-6045-BB4C-6B249E41E84B}"/>
                  </a:ext>
                </a:extLst>
              </p:cNvPr>
              <p:cNvCxnSpPr>
                <a:cxnSpLocks/>
                <a:stCxn id="498" idx="3"/>
              </p:cNvCxnSpPr>
              <p:nvPr/>
            </p:nvCxnSpPr>
            <p:spPr>
              <a:xfrm flipV="1">
                <a:off x="6681842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Elbow Connector 501">
                <a:extLst>
                  <a:ext uri="{FF2B5EF4-FFF2-40B4-BE49-F238E27FC236}">
                    <a16:creationId xmlns:a16="http://schemas.microsoft.com/office/drawing/2014/main" id="{814BC709-7987-3048-ACED-5813A7C76EC9}"/>
                  </a:ext>
                </a:extLst>
              </p:cNvPr>
              <p:cNvCxnSpPr>
                <a:cxnSpLocks/>
                <a:endCxn id="498" idx="1"/>
              </p:cNvCxnSpPr>
              <p:nvPr/>
            </p:nvCxnSpPr>
            <p:spPr>
              <a:xfrm rot="16200000" flipH="1">
                <a:off x="609109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BFE5EE97-1238-AD49-A3A4-E049332913F8}"/>
                  </a:ext>
                </a:extLst>
              </p:cNvPr>
              <p:cNvCxnSpPr>
                <a:cxnSpLocks/>
                <a:endCxn id="504" idx="2"/>
              </p:cNvCxnSpPr>
              <p:nvPr/>
            </p:nvCxnSpPr>
            <p:spPr>
              <a:xfrm>
                <a:off x="552789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4" name="Oval 503">
                <a:extLst>
                  <a:ext uri="{FF2B5EF4-FFF2-40B4-BE49-F238E27FC236}">
                    <a16:creationId xmlns:a16="http://schemas.microsoft.com/office/drawing/2014/main" id="{4CB097E7-4C1B-5A46-873E-679BBB526F1B}"/>
                  </a:ext>
                </a:extLst>
              </p:cNvPr>
              <p:cNvSpPr/>
              <p:nvPr/>
            </p:nvSpPr>
            <p:spPr>
              <a:xfrm flipV="1">
                <a:off x="6944283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5" name="Elbow Connector 504">
                <a:extLst>
                  <a:ext uri="{FF2B5EF4-FFF2-40B4-BE49-F238E27FC236}">
                    <a16:creationId xmlns:a16="http://schemas.microsoft.com/office/drawing/2014/main" id="{A4F66A20-7B59-BC4A-B649-0D538AD8B308}"/>
                  </a:ext>
                </a:extLst>
              </p:cNvPr>
              <p:cNvCxnSpPr>
                <a:cxnSpLocks/>
                <a:endCxn id="506" idx="1"/>
              </p:cNvCxnSpPr>
              <p:nvPr/>
            </p:nvCxnSpPr>
            <p:spPr>
              <a:xfrm rot="16200000" flipH="1">
                <a:off x="374999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C0B2A80E-728D-B544-B32E-5A546323ECA4}"/>
                  </a:ext>
                </a:extLst>
              </p:cNvPr>
              <p:cNvSpPr/>
              <p:nvPr/>
            </p:nvSpPr>
            <p:spPr>
              <a:xfrm flipV="1">
                <a:off x="395450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7" name="Diamond 506">
                <a:extLst>
                  <a:ext uri="{FF2B5EF4-FFF2-40B4-BE49-F238E27FC236}">
                    <a16:creationId xmlns:a16="http://schemas.microsoft.com/office/drawing/2014/main" id="{35C0B8DB-4AE6-0D4D-9787-F2E2BAC36048}"/>
                  </a:ext>
                </a:extLst>
              </p:cNvPr>
              <p:cNvSpPr/>
              <p:nvPr/>
            </p:nvSpPr>
            <p:spPr>
              <a:xfrm flipV="1">
                <a:off x="461980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8" name="Arc 507">
                <a:extLst>
                  <a:ext uri="{FF2B5EF4-FFF2-40B4-BE49-F238E27FC236}">
                    <a16:creationId xmlns:a16="http://schemas.microsoft.com/office/drawing/2014/main" id="{7FE16606-BC1B-E447-928D-1D1780DC6D17}"/>
                  </a:ext>
                </a:extLst>
              </p:cNvPr>
              <p:cNvSpPr/>
              <p:nvPr/>
            </p:nvSpPr>
            <p:spPr>
              <a:xfrm flipV="1">
                <a:off x="348493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9" name="Elbow Connector 508">
                <a:extLst>
                  <a:ext uri="{FF2B5EF4-FFF2-40B4-BE49-F238E27FC236}">
                    <a16:creationId xmlns:a16="http://schemas.microsoft.com/office/drawing/2014/main" id="{896914DD-C1E7-2642-A2EC-BEF614AB92F8}"/>
                  </a:ext>
                </a:extLst>
              </p:cNvPr>
              <p:cNvCxnSpPr>
                <a:cxnSpLocks/>
                <a:stCxn id="506" idx="3"/>
              </p:cNvCxnSpPr>
              <p:nvPr/>
            </p:nvCxnSpPr>
            <p:spPr>
              <a:xfrm flipV="1">
                <a:off x="421769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Elbow Connector 509">
                <a:extLst>
                  <a:ext uri="{FF2B5EF4-FFF2-40B4-BE49-F238E27FC236}">
                    <a16:creationId xmlns:a16="http://schemas.microsoft.com/office/drawing/2014/main" id="{0098AFC8-A483-1041-A45A-2C53C10D0193}"/>
                  </a:ext>
                </a:extLst>
              </p:cNvPr>
              <p:cNvCxnSpPr>
                <a:cxnSpLocks/>
                <a:stCxn id="507" idx="3"/>
              </p:cNvCxnSpPr>
              <p:nvPr/>
            </p:nvCxnSpPr>
            <p:spPr>
              <a:xfrm flipV="1">
                <a:off x="4983071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Elbow Connector 510">
                <a:extLst>
                  <a:ext uri="{FF2B5EF4-FFF2-40B4-BE49-F238E27FC236}">
                    <a16:creationId xmlns:a16="http://schemas.microsoft.com/office/drawing/2014/main" id="{61AFB537-FA4C-0B46-A895-7D694071D992}"/>
                  </a:ext>
                </a:extLst>
              </p:cNvPr>
              <p:cNvCxnSpPr>
                <a:cxnSpLocks/>
                <a:endCxn id="507" idx="1"/>
              </p:cNvCxnSpPr>
              <p:nvPr/>
            </p:nvCxnSpPr>
            <p:spPr>
              <a:xfrm rot="16200000" flipH="1">
                <a:off x="439232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C0885A10-1208-1248-AE80-EFBCAAD098C7}"/>
                  </a:ext>
                </a:extLst>
              </p:cNvPr>
              <p:cNvCxnSpPr>
                <a:cxnSpLocks/>
                <a:endCxn id="513" idx="2"/>
              </p:cNvCxnSpPr>
              <p:nvPr/>
            </p:nvCxnSpPr>
            <p:spPr>
              <a:xfrm>
                <a:off x="382912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3" name="Oval 512">
                <a:extLst>
                  <a:ext uri="{FF2B5EF4-FFF2-40B4-BE49-F238E27FC236}">
                    <a16:creationId xmlns:a16="http://schemas.microsoft.com/office/drawing/2014/main" id="{2AC79807-51FC-0E43-8E0F-B03C81DC862D}"/>
                  </a:ext>
                </a:extLst>
              </p:cNvPr>
              <p:cNvSpPr/>
              <p:nvPr/>
            </p:nvSpPr>
            <p:spPr>
              <a:xfrm flipV="1">
                <a:off x="5245512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4" name="Elbow Connector 513">
                <a:extLst>
                  <a:ext uri="{FF2B5EF4-FFF2-40B4-BE49-F238E27FC236}">
                    <a16:creationId xmlns:a16="http://schemas.microsoft.com/office/drawing/2014/main" id="{EEA1F256-945A-BE4E-A6E6-84B5771876C0}"/>
                  </a:ext>
                </a:extLst>
              </p:cNvPr>
              <p:cNvCxnSpPr>
                <a:cxnSpLocks/>
                <a:stCxn id="518" idx="0"/>
                <a:endCxn id="515" idx="1"/>
              </p:cNvCxnSpPr>
              <p:nvPr/>
            </p:nvCxnSpPr>
            <p:spPr>
              <a:xfrm rot="16200000" flipH="1">
                <a:off x="2051226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5" name="Rectangle 514">
                <a:extLst>
                  <a:ext uri="{FF2B5EF4-FFF2-40B4-BE49-F238E27FC236}">
                    <a16:creationId xmlns:a16="http://schemas.microsoft.com/office/drawing/2014/main" id="{6BE7A984-A2CA-2541-A57A-7C29A0475697}"/>
                  </a:ext>
                </a:extLst>
              </p:cNvPr>
              <p:cNvSpPr/>
              <p:nvPr/>
            </p:nvSpPr>
            <p:spPr>
              <a:xfrm flipV="1">
                <a:off x="2255731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6" name="Diamond 515">
                <a:extLst>
                  <a:ext uri="{FF2B5EF4-FFF2-40B4-BE49-F238E27FC236}">
                    <a16:creationId xmlns:a16="http://schemas.microsoft.com/office/drawing/2014/main" id="{E9D0F320-819E-7841-9F39-9A88DC44C990}"/>
                  </a:ext>
                </a:extLst>
              </p:cNvPr>
              <p:cNvSpPr/>
              <p:nvPr/>
            </p:nvSpPr>
            <p:spPr>
              <a:xfrm flipV="1">
                <a:off x="2921034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7" name="Arc 516">
                <a:extLst>
                  <a:ext uri="{FF2B5EF4-FFF2-40B4-BE49-F238E27FC236}">
                    <a16:creationId xmlns:a16="http://schemas.microsoft.com/office/drawing/2014/main" id="{2B9D1FA9-B72A-3C4F-8B31-B0DB37A711E2}"/>
                  </a:ext>
                </a:extLst>
              </p:cNvPr>
              <p:cNvSpPr/>
              <p:nvPr/>
            </p:nvSpPr>
            <p:spPr>
              <a:xfrm flipV="1">
                <a:off x="1786166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2BA06FF9-847D-E840-858B-F53EC679F873}"/>
                  </a:ext>
                </a:extLst>
              </p:cNvPr>
              <p:cNvSpPr/>
              <p:nvPr/>
            </p:nvSpPr>
            <p:spPr>
              <a:xfrm flipV="1">
                <a:off x="1854798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9" name="Elbow Connector 518">
                <a:extLst>
                  <a:ext uri="{FF2B5EF4-FFF2-40B4-BE49-F238E27FC236}">
                    <a16:creationId xmlns:a16="http://schemas.microsoft.com/office/drawing/2014/main" id="{4BC469B3-7276-FE4D-9CBD-899819868643}"/>
                  </a:ext>
                </a:extLst>
              </p:cNvPr>
              <p:cNvCxnSpPr>
                <a:cxnSpLocks/>
                <a:stCxn id="515" idx="3"/>
              </p:cNvCxnSpPr>
              <p:nvPr/>
            </p:nvCxnSpPr>
            <p:spPr>
              <a:xfrm flipV="1">
                <a:off x="2518925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Elbow Connector 519">
                <a:extLst>
                  <a:ext uri="{FF2B5EF4-FFF2-40B4-BE49-F238E27FC236}">
                    <a16:creationId xmlns:a16="http://schemas.microsoft.com/office/drawing/2014/main" id="{B8CEA2FB-96E8-524D-8070-990F7EF714B3}"/>
                  </a:ext>
                </a:extLst>
              </p:cNvPr>
              <p:cNvCxnSpPr>
                <a:cxnSpLocks/>
                <a:stCxn id="516" idx="3"/>
              </p:cNvCxnSpPr>
              <p:nvPr/>
            </p:nvCxnSpPr>
            <p:spPr>
              <a:xfrm flipV="1">
                <a:off x="3284300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Elbow Connector 520">
                <a:extLst>
                  <a:ext uri="{FF2B5EF4-FFF2-40B4-BE49-F238E27FC236}">
                    <a16:creationId xmlns:a16="http://schemas.microsoft.com/office/drawing/2014/main" id="{864FD111-F7E9-1D4F-95DB-0AA017B9763D}"/>
                  </a:ext>
                </a:extLst>
              </p:cNvPr>
              <p:cNvCxnSpPr>
                <a:cxnSpLocks/>
                <a:endCxn id="516" idx="1"/>
              </p:cNvCxnSpPr>
              <p:nvPr/>
            </p:nvCxnSpPr>
            <p:spPr>
              <a:xfrm rot="16200000" flipH="1">
                <a:off x="2693553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Connector 521">
                <a:extLst>
                  <a:ext uri="{FF2B5EF4-FFF2-40B4-BE49-F238E27FC236}">
                    <a16:creationId xmlns:a16="http://schemas.microsoft.com/office/drawing/2014/main" id="{E695B65A-F29F-C642-BB73-501AB52012D9}"/>
                  </a:ext>
                </a:extLst>
              </p:cNvPr>
              <p:cNvCxnSpPr>
                <a:cxnSpLocks/>
                <a:stCxn id="518" idx="6"/>
                <a:endCxn id="523" idx="2"/>
              </p:cNvCxnSpPr>
              <p:nvPr/>
            </p:nvCxnSpPr>
            <p:spPr>
              <a:xfrm>
                <a:off x="2130350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3" name="Oval 522">
                <a:extLst>
                  <a:ext uri="{FF2B5EF4-FFF2-40B4-BE49-F238E27FC236}">
                    <a16:creationId xmlns:a16="http://schemas.microsoft.com/office/drawing/2014/main" id="{4D6F18DA-3C5B-E943-904A-B9AEA6AA9E33}"/>
                  </a:ext>
                </a:extLst>
              </p:cNvPr>
              <p:cNvSpPr/>
              <p:nvPr/>
            </p:nvSpPr>
            <p:spPr>
              <a:xfrm flipV="1">
                <a:off x="3546741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4" name="Rectangle 523">
                <a:extLst>
                  <a:ext uri="{FF2B5EF4-FFF2-40B4-BE49-F238E27FC236}">
                    <a16:creationId xmlns:a16="http://schemas.microsoft.com/office/drawing/2014/main" id="{302B0200-2E6D-9947-B879-CBF32329C299}"/>
                  </a:ext>
                </a:extLst>
              </p:cNvPr>
              <p:cNvSpPr/>
              <p:nvPr/>
            </p:nvSpPr>
            <p:spPr>
              <a:xfrm flipV="1">
                <a:off x="735204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5" name="Arc 524">
                <a:extLst>
                  <a:ext uri="{FF2B5EF4-FFF2-40B4-BE49-F238E27FC236}">
                    <a16:creationId xmlns:a16="http://schemas.microsoft.com/office/drawing/2014/main" id="{27AEE8B2-9381-394A-B0EF-0538457833B2}"/>
                  </a:ext>
                </a:extLst>
              </p:cNvPr>
              <p:cNvSpPr/>
              <p:nvPr/>
            </p:nvSpPr>
            <p:spPr>
              <a:xfrm flipV="1">
                <a:off x="688248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6" name="Elbow Connector 525">
                <a:extLst>
                  <a:ext uri="{FF2B5EF4-FFF2-40B4-BE49-F238E27FC236}">
                    <a16:creationId xmlns:a16="http://schemas.microsoft.com/office/drawing/2014/main" id="{74AAD851-C229-494C-BF97-E7308D07D744}"/>
                  </a:ext>
                </a:extLst>
              </p:cNvPr>
              <p:cNvCxnSpPr>
                <a:cxnSpLocks/>
                <a:stCxn id="524" idx="3"/>
              </p:cNvCxnSpPr>
              <p:nvPr/>
            </p:nvCxnSpPr>
            <p:spPr>
              <a:xfrm flipV="1">
                <a:off x="761523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AE0E5ECE-DDDB-D947-B0F5-72C5BB51A8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6664" y="4912173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32F64B65-40A9-6542-BAB8-983E106F8551}"/>
                  </a:ext>
                </a:extLst>
              </p:cNvPr>
              <p:cNvSpPr/>
              <p:nvPr/>
            </p:nvSpPr>
            <p:spPr>
              <a:xfrm flipV="1">
                <a:off x="8643054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9" name="Straight Connector 528">
                <a:extLst>
                  <a:ext uri="{FF2B5EF4-FFF2-40B4-BE49-F238E27FC236}">
                    <a16:creationId xmlns:a16="http://schemas.microsoft.com/office/drawing/2014/main" id="{60554054-2F35-8745-8F20-D40068DEE2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5329" y="4912174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0" name="Oval 529">
                <a:extLst>
                  <a:ext uri="{FF2B5EF4-FFF2-40B4-BE49-F238E27FC236}">
                    <a16:creationId xmlns:a16="http://schemas.microsoft.com/office/drawing/2014/main" id="{773796B9-F090-584C-A5B6-C5DDC4A58E16}"/>
                  </a:ext>
                </a:extLst>
              </p:cNvPr>
              <p:cNvSpPr/>
              <p:nvPr/>
            </p:nvSpPr>
            <p:spPr>
              <a:xfrm>
                <a:off x="801481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531" name="Oval 530">
                <a:extLst>
                  <a:ext uri="{FF2B5EF4-FFF2-40B4-BE49-F238E27FC236}">
                    <a16:creationId xmlns:a16="http://schemas.microsoft.com/office/drawing/2014/main" id="{49FE768B-C242-134A-BCBB-2ADB372C736D}"/>
                  </a:ext>
                </a:extLst>
              </p:cNvPr>
              <p:cNvSpPr/>
              <p:nvPr/>
            </p:nvSpPr>
            <p:spPr>
              <a:xfrm>
                <a:off x="817448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2" name="Oval 531">
                <a:extLst>
                  <a:ext uri="{FF2B5EF4-FFF2-40B4-BE49-F238E27FC236}">
                    <a16:creationId xmlns:a16="http://schemas.microsoft.com/office/drawing/2014/main" id="{20FD0B50-9E92-1F42-9BCE-C6887776A112}"/>
                  </a:ext>
                </a:extLst>
              </p:cNvPr>
              <p:cNvSpPr/>
              <p:nvPr/>
            </p:nvSpPr>
            <p:spPr>
              <a:xfrm>
                <a:off x="8332137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3" name="Google Shape;399;p3">
                <a:extLst>
                  <a:ext uri="{FF2B5EF4-FFF2-40B4-BE49-F238E27FC236}">
                    <a16:creationId xmlns:a16="http://schemas.microsoft.com/office/drawing/2014/main" id="{6F02D99E-2DC9-0C4D-B6C1-733B899BD19E}"/>
                  </a:ext>
                </a:extLst>
              </p:cNvPr>
              <p:cNvSpPr/>
              <p:nvPr/>
            </p:nvSpPr>
            <p:spPr>
              <a:xfrm rot="16200000">
                <a:off x="1273058" y="4759584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99A061F5-A53B-9D47-ACCE-26D45B592064}"/>
                  </a:ext>
                </a:extLst>
              </p:cNvPr>
              <p:cNvCxnSpPr>
                <a:cxnSpLocks/>
                <a:stCxn id="533" idx="2"/>
              </p:cNvCxnSpPr>
              <p:nvPr/>
            </p:nvCxnSpPr>
            <p:spPr>
              <a:xfrm>
                <a:off x="1584554" y="4913593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5" name="TextBox 534">
                <a:extLst>
                  <a:ext uri="{FF2B5EF4-FFF2-40B4-BE49-F238E27FC236}">
                    <a16:creationId xmlns:a16="http://schemas.microsoft.com/office/drawing/2014/main" id="{371587C5-FBAA-2547-B5D3-468CCE6621D1}"/>
                  </a:ext>
                </a:extLst>
              </p:cNvPr>
              <p:cNvSpPr txBox="1"/>
              <p:nvPr/>
            </p:nvSpPr>
            <p:spPr>
              <a:xfrm>
                <a:off x="572231" y="4698797"/>
                <a:ext cx="58285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961C3CF9-ECC8-8D4F-8E0A-3686A176E104}"/>
                </a:ext>
              </a:extLst>
            </p:cNvPr>
            <p:cNvSpPr txBox="1"/>
            <p:nvPr/>
          </p:nvSpPr>
          <p:spPr>
            <a:xfrm>
              <a:off x="9849835" y="3289605"/>
              <a:ext cx="1891865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Trumpet</a:t>
              </a:r>
              <a:b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(correct output)</a:t>
              </a:r>
            </a:p>
          </p:txBody>
        </p:sp>
        <p:sp>
          <p:nvSpPr>
            <p:cNvPr id="537" name="Google Shape;399;p3">
              <a:extLst>
                <a:ext uri="{FF2B5EF4-FFF2-40B4-BE49-F238E27FC236}">
                  <a16:creationId xmlns:a16="http://schemas.microsoft.com/office/drawing/2014/main" id="{27280068-E191-1144-B283-CA6F2B971562}"/>
                </a:ext>
              </a:extLst>
            </p:cNvPr>
            <p:cNvSpPr/>
            <p:nvPr/>
          </p:nvSpPr>
          <p:spPr>
            <a:xfrm rot="5400000" flipH="1">
              <a:off x="10304248" y="3362377"/>
              <a:ext cx="279978" cy="273793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F51B6F9-737D-654F-8616-480E136A2280}"/>
                </a:ext>
              </a:extLst>
            </p:cNvPr>
            <p:cNvGrpSpPr/>
            <p:nvPr/>
          </p:nvGrpSpPr>
          <p:grpSpPr>
            <a:xfrm>
              <a:off x="9806438" y="3374099"/>
              <a:ext cx="500898" cy="244935"/>
              <a:chOff x="10341615" y="4774398"/>
              <a:chExt cx="563510" cy="275552"/>
            </a:xfrm>
          </p:grpSpPr>
          <p:sp>
            <p:nvSpPr>
              <p:cNvPr id="485" name="Oval 484">
                <a:extLst>
                  <a:ext uri="{FF2B5EF4-FFF2-40B4-BE49-F238E27FC236}">
                    <a16:creationId xmlns:a16="http://schemas.microsoft.com/office/drawing/2014/main" id="{DC38BC88-EC20-BC4F-920B-DECD32CB6C2E}"/>
                  </a:ext>
                </a:extLst>
              </p:cNvPr>
              <p:cNvSpPr/>
              <p:nvPr/>
            </p:nvSpPr>
            <p:spPr>
              <a:xfrm flipV="1">
                <a:off x="10341615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38" name="Straight Connector 537">
                <a:extLst>
                  <a:ext uri="{FF2B5EF4-FFF2-40B4-BE49-F238E27FC236}">
                    <a16:creationId xmlns:a16="http://schemas.microsoft.com/office/drawing/2014/main" id="{EDC86E0E-8710-404A-BF6F-1BC21BF516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4883" y="4915214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276B3EA-88C9-E646-A5C0-443D47BA406E}"/>
                </a:ext>
              </a:extLst>
            </p:cNvPr>
            <p:cNvSpPr txBox="1"/>
            <p:nvPr/>
          </p:nvSpPr>
          <p:spPr>
            <a:xfrm>
              <a:off x="11672723" y="3340836"/>
              <a:ext cx="5309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0B050"/>
                  </a:solidFill>
                  <a:latin typeface=""/>
                </a:rPr>
                <a:t>✓</a:t>
              </a:r>
            </a:p>
          </p:txBody>
        </p:sp>
        <p:grpSp>
          <p:nvGrpSpPr>
            <p:cNvPr id="3183" name="Group 3182">
              <a:extLst>
                <a:ext uri="{FF2B5EF4-FFF2-40B4-BE49-F238E27FC236}">
                  <a16:creationId xmlns:a16="http://schemas.microsoft.com/office/drawing/2014/main" id="{6CAE031A-68EE-E142-9448-A8563011C5E4}"/>
                </a:ext>
              </a:extLst>
            </p:cNvPr>
            <p:cNvGrpSpPr/>
            <p:nvPr/>
          </p:nvGrpSpPr>
          <p:grpSpPr>
            <a:xfrm>
              <a:off x="10378007" y="1469313"/>
              <a:ext cx="1558563" cy="1573971"/>
              <a:chOff x="17963736" y="4426885"/>
              <a:chExt cx="1753383" cy="1770715"/>
            </a:xfrm>
          </p:grpSpPr>
          <p:sp>
            <p:nvSpPr>
              <p:cNvPr id="3184" name="Oval 3183">
                <a:extLst>
                  <a:ext uri="{FF2B5EF4-FFF2-40B4-BE49-F238E27FC236}">
                    <a16:creationId xmlns:a16="http://schemas.microsoft.com/office/drawing/2014/main" id="{CCF08A86-99B2-3D42-A68E-F681DE3F957A}"/>
                  </a:ext>
                </a:extLst>
              </p:cNvPr>
              <p:cNvSpPr/>
              <p:nvPr/>
            </p:nvSpPr>
            <p:spPr>
              <a:xfrm flipV="1">
                <a:off x="18133533" y="4693857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5" name="Rectangle 3184">
                <a:extLst>
                  <a:ext uri="{FF2B5EF4-FFF2-40B4-BE49-F238E27FC236}">
                    <a16:creationId xmlns:a16="http://schemas.microsoft.com/office/drawing/2014/main" id="{89BFAD9D-B956-704C-B775-E29494E17FC4}"/>
                  </a:ext>
                </a:extLst>
              </p:cNvPr>
              <p:cNvSpPr/>
              <p:nvPr/>
            </p:nvSpPr>
            <p:spPr>
              <a:xfrm flipV="1">
                <a:off x="18139712" y="5136229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6" name="Diamond 3185">
                <a:extLst>
                  <a:ext uri="{FF2B5EF4-FFF2-40B4-BE49-F238E27FC236}">
                    <a16:creationId xmlns:a16="http://schemas.microsoft.com/office/drawing/2014/main" id="{A3D9AA03-8A41-BB4E-A463-A147DC17FCA9}"/>
                  </a:ext>
                </a:extLst>
              </p:cNvPr>
              <p:cNvSpPr/>
              <p:nvPr/>
            </p:nvSpPr>
            <p:spPr>
              <a:xfrm flipV="1">
                <a:off x="18089676" y="5566243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7" name="TextBox 3186">
                <a:extLst>
                  <a:ext uri="{FF2B5EF4-FFF2-40B4-BE49-F238E27FC236}">
                    <a16:creationId xmlns:a16="http://schemas.microsoft.com/office/drawing/2014/main" id="{86F2596A-2908-F54E-A540-8459E8DD39C3}"/>
                  </a:ext>
                </a:extLst>
              </p:cNvPr>
              <p:cNvSpPr txBox="1"/>
              <p:nvPr/>
            </p:nvSpPr>
            <p:spPr>
              <a:xfrm>
                <a:off x="18436360" y="4567225"/>
                <a:ext cx="1168950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133" i="1" spc="-71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133" i="1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(l)</a:t>
                </a:r>
                <a:r>
                  <a:rPr lang="en-US" sz="2133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state</a:t>
                </a:r>
              </a:p>
            </p:txBody>
          </p:sp>
          <p:sp>
            <p:nvSpPr>
              <p:cNvPr id="3188" name="TextBox 3187">
                <a:extLst>
                  <a:ext uri="{FF2B5EF4-FFF2-40B4-BE49-F238E27FC236}">
                    <a16:creationId xmlns:a16="http://schemas.microsoft.com/office/drawing/2014/main" id="{0BD88577-2FC8-6944-8A56-E95DAE507843}"/>
                  </a:ext>
                </a:extLst>
              </p:cNvPr>
              <p:cNvSpPr txBox="1"/>
              <p:nvPr/>
            </p:nvSpPr>
            <p:spPr>
              <a:xfrm>
                <a:off x="18436360" y="5031387"/>
                <a:ext cx="1280759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attention</a:t>
                </a:r>
              </a:p>
            </p:txBody>
          </p:sp>
          <p:sp>
            <p:nvSpPr>
              <p:cNvPr id="3189" name="TextBox 3188">
                <a:extLst>
                  <a:ext uri="{FF2B5EF4-FFF2-40B4-BE49-F238E27FC236}">
                    <a16:creationId xmlns:a16="http://schemas.microsoft.com/office/drawing/2014/main" id="{84DCC641-970C-E342-A34E-E3152AA4C3A9}"/>
                  </a:ext>
                </a:extLst>
              </p:cNvPr>
              <p:cNvSpPr txBox="1"/>
              <p:nvPr/>
            </p:nvSpPr>
            <p:spPr>
              <a:xfrm>
                <a:off x="18436360" y="5495548"/>
                <a:ext cx="840735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MLP</a:t>
                </a:r>
              </a:p>
            </p:txBody>
          </p:sp>
          <p:sp>
            <p:nvSpPr>
              <p:cNvPr id="3190" name="Rectangle 3189">
                <a:extLst>
                  <a:ext uri="{FF2B5EF4-FFF2-40B4-BE49-F238E27FC236}">
                    <a16:creationId xmlns:a16="http://schemas.microsoft.com/office/drawing/2014/main" id="{D29DE51E-B52A-1044-960F-1876334C42D8}"/>
                  </a:ext>
                </a:extLst>
              </p:cNvPr>
              <p:cNvSpPr/>
              <p:nvPr/>
            </p:nvSpPr>
            <p:spPr>
              <a:xfrm>
                <a:off x="17963736" y="4426885"/>
                <a:ext cx="1723564" cy="177071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</p:grpSp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Transplant Hidden State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AE9EA5-BA7B-024D-AB56-E6558C7AEB57}"/>
              </a:ext>
            </a:extLst>
          </p:cNvPr>
          <p:cNvGrpSpPr/>
          <p:nvPr/>
        </p:nvGrpSpPr>
        <p:grpSpPr>
          <a:xfrm>
            <a:off x="880488" y="4148589"/>
            <a:ext cx="9700645" cy="2388127"/>
            <a:chOff x="880488" y="4148589"/>
            <a:chExt cx="9700645" cy="2388127"/>
          </a:xfrm>
        </p:grpSpPr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21187D64-609A-3348-B466-AFEE54543D4A}"/>
                </a:ext>
              </a:extLst>
            </p:cNvPr>
            <p:cNvGrpSpPr/>
            <p:nvPr/>
          </p:nvGrpSpPr>
          <p:grpSpPr>
            <a:xfrm>
              <a:off x="3889019" y="4361518"/>
              <a:ext cx="578460" cy="369091"/>
              <a:chOff x="3681747" y="309619"/>
              <a:chExt cx="650768" cy="415227"/>
            </a:xfrm>
          </p:grpSpPr>
          <p:cxnSp>
            <p:nvCxnSpPr>
              <p:cNvPr id="559" name="Elbow Connector 558">
                <a:extLst>
                  <a:ext uri="{FF2B5EF4-FFF2-40B4-BE49-F238E27FC236}">
                    <a16:creationId xmlns:a16="http://schemas.microsoft.com/office/drawing/2014/main" id="{B0EB16B5-F52E-664E-84AB-33DA40D7E1D3}"/>
                  </a:ext>
                </a:extLst>
              </p:cNvPr>
              <p:cNvCxnSpPr>
                <a:cxnSpLocks/>
                <a:stCxn id="264" idx="0"/>
                <a:endCxn id="560" idx="1"/>
              </p:cNvCxnSpPr>
              <p:nvPr/>
            </p:nvCxnSpPr>
            <p:spPr>
              <a:xfrm rot="16200000" flipH="1">
                <a:off x="3743813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0" name="Rectangle 559">
                <a:extLst>
                  <a:ext uri="{FF2B5EF4-FFF2-40B4-BE49-F238E27FC236}">
                    <a16:creationId xmlns:a16="http://schemas.microsoft.com/office/drawing/2014/main" id="{EC094596-4F56-5A48-937C-074FFD82928A}"/>
                  </a:ext>
                </a:extLst>
              </p:cNvPr>
              <p:cNvSpPr/>
              <p:nvPr/>
            </p:nvSpPr>
            <p:spPr>
              <a:xfrm flipV="1">
                <a:off x="395173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61" name="Elbow Connector 560">
                <a:extLst>
                  <a:ext uri="{FF2B5EF4-FFF2-40B4-BE49-F238E27FC236}">
                    <a16:creationId xmlns:a16="http://schemas.microsoft.com/office/drawing/2014/main" id="{3278A77A-9B5F-484B-AD7A-3C2C0D530AE4}"/>
                  </a:ext>
                </a:extLst>
              </p:cNvPr>
              <p:cNvCxnSpPr>
                <a:cxnSpLocks/>
                <a:stCxn id="560" idx="3"/>
              </p:cNvCxnSpPr>
              <p:nvPr/>
            </p:nvCxnSpPr>
            <p:spPr>
              <a:xfrm flipV="1">
                <a:off x="421492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ED3875E9-0974-6B40-A5F2-A5C0E71FB6F1}"/>
                </a:ext>
              </a:extLst>
            </p:cNvPr>
            <p:cNvGrpSpPr/>
            <p:nvPr/>
          </p:nvGrpSpPr>
          <p:grpSpPr>
            <a:xfrm>
              <a:off x="4568091" y="4361519"/>
              <a:ext cx="565695" cy="413566"/>
              <a:chOff x="4445702" y="309620"/>
              <a:chExt cx="636407" cy="465262"/>
            </a:xfrm>
          </p:grpSpPr>
          <p:sp>
            <p:nvSpPr>
              <p:cNvPr id="556" name="Diamond 555">
                <a:extLst>
                  <a:ext uri="{FF2B5EF4-FFF2-40B4-BE49-F238E27FC236}">
                    <a16:creationId xmlns:a16="http://schemas.microsoft.com/office/drawing/2014/main" id="{B2F0D331-8A3D-3440-A62A-F4CB99F41420}"/>
                  </a:ext>
                </a:extLst>
              </p:cNvPr>
              <p:cNvSpPr/>
              <p:nvPr/>
            </p:nvSpPr>
            <p:spPr>
              <a:xfrm flipV="1">
                <a:off x="461703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7" name="Elbow Connector 556">
                <a:extLst>
                  <a:ext uri="{FF2B5EF4-FFF2-40B4-BE49-F238E27FC236}">
                    <a16:creationId xmlns:a16="http://schemas.microsoft.com/office/drawing/2014/main" id="{985F9F3E-5E05-E842-AA4B-6C13400BFE76}"/>
                  </a:ext>
                </a:extLst>
              </p:cNvPr>
              <p:cNvCxnSpPr>
                <a:cxnSpLocks/>
                <a:stCxn id="556" idx="3"/>
              </p:cNvCxnSpPr>
              <p:nvPr/>
            </p:nvCxnSpPr>
            <p:spPr>
              <a:xfrm flipV="1">
                <a:off x="4980301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Elbow Connector 557">
                <a:extLst>
                  <a:ext uri="{FF2B5EF4-FFF2-40B4-BE49-F238E27FC236}">
                    <a16:creationId xmlns:a16="http://schemas.microsoft.com/office/drawing/2014/main" id="{AEBD05A0-34A6-3C4F-8BD1-BAE539B3BAB5}"/>
                  </a:ext>
                </a:extLst>
              </p:cNvPr>
              <p:cNvCxnSpPr>
                <a:cxnSpLocks/>
                <a:endCxn id="556" idx="1"/>
              </p:cNvCxnSpPr>
              <p:nvPr/>
            </p:nvCxnSpPr>
            <p:spPr>
              <a:xfrm rot="16200000" flipH="1">
                <a:off x="438955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00FC038B-13C3-D74C-9B28-A1DD91343229}"/>
                </a:ext>
              </a:extLst>
            </p:cNvPr>
            <p:cNvCxnSpPr>
              <a:cxnSpLocks/>
              <a:endCxn id="260" idx="2"/>
            </p:cNvCxnSpPr>
            <p:nvPr/>
          </p:nvCxnSpPr>
          <p:spPr>
            <a:xfrm>
              <a:off x="4017556" y="4361519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9DE5AF8F-BD2E-3F45-8C1E-220FED7C3D03}"/>
                </a:ext>
              </a:extLst>
            </p:cNvPr>
            <p:cNvSpPr/>
            <p:nvPr/>
          </p:nvSpPr>
          <p:spPr>
            <a:xfrm flipV="1">
              <a:off x="5276570" y="4239052"/>
              <a:ext cx="244935" cy="244935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82D4DC9E-0EDB-F249-AD29-48F8AC9E8E2D}"/>
                </a:ext>
              </a:extLst>
            </p:cNvPr>
            <p:cNvGrpSpPr/>
            <p:nvPr/>
          </p:nvGrpSpPr>
          <p:grpSpPr>
            <a:xfrm>
              <a:off x="2385071" y="4361519"/>
              <a:ext cx="572391" cy="369091"/>
              <a:chOff x="1989805" y="309620"/>
              <a:chExt cx="643940" cy="415227"/>
            </a:xfrm>
          </p:grpSpPr>
          <p:cxnSp>
            <p:nvCxnSpPr>
              <p:cNvPr id="553" name="Elbow Connector 552">
                <a:extLst>
                  <a:ext uri="{FF2B5EF4-FFF2-40B4-BE49-F238E27FC236}">
                    <a16:creationId xmlns:a16="http://schemas.microsoft.com/office/drawing/2014/main" id="{7CFF50E5-B0C6-3C4A-8ADA-C3C6C816E995}"/>
                  </a:ext>
                </a:extLst>
              </p:cNvPr>
              <p:cNvCxnSpPr>
                <a:cxnSpLocks/>
                <a:stCxn id="459" idx="0"/>
                <a:endCxn id="554" idx="1"/>
              </p:cNvCxnSpPr>
              <p:nvPr/>
            </p:nvCxnSpPr>
            <p:spPr>
              <a:xfrm rot="16200000" flipH="1">
                <a:off x="2048456" y="388746"/>
                <a:ext cx="145854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4" name="Rectangle 553">
                <a:extLst>
                  <a:ext uri="{FF2B5EF4-FFF2-40B4-BE49-F238E27FC236}">
                    <a16:creationId xmlns:a16="http://schemas.microsoft.com/office/drawing/2014/main" id="{7435A960-C765-1540-B0FF-DE93D557A6FB}"/>
                  </a:ext>
                </a:extLst>
              </p:cNvPr>
              <p:cNvSpPr/>
              <p:nvPr/>
            </p:nvSpPr>
            <p:spPr>
              <a:xfrm flipV="1">
                <a:off x="2252961" y="461653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5" name="Elbow Connector 554">
                <a:extLst>
                  <a:ext uri="{FF2B5EF4-FFF2-40B4-BE49-F238E27FC236}">
                    <a16:creationId xmlns:a16="http://schemas.microsoft.com/office/drawing/2014/main" id="{9A1AB92B-BD1A-EF40-B2BD-C6F0C529B76E}"/>
                  </a:ext>
                </a:extLst>
              </p:cNvPr>
              <p:cNvCxnSpPr>
                <a:cxnSpLocks/>
                <a:stCxn id="554" idx="3"/>
              </p:cNvCxnSpPr>
              <p:nvPr/>
            </p:nvCxnSpPr>
            <p:spPr>
              <a:xfrm flipV="1">
                <a:off x="2516156" y="309620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8ADAB819-9382-0146-8CC7-8EC26B002D3E}"/>
                </a:ext>
              </a:extLst>
            </p:cNvPr>
            <p:cNvGrpSpPr/>
            <p:nvPr/>
          </p:nvGrpSpPr>
          <p:grpSpPr>
            <a:xfrm>
              <a:off x="3058072" y="4361520"/>
              <a:ext cx="565695" cy="413566"/>
              <a:chOff x="2746931" y="309621"/>
              <a:chExt cx="636407" cy="465262"/>
            </a:xfrm>
          </p:grpSpPr>
          <p:sp>
            <p:nvSpPr>
              <p:cNvPr id="550" name="Diamond 549">
                <a:extLst>
                  <a:ext uri="{FF2B5EF4-FFF2-40B4-BE49-F238E27FC236}">
                    <a16:creationId xmlns:a16="http://schemas.microsoft.com/office/drawing/2014/main" id="{AE894EC4-6E93-634F-8A0A-3A4EE4772FC8}"/>
                  </a:ext>
                </a:extLst>
              </p:cNvPr>
              <p:cNvSpPr/>
              <p:nvPr/>
            </p:nvSpPr>
            <p:spPr>
              <a:xfrm flipV="1">
                <a:off x="2918264" y="411617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1" name="Elbow Connector 550">
                <a:extLst>
                  <a:ext uri="{FF2B5EF4-FFF2-40B4-BE49-F238E27FC236}">
                    <a16:creationId xmlns:a16="http://schemas.microsoft.com/office/drawing/2014/main" id="{7AED76BA-BAC7-8E45-A1CE-C3EDB9DE04FE}"/>
                  </a:ext>
                </a:extLst>
              </p:cNvPr>
              <p:cNvCxnSpPr>
                <a:cxnSpLocks/>
                <a:stCxn id="550" idx="3"/>
              </p:cNvCxnSpPr>
              <p:nvPr/>
            </p:nvCxnSpPr>
            <p:spPr>
              <a:xfrm flipV="1">
                <a:off x="3281530" y="309623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" name="Elbow Connector 551">
                <a:extLst>
                  <a:ext uri="{FF2B5EF4-FFF2-40B4-BE49-F238E27FC236}">
                    <a16:creationId xmlns:a16="http://schemas.microsoft.com/office/drawing/2014/main" id="{6ACC444F-58A0-1A4E-92EC-4DB6107AB20B}"/>
                  </a:ext>
                </a:extLst>
              </p:cNvPr>
              <p:cNvCxnSpPr>
                <a:cxnSpLocks/>
                <a:endCxn id="550" idx="1"/>
              </p:cNvCxnSpPr>
              <p:nvPr/>
            </p:nvCxnSpPr>
            <p:spPr>
              <a:xfrm rot="16200000" flipH="1">
                <a:off x="2690783" y="365769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41736BD6-B7E9-2E4F-9B1F-17A41E42BC94}"/>
                </a:ext>
              </a:extLst>
            </p:cNvPr>
            <p:cNvCxnSpPr>
              <a:cxnSpLocks/>
              <a:stCxn id="459" idx="6"/>
              <a:endCxn id="264" idx="2"/>
            </p:cNvCxnSpPr>
            <p:nvPr/>
          </p:nvCxnSpPr>
          <p:spPr>
            <a:xfrm>
              <a:off x="2507537" y="4361520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67E511A4-8BEA-6F41-AB4E-4C26BF62BB39}"/>
                </a:ext>
              </a:extLst>
            </p:cNvPr>
            <p:cNvSpPr/>
            <p:nvPr/>
          </p:nvSpPr>
          <p:spPr>
            <a:xfrm flipV="1">
              <a:off x="3766551" y="4239053"/>
              <a:ext cx="244935" cy="244935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F0A6C458-F440-F046-BD4D-CD7F105918B4}"/>
                </a:ext>
              </a:extLst>
            </p:cNvPr>
            <p:cNvGrpSpPr/>
            <p:nvPr/>
          </p:nvGrpSpPr>
          <p:grpSpPr>
            <a:xfrm>
              <a:off x="5399038" y="4239052"/>
              <a:ext cx="4654612" cy="536033"/>
              <a:chOff x="5325620" y="171845"/>
              <a:chExt cx="5236436" cy="603037"/>
            </a:xfrm>
          </p:grpSpPr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BAC2D2E9-1428-4B4F-9EAD-7C254550844D}"/>
                  </a:ext>
                </a:extLst>
              </p:cNvPr>
              <p:cNvGrpSpPr/>
              <p:nvPr/>
            </p:nvGrpSpPr>
            <p:grpSpPr>
              <a:xfrm>
                <a:off x="9489464" y="309620"/>
                <a:ext cx="636407" cy="465262"/>
                <a:chOff x="9489464" y="309620"/>
                <a:chExt cx="636407" cy="465262"/>
              </a:xfrm>
            </p:grpSpPr>
            <p:sp>
              <p:nvSpPr>
                <p:cNvPr id="547" name="Diamond 546">
                  <a:extLst>
                    <a:ext uri="{FF2B5EF4-FFF2-40B4-BE49-F238E27FC236}">
                      <a16:creationId xmlns:a16="http://schemas.microsoft.com/office/drawing/2014/main" id="{AFAE3482-E3EF-5C48-90A6-9E8948A66664}"/>
                    </a:ext>
                  </a:extLst>
                </p:cNvPr>
                <p:cNvSpPr/>
                <p:nvPr/>
              </p:nvSpPr>
              <p:spPr>
                <a:xfrm flipV="1">
                  <a:off x="9660797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8" name="Elbow Connector 547">
                  <a:extLst>
                    <a:ext uri="{FF2B5EF4-FFF2-40B4-BE49-F238E27FC236}">
                      <a16:creationId xmlns:a16="http://schemas.microsoft.com/office/drawing/2014/main" id="{FD66243F-80C8-E044-B6A9-F66F843FD088}"/>
                    </a:ext>
                  </a:extLst>
                </p:cNvPr>
                <p:cNvCxnSpPr>
                  <a:cxnSpLocks/>
                  <a:stCxn id="547" idx="3"/>
                </p:cNvCxnSpPr>
                <p:nvPr/>
              </p:nvCxnSpPr>
              <p:spPr>
                <a:xfrm flipV="1">
                  <a:off x="10024063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9" name="Elbow Connector 548">
                  <a:extLst>
                    <a:ext uri="{FF2B5EF4-FFF2-40B4-BE49-F238E27FC236}">
                      <a16:creationId xmlns:a16="http://schemas.microsoft.com/office/drawing/2014/main" id="{C5D0969E-3456-9747-9A33-0666C7B010E0}"/>
                    </a:ext>
                  </a:extLst>
                </p:cNvPr>
                <p:cNvCxnSpPr>
                  <a:cxnSpLocks/>
                  <a:endCxn id="547" idx="1"/>
                </p:cNvCxnSpPr>
                <p:nvPr/>
              </p:nvCxnSpPr>
              <p:spPr>
                <a:xfrm rot="16200000" flipH="1">
                  <a:off x="9433316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4" name="Straight Connector 463">
                <a:extLst>
                  <a:ext uri="{FF2B5EF4-FFF2-40B4-BE49-F238E27FC236}">
                    <a16:creationId xmlns:a16="http://schemas.microsoft.com/office/drawing/2014/main" id="{2DB90C77-3CC1-3846-AB8E-AE90D2C22D13}"/>
                  </a:ext>
                </a:extLst>
              </p:cNvPr>
              <p:cNvCxnSpPr>
                <a:cxnSpLocks/>
                <a:endCxn id="465" idx="2"/>
              </p:cNvCxnSpPr>
              <p:nvPr/>
            </p:nvCxnSpPr>
            <p:spPr>
              <a:xfrm>
                <a:off x="8870114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5" name="Oval 464">
                <a:extLst>
                  <a:ext uri="{FF2B5EF4-FFF2-40B4-BE49-F238E27FC236}">
                    <a16:creationId xmlns:a16="http://schemas.microsoft.com/office/drawing/2014/main" id="{16193507-465C-074A-AA26-55BEC0AE9F33}"/>
                  </a:ext>
                </a:extLst>
              </p:cNvPr>
              <p:cNvSpPr/>
              <p:nvPr/>
            </p:nvSpPr>
            <p:spPr>
              <a:xfrm flipV="1">
                <a:off x="10286504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66" name="Group 465">
                <a:extLst>
                  <a:ext uri="{FF2B5EF4-FFF2-40B4-BE49-F238E27FC236}">
                    <a16:creationId xmlns:a16="http://schemas.microsoft.com/office/drawing/2014/main" id="{3D4750CD-838F-F744-8E5C-5BF114621D9E}"/>
                  </a:ext>
                </a:extLst>
              </p:cNvPr>
              <p:cNvGrpSpPr/>
              <p:nvPr/>
            </p:nvGrpSpPr>
            <p:grpSpPr>
              <a:xfrm>
                <a:off x="5325620" y="309619"/>
                <a:ext cx="653115" cy="415227"/>
                <a:chOff x="5325620" y="309619"/>
                <a:chExt cx="653115" cy="415227"/>
              </a:xfrm>
            </p:grpSpPr>
            <p:cxnSp>
              <p:nvCxnSpPr>
                <p:cNvPr id="544" name="Elbow Connector 543">
                  <a:extLst>
                    <a:ext uri="{FF2B5EF4-FFF2-40B4-BE49-F238E27FC236}">
                      <a16:creationId xmlns:a16="http://schemas.microsoft.com/office/drawing/2014/main" id="{BF7F2D87-D432-6944-8AE0-5E96A7FEE852}"/>
                    </a:ext>
                  </a:extLst>
                </p:cNvPr>
                <p:cNvCxnSpPr>
                  <a:cxnSpLocks/>
                  <a:stCxn id="260" idx="0"/>
                  <a:endCxn id="545" idx="1"/>
                </p:cNvCxnSpPr>
                <p:nvPr/>
              </p:nvCxnSpPr>
              <p:spPr>
                <a:xfrm rot="16200000" flipH="1">
                  <a:off x="5382587" y="377884"/>
                  <a:ext cx="158398" cy="272332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5" name="Rectangle 544">
                  <a:extLst>
                    <a:ext uri="{FF2B5EF4-FFF2-40B4-BE49-F238E27FC236}">
                      <a16:creationId xmlns:a16="http://schemas.microsoft.com/office/drawing/2014/main" id="{B3F6DCEF-DC22-5F4A-B97A-9A0C4D0D3073}"/>
                    </a:ext>
                  </a:extLst>
                </p:cNvPr>
                <p:cNvSpPr/>
                <p:nvPr/>
              </p:nvSpPr>
              <p:spPr>
                <a:xfrm flipV="1">
                  <a:off x="5597952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6" name="Elbow Connector 545">
                  <a:extLst>
                    <a:ext uri="{FF2B5EF4-FFF2-40B4-BE49-F238E27FC236}">
                      <a16:creationId xmlns:a16="http://schemas.microsoft.com/office/drawing/2014/main" id="{1DE335DF-98D5-5C45-8C83-A5FDE1334728}"/>
                    </a:ext>
                  </a:extLst>
                </p:cNvPr>
                <p:cNvCxnSpPr>
                  <a:cxnSpLocks/>
                  <a:stCxn id="545" idx="3"/>
                </p:cNvCxnSpPr>
                <p:nvPr/>
              </p:nvCxnSpPr>
              <p:spPr>
                <a:xfrm flipV="1">
                  <a:off x="5861146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7" name="Group 466">
                <a:extLst>
                  <a:ext uri="{FF2B5EF4-FFF2-40B4-BE49-F238E27FC236}">
                    <a16:creationId xmlns:a16="http://schemas.microsoft.com/office/drawing/2014/main" id="{78C41C19-0CCC-1B46-B19C-92D05A34B137}"/>
                  </a:ext>
                </a:extLst>
              </p:cNvPr>
              <p:cNvGrpSpPr/>
              <p:nvPr/>
            </p:nvGrpSpPr>
            <p:grpSpPr>
              <a:xfrm>
                <a:off x="6091922" y="309620"/>
                <a:ext cx="636408" cy="465262"/>
                <a:chOff x="6091922" y="309620"/>
                <a:chExt cx="636408" cy="465262"/>
              </a:xfrm>
            </p:grpSpPr>
            <p:sp>
              <p:nvSpPr>
                <p:cNvPr id="541" name="Diamond 540">
                  <a:extLst>
                    <a:ext uri="{FF2B5EF4-FFF2-40B4-BE49-F238E27FC236}">
                      <a16:creationId xmlns:a16="http://schemas.microsoft.com/office/drawing/2014/main" id="{D47A9996-BC1A-814B-8F90-3E24F154CAB0}"/>
                    </a:ext>
                  </a:extLst>
                </p:cNvPr>
                <p:cNvSpPr/>
                <p:nvPr/>
              </p:nvSpPr>
              <p:spPr>
                <a:xfrm flipV="1">
                  <a:off x="6263255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2" name="Elbow Connector 541">
                  <a:extLst>
                    <a:ext uri="{FF2B5EF4-FFF2-40B4-BE49-F238E27FC236}">
                      <a16:creationId xmlns:a16="http://schemas.microsoft.com/office/drawing/2014/main" id="{DC5B0E13-7BEC-2640-AD69-B5C4770B932B}"/>
                    </a:ext>
                  </a:extLst>
                </p:cNvPr>
                <p:cNvCxnSpPr>
                  <a:cxnSpLocks/>
                  <a:stCxn id="541" idx="3"/>
                </p:cNvCxnSpPr>
                <p:nvPr/>
              </p:nvCxnSpPr>
              <p:spPr>
                <a:xfrm flipV="1">
                  <a:off x="6626522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3" name="Elbow Connector 542">
                  <a:extLst>
                    <a:ext uri="{FF2B5EF4-FFF2-40B4-BE49-F238E27FC236}">
                      <a16:creationId xmlns:a16="http://schemas.microsoft.com/office/drawing/2014/main" id="{F74CF89E-C187-5844-AF54-32879D14EB28}"/>
                    </a:ext>
                  </a:extLst>
                </p:cNvPr>
                <p:cNvCxnSpPr>
                  <a:cxnSpLocks/>
                  <a:endCxn id="541" idx="1"/>
                </p:cNvCxnSpPr>
                <p:nvPr/>
              </p:nvCxnSpPr>
              <p:spPr>
                <a:xfrm rot="16200000" flipH="1">
                  <a:off x="6035774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8" name="Straight Connector 467">
                <a:extLst>
                  <a:ext uri="{FF2B5EF4-FFF2-40B4-BE49-F238E27FC236}">
                    <a16:creationId xmlns:a16="http://schemas.microsoft.com/office/drawing/2014/main" id="{01CF760C-4C6F-544E-8092-3B434C3262EB}"/>
                  </a:ext>
                </a:extLst>
              </p:cNvPr>
              <p:cNvCxnSpPr>
                <a:cxnSpLocks/>
                <a:endCxn id="469" idx="2"/>
              </p:cNvCxnSpPr>
              <p:nvPr/>
            </p:nvCxnSpPr>
            <p:spPr>
              <a:xfrm>
                <a:off x="5472572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614BEA26-3809-2345-A2C5-0DADE814F5C9}"/>
                  </a:ext>
                </a:extLst>
              </p:cNvPr>
              <p:cNvSpPr/>
              <p:nvPr/>
            </p:nvSpPr>
            <p:spPr>
              <a:xfrm flipV="1">
                <a:off x="6888963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70" name="Group 469">
                <a:extLst>
                  <a:ext uri="{FF2B5EF4-FFF2-40B4-BE49-F238E27FC236}">
                    <a16:creationId xmlns:a16="http://schemas.microsoft.com/office/drawing/2014/main" id="{DBC00FB2-5041-2744-85DB-E18B414F1272}"/>
                  </a:ext>
                </a:extLst>
              </p:cNvPr>
              <p:cNvGrpSpPr/>
              <p:nvPr/>
            </p:nvGrpSpPr>
            <p:grpSpPr>
              <a:xfrm>
                <a:off x="7026738" y="309619"/>
                <a:ext cx="650769" cy="415227"/>
                <a:chOff x="7026738" y="309619"/>
                <a:chExt cx="650769" cy="415227"/>
              </a:xfrm>
            </p:grpSpPr>
            <p:cxnSp>
              <p:nvCxnSpPr>
                <p:cNvPr id="482" name="Elbow Connector 481">
                  <a:extLst>
                    <a:ext uri="{FF2B5EF4-FFF2-40B4-BE49-F238E27FC236}">
                      <a16:creationId xmlns:a16="http://schemas.microsoft.com/office/drawing/2014/main" id="{7240964C-B1B3-CC4B-B417-471D3D7C66E1}"/>
                    </a:ext>
                  </a:extLst>
                </p:cNvPr>
                <p:cNvCxnSpPr>
                  <a:cxnSpLocks/>
                  <a:stCxn id="469" idx="0"/>
                  <a:endCxn id="483" idx="1"/>
                </p:cNvCxnSpPr>
                <p:nvPr/>
              </p:nvCxnSpPr>
              <p:spPr>
                <a:xfrm rot="16200000" flipH="1">
                  <a:off x="7088805" y="385330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3" name="Rectangle 482">
                  <a:extLst>
                    <a:ext uri="{FF2B5EF4-FFF2-40B4-BE49-F238E27FC236}">
                      <a16:creationId xmlns:a16="http://schemas.microsoft.com/office/drawing/2014/main" id="{9D6C1155-B90E-2C4C-9C88-D33550C2C7C7}"/>
                    </a:ext>
                  </a:extLst>
                </p:cNvPr>
                <p:cNvSpPr/>
                <p:nvPr/>
              </p:nvSpPr>
              <p:spPr>
                <a:xfrm flipV="1">
                  <a:off x="729672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484" name="Elbow Connector 483">
                  <a:extLst>
                    <a:ext uri="{FF2B5EF4-FFF2-40B4-BE49-F238E27FC236}">
                      <a16:creationId xmlns:a16="http://schemas.microsoft.com/office/drawing/2014/main" id="{2AF4F143-16F2-4142-B00A-208BA666C032}"/>
                    </a:ext>
                  </a:extLst>
                </p:cNvPr>
                <p:cNvCxnSpPr>
                  <a:cxnSpLocks/>
                  <a:stCxn id="483" idx="3"/>
                </p:cNvCxnSpPr>
                <p:nvPr/>
              </p:nvCxnSpPr>
              <p:spPr>
                <a:xfrm flipV="1">
                  <a:off x="755991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1" name="Straight Connector 470">
                <a:extLst>
                  <a:ext uri="{FF2B5EF4-FFF2-40B4-BE49-F238E27FC236}">
                    <a16:creationId xmlns:a16="http://schemas.microsoft.com/office/drawing/2014/main" id="{4AE6D6B2-13BD-E744-B5DC-064126D1A2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1344" y="309620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" name="Group 471">
                <a:extLst>
                  <a:ext uri="{FF2B5EF4-FFF2-40B4-BE49-F238E27FC236}">
                    <a16:creationId xmlns:a16="http://schemas.microsoft.com/office/drawing/2014/main" id="{DB14E2BD-58CB-3142-8D2A-B77A71B628F7}"/>
                  </a:ext>
                </a:extLst>
              </p:cNvPr>
              <p:cNvGrpSpPr/>
              <p:nvPr/>
            </p:nvGrpSpPr>
            <p:grpSpPr>
              <a:xfrm>
                <a:off x="8725510" y="309619"/>
                <a:ext cx="650767" cy="415227"/>
                <a:chOff x="8725510" y="309619"/>
                <a:chExt cx="650767" cy="415227"/>
              </a:xfrm>
            </p:grpSpPr>
            <p:cxnSp>
              <p:nvCxnSpPr>
                <p:cNvPr id="479" name="Elbow Connector 478">
                  <a:extLst>
                    <a:ext uri="{FF2B5EF4-FFF2-40B4-BE49-F238E27FC236}">
                      <a16:creationId xmlns:a16="http://schemas.microsoft.com/office/drawing/2014/main" id="{A71B5995-136D-B04E-87C4-5CDF1D50532D}"/>
                    </a:ext>
                  </a:extLst>
                </p:cNvPr>
                <p:cNvCxnSpPr>
                  <a:cxnSpLocks/>
                  <a:stCxn id="473" idx="0"/>
                  <a:endCxn id="480" idx="1"/>
                </p:cNvCxnSpPr>
                <p:nvPr/>
              </p:nvCxnSpPr>
              <p:spPr>
                <a:xfrm rot="16200000" flipH="1">
                  <a:off x="8787576" y="385331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0" name="Rectangle 479">
                  <a:extLst>
                    <a:ext uri="{FF2B5EF4-FFF2-40B4-BE49-F238E27FC236}">
                      <a16:creationId xmlns:a16="http://schemas.microsoft.com/office/drawing/2014/main" id="{530084E2-1B7A-AE4F-83C7-7BC320FC75E0}"/>
                    </a:ext>
                  </a:extLst>
                </p:cNvPr>
                <p:cNvSpPr/>
                <p:nvPr/>
              </p:nvSpPr>
              <p:spPr>
                <a:xfrm flipV="1">
                  <a:off x="899549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481" name="Elbow Connector 480">
                  <a:extLst>
                    <a:ext uri="{FF2B5EF4-FFF2-40B4-BE49-F238E27FC236}">
                      <a16:creationId xmlns:a16="http://schemas.microsoft.com/office/drawing/2014/main" id="{487EB043-B424-3041-8170-FBF359D4B67F}"/>
                    </a:ext>
                  </a:extLst>
                </p:cNvPr>
                <p:cNvCxnSpPr>
                  <a:cxnSpLocks/>
                  <a:stCxn id="480" idx="3"/>
                </p:cNvCxnSpPr>
                <p:nvPr/>
              </p:nvCxnSpPr>
              <p:spPr>
                <a:xfrm flipV="1">
                  <a:off x="925868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Oval 472">
                <a:extLst>
                  <a:ext uri="{FF2B5EF4-FFF2-40B4-BE49-F238E27FC236}">
                    <a16:creationId xmlns:a16="http://schemas.microsoft.com/office/drawing/2014/main" id="{23331FDE-34C3-6B42-87F4-F5D4A5728D7A}"/>
                  </a:ext>
                </a:extLst>
              </p:cNvPr>
              <p:cNvSpPr/>
              <p:nvPr/>
            </p:nvSpPr>
            <p:spPr>
              <a:xfrm flipV="1">
                <a:off x="8587734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74" name="Group 473">
                <a:extLst>
                  <a:ext uri="{FF2B5EF4-FFF2-40B4-BE49-F238E27FC236}">
                    <a16:creationId xmlns:a16="http://schemas.microsoft.com/office/drawing/2014/main" id="{5F7650E6-5C25-264F-B714-EB465865B90C}"/>
                  </a:ext>
                </a:extLst>
              </p:cNvPr>
              <p:cNvGrpSpPr/>
              <p:nvPr/>
            </p:nvGrpSpPr>
            <p:grpSpPr>
              <a:xfrm>
                <a:off x="7959493" y="275993"/>
                <a:ext cx="628241" cy="67256"/>
                <a:chOff x="7959493" y="275993"/>
                <a:chExt cx="628241" cy="67256"/>
              </a:xfrm>
            </p:grpSpPr>
            <p:cxnSp>
              <p:nvCxnSpPr>
                <p:cNvPr id="475" name="Straight Connector 474">
                  <a:extLst>
                    <a:ext uri="{FF2B5EF4-FFF2-40B4-BE49-F238E27FC236}">
                      <a16:creationId xmlns:a16="http://schemas.microsoft.com/office/drawing/2014/main" id="{F6B5911E-0289-374B-AD0A-7A9AA1BDF2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30009" y="309621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6" name="Oval 475">
                  <a:extLst>
                    <a:ext uri="{FF2B5EF4-FFF2-40B4-BE49-F238E27FC236}">
                      <a16:creationId xmlns:a16="http://schemas.microsoft.com/office/drawing/2014/main" id="{9649F06F-B33B-B445-8218-17DE9AF552FA}"/>
                    </a:ext>
                  </a:extLst>
                </p:cNvPr>
                <p:cNvSpPr/>
                <p:nvPr/>
              </p:nvSpPr>
              <p:spPr>
                <a:xfrm>
                  <a:off x="795949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477" name="Oval 476">
                  <a:extLst>
                    <a:ext uri="{FF2B5EF4-FFF2-40B4-BE49-F238E27FC236}">
                      <a16:creationId xmlns:a16="http://schemas.microsoft.com/office/drawing/2014/main" id="{7BBEA551-2C90-3F45-B0AB-A0DBA61F659B}"/>
                    </a:ext>
                  </a:extLst>
                </p:cNvPr>
                <p:cNvSpPr/>
                <p:nvPr/>
              </p:nvSpPr>
              <p:spPr>
                <a:xfrm>
                  <a:off x="811916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478" name="Oval 477">
                  <a:extLst>
                    <a:ext uri="{FF2B5EF4-FFF2-40B4-BE49-F238E27FC236}">
                      <a16:creationId xmlns:a16="http://schemas.microsoft.com/office/drawing/2014/main" id="{F9D4ECFE-D8FF-824C-BDA7-67F1A421E6B2}"/>
                    </a:ext>
                  </a:extLst>
                </p:cNvPr>
                <p:cNvSpPr/>
                <p:nvPr/>
              </p:nvSpPr>
              <p:spPr>
                <a:xfrm>
                  <a:off x="8276817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ED41C7EC-8CCD-1E48-B515-511E26317061}"/>
                </a:ext>
              </a:extLst>
            </p:cNvPr>
            <p:cNvGrpSpPr/>
            <p:nvPr/>
          </p:nvGrpSpPr>
          <p:grpSpPr>
            <a:xfrm>
              <a:off x="1319708" y="4148589"/>
              <a:ext cx="1187829" cy="420564"/>
              <a:chOff x="791270" y="70075"/>
              <a:chExt cx="1336310" cy="473134"/>
            </a:xfrm>
          </p:grpSpPr>
          <p:sp>
            <p:nvSpPr>
              <p:cNvPr id="459" name="Oval 458">
                <a:extLst>
                  <a:ext uri="{FF2B5EF4-FFF2-40B4-BE49-F238E27FC236}">
                    <a16:creationId xmlns:a16="http://schemas.microsoft.com/office/drawing/2014/main" id="{438F2962-BD9B-D646-96A0-70507D9C040E}"/>
                  </a:ext>
                </a:extLst>
              </p:cNvPr>
              <p:cNvSpPr/>
              <p:nvPr/>
            </p:nvSpPr>
            <p:spPr>
              <a:xfrm flipV="1">
                <a:off x="1852028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sp>
            <p:nvSpPr>
              <p:cNvPr id="460" name="Google Shape;399;p3">
                <a:extLst>
                  <a:ext uri="{FF2B5EF4-FFF2-40B4-BE49-F238E27FC236}">
                    <a16:creationId xmlns:a16="http://schemas.microsoft.com/office/drawing/2014/main" id="{4B8D7BF5-8730-134C-850D-E6AFA913B0EE}"/>
                  </a:ext>
                </a:extLst>
              </p:cNvPr>
              <p:cNvSpPr/>
              <p:nvPr/>
            </p:nvSpPr>
            <p:spPr>
              <a:xfrm rot="16200000">
                <a:off x="1270288" y="15561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 b="1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461" name="Straight Connector 460">
                <a:extLst>
                  <a:ext uri="{FF2B5EF4-FFF2-40B4-BE49-F238E27FC236}">
                    <a16:creationId xmlns:a16="http://schemas.microsoft.com/office/drawing/2014/main" id="{28BAC773-C7F2-C94D-8485-2560101B8124}"/>
                  </a:ext>
                </a:extLst>
              </p:cNvPr>
              <p:cNvCxnSpPr>
                <a:cxnSpLocks/>
                <a:stCxn id="460" idx="2"/>
                <a:endCxn id="459" idx="2"/>
              </p:cNvCxnSpPr>
              <p:nvPr/>
            </p:nvCxnSpPr>
            <p:spPr>
              <a:xfrm>
                <a:off x="1581784" y="30962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2" name="TextBox 461">
                <a:extLst>
                  <a:ext uri="{FF2B5EF4-FFF2-40B4-BE49-F238E27FC236}">
                    <a16:creationId xmlns:a16="http://schemas.microsoft.com/office/drawing/2014/main" id="{5577F4AD-E90B-5148-AB58-25E22F2783A8}"/>
                  </a:ext>
                </a:extLst>
              </p:cNvPr>
              <p:cNvSpPr txBox="1"/>
              <p:nvPr/>
            </p:nvSpPr>
            <p:spPr>
              <a:xfrm>
                <a:off x="791270" y="70075"/>
                <a:ext cx="361038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</a:p>
            </p:txBody>
          </p:sp>
        </p:grp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48E6D90D-7A0C-5544-AAFB-34BCFC34535A}"/>
                </a:ext>
              </a:extLst>
            </p:cNvPr>
            <p:cNvGrpSpPr/>
            <p:nvPr/>
          </p:nvGrpSpPr>
          <p:grpSpPr>
            <a:xfrm>
              <a:off x="1319709" y="4483987"/>
              <a:ext cx="8731850" cy="882470"/>
              <a:chOff x="791274" y="439531"/>
              <a:chExt cx="9823332" cy="992779"/>
            </a:xfrm>
          </p:grpSpPr>
          <p:grpSp>
            <p:nvGrpSpPr>
              <p:cNvPr id="393" name="Group 392">
                <a:extLst>
                  <a:ext uri="{FF2B5EF4-FFF2-40B4-BE49-F238E27FC236}">
                    <a16:creationId xmlns:a16="http://schemas.microsoft.com/office/drawing/2014/main" id="{18DEAE10-8D07-DC47-B866-BF83AB7C5706}"/>
                  </a:ext>
                </a:extLst>
              </p:cNvPr>
              <p:cNvGrpSpPr/>
              <p:nvPr/>
            </p:nvGrpSpPr>
            <p:grpSpPr>
              <a:xfrm>
                <a:off x="9542014" y="967047"/>
                <a:ext cx="636407" cy="465262"/>
                <a:chOff x="9542014" y="967047"/>
                <a:chExt cx="636407" cy="465262"/>
              </a:xfrm>
            </p:grpSpPr>
            <p:sp>
              <p:nvSpPr>
                <p:cNvPr id="456" name="Diamond 455">
                  <a:extLst>
                    <a:ext uri="{FF2B5EF4-FFF2-40B4-BE49-F238E27FC236}">
                      <a16:creationId xmlns:a16="http://schemas.microsoft.com/office/drawing/2014/main" id="{574C03B4-E2B8-8F45-90F3-1863E923AAD0}"/>
                    </a:ext>
                  </a:extLst>
                </p:cNvPr>
                <p:cNvSpPr/>
                <p:nvPr/>
              </p:nvSpPr>
              <p:spPr>
                <a:xfrm flipV="1">
                  <a:off x="9713347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7" name="Elbow Connector 456">
                  <a:extLst>
                    <a:ext uri="{FF2B5EF4-FFF2-40B4-BE49-F238E27FC236}">
                      <a16:creationId xmlns:a16="http://schemas.microsoft.com/office/drawing/2014/main" id="{7BD8D280-84AF-CD4D-9DB7-13AEE1A280F0}"/>
                    </a:ext>
                  </a:extLst>
                </p:cNvPr>
                <p:cNvCxnSpPr>
                  <a:cxnSpLocks/>
                  <a:stCxn id="456" idx="3"/>
                </p:cNvCxnSpPr>
                <p:nvPr/>
              </p:nvCxnSpPr>
              <p:spPr>
                <a:xfrm flipV="1">
                  <a:off x="10076613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8" name="Elbow Connector 457">
                  <a:extLst>
                    <a:ext uri="{FF2B5EF4-FFF2-40B4-BE49-F238E27FC236}">
                      <a16:creationId xmlns:a16="http://schemas.microsoft.com/office/drawing/2014/main" id="{61093B69-F608-5948-B1A6-F3FA4BCFC899}"/>
                    </a:ext>
                  </a:extLst>
                </p:cNvPr>
                <p:cNvCxnSpPr>
                  <a:cxnSpLocks/>
                  <a:endCxn id="456" idx="1"/>
                </p:cNvCxnSpPr>
                <p:nvPr/>
              </p:nvCxnSpPr>
              <p:spPr>
                <a:xfrm rot="16200000" flipH="1">
                  <a:off x="9485866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id="{DE4B675C-3FF9-DE45-B53A-0B4B2317F26A}"/>
                  </a:ext>
                </a:extLst>
              </p:cNvPr>
              <p:cNvCxnSpPr>
                <a:cxnSpLocks/>
                <a:endCxn id="395" idx="2"/>
              </p:cNvCxnSpPr>
              <p:nvPr/>
            </p:nvCxnSpPr>
            <p:spPr>
              <a:xfrm>
                <a:off x="8922664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D8406544-BB55-8D46-AC00-317DE9CCD452}"/>
                  </a:ext>
                </a:extLst>
              </p:cNvPr>
              <p:cNvSpPr/>
              <p:nvPr/>
            </p:nvSpPr>
            <p:spPr>
              <a:xfrm flipV="1">
                <a:off x="10339054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396" name="Group 395">
                <a:extLst>
                  <a:ext uri="{FF2B5EF4-FFF2-40B4-BE49-F238E27FC236}">
                    <a16:creationId xmlns:a16="http://schemas.microsoft.com/office/drawing/2014/main" id="{4CC7CE9B-A849-E84D-9FBF-7CDE429EB0A4}"/>
                  </a:ext>
                </a:extLst>
              </p:cNvPr>
              <p:cNvGrpSpPr/>
              <p:nvPr/>
            </p:nvGrpSpPr>
            <p:grpSpPr>
              <a:xfrm>
                <a:off x="6144472" y="967047"/>
                <a:ext cx="636408" cy="465262"/>
                <a:chOff x="6144472" y="967047"/>
                <a:chExt cx="636408" cy="465262"/>
              </a:xfrm>
            </p:grpSpPr>
            <p:sp>
              <p:nvSpPr>
                <p:cNvPr id="453" name="Diamond 452">
                  <a:extLst>
                    <a:ext uri="{FF2B5EF4-FFF2-40B4-BE49-F238E27FC236}">
                      <a16:creationId xmlns:a16="http://schemas.microsoft.com/office/drawing/2014/main" id="{D2B4310D-1F5F-AF44-ADBB-D2EB2DBBE2AE}"/>
                    </a:ext>
                  </a:extLst>
                </p:cNvPr>
                <p:cNvSpPr/>
                <p:nvPr/>
              </p:nvSpPr>
              <p:spPr>
                <a:xfrm flipV="1">
                  <a:off x="631580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4" name="Elbow Connector 453">
                  <a:extLst>
                    <a:ext uri="{FF2B5EF4-FFF2-40B4-BE49-F238E27FC236}">
                      <a16:creationId xmlns:a16="http://schemas.microsoft.com/office/drawing/2014/main" id="{C2D8240A-E5C3-4E43-B7E3-B75FD73E7A42}"/>
                    </a:ext>
                  </a:extLst>
                </p:cNvPr>
                <p:cNvCxnSpPr>
                  <a:cxnSpLocks/>
                  <a:stCxn id="453" idx="3"/>
                </p:cNvCxnSpPr>
                <p:nvPr/>
              </p:nvCxnSpPr>
              <p:spPr>
                <a:xfrm flipV="1">
                  <a:off x="6679072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5" name="Elbow Connector 454">
                  <a:extLst>
                    <a:ext uri="{FF2B5EF4-FFF2-40B4-BE49-F238E27FC236}">
                      <a16:creationId xmlns:a16="http://schemas.microsoft.com/office/drawing/2014/main" id="{BF1C8FF7-2492-9A43-8353-67A2BDFBB3B3}"/>
                    </a:ext>
                  </a:extLst>
                </p:cNvPr>
                <p:cNvCxnSpPr>
                  <a:cxnSpLocks/>
                  <a:endCxn id="453" idx="1"/>
                </p:cNvCxnSpPr>
                <p:nvPr/>
              </p:nvCxnSpPr>
              <p:spPr>
                <a:xfrm rot="16200000" flipH="1">
                  <a:off x="608832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7" name="Straight Connector 396">
                <a:extLst>
                  <a:ext uri="{FF2B5EF4-FFF2-40B4-BE49-F238E27FC236}">
                    <a16:creationId xmlns:a16="http://schemas.microsoft.com/office/drawing/2014/main" id="{C78DB3FD-469B-9C41-BF89-1872559B8BC9}"/>
                  </a:ext>
                </a:extLst>
              </p:cNvPr>
              <p:cNvCxnSpPr>
                <a:cxnSpLocks/>
                <a:endCxn id="398" idx="2"/>
              </p:cNvCxnSpPr>
              <p:nvPr/>
            </p:nvCxnSpPr>
            <p:spPr>
              <a:xfrm>
                <a:off x="552512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53836735-0AAF-BD42-BE8A-23DD9BE4A138}"/>
                  </a:ext>
                </a:extLst>
              </p:cNvPr>
              <p:cNvSpPr/>
              <p:nvPr/>
            </p:nvSpPr>
            <p:spPr>
              <a:xfrm flipV="1">
                <a:off x="6941513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399" name="Group 398">
                <a:extLst>
                  <a:ext uri="{FF2B5EF4-FFF2-40B4-BE49-F238E27FC236}">
                    <a16:creationId xmlns:a16="http://schemas.microsoft.com/office/drawing/2014/main" id="{12387A95-15CE-0846-8588-E7559297A557}"/>
                  </a:ext>
                </a:extLst>
              </p:cNvPr>
              <p:cNvGrpSpPr/>
              <p:nvPr/>
            </p:nvGrpSpPr>
            <p:grpSpPr>
              <a:xfrm>
                <a:off x="4445702" y="967047"/>
                <a:ext cx="636407" cy="465262"/>
                <a:chOff x="4445702" y="967047"/>
                <a:chExt cx="636407" cy="465262"/>
              </a:xfrm>
            </p:grpSpPr>
            <p:sp>
              <p:nvSpPr>
                <p:cNvPr id="450" name="Diamond 449">
                  <a:extLst>
                    <a:ext uri="{FF2B5EF4-FFF2-40B4-BE49-F238E27FC236}">
                      <a16:creationId xmlns:a16="http://schemas.microsoft.com/office/drawing/2014/main" id="{0E1FB674-45AC-BA40-967E-67F5632EF04D}"/>
                    </a:ext>
                  </a:extLst>
                </p:cNvPr>
                <p:cNvSpPr/>
                <p:nvPr/>
              </p:nvSpPr>
              <p:spPr>
                <a:xfrm flipV="1">
                  <a:off x="461703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1" name="Elbow Connector 450">
                  <a:extLst>
                    <a:ext uri="{FF2B5EF4-FFF2-40B4-BE49-F238E27FC236}">
                      <a16:creationId xmlns:a16="http://schemas.microsoft.com/office/drawing/2014/main" id="{BB41A190-F3CE-ED4B-8173-CBC4D2E3FE78}"/>
                    </a:ext>
                  </a:extLst>
                </p:cNvPr>
                <p:cNvCxnSpPr>
                  <a:cxnSpLocks/>
                  <a:stCxn id="450" idx="3"/>
                </p:cNvCxnSpPr>
                <p:nvPr/>
              </p:nvCxnSpPr>
              <p:spPr>
                <a:xfrm flipV="1">
                  <a:off x="4980301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2" name="Elbow Connector 451">
                  <a:extLst>
                    <a:ext uri="{FF2B5EF4-FFF2-40B4-BE49-F238E27FC236}">
                      <a16:creationId xmlns:a16="http://schemas.microsoft.com/office/drawing/2014/main" id="{DE7E3C4C-90DC-CD41-BAB7-BB855C68A932}"/>
                    </a:ext>
                  </a:extLst>
                </p:cNvPr>
                <p:cNvCxnSpPr>
                  <a:cxnSpLocks/>
                  <a:endCxn id="450" idx="1"/>
                </p:cNvCxnSpPr>
                <p:nvPr/>
              </p:nvCxnSpPr>
              <p:spPr>
                <a:xfrm rot="16200000" flipH="1">
                  <a:off x="438955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0" name="Straight Connector 399">
                <a:extLst>
                  <a:ext uri="{FF2B5EF4-FFF2-40B4-BE49-F238E27FC236}">
                    <a16:creationId xmlns:a16="http://schemas.microsoft.com/office/drawing/2014/main" id="{5C1F82EF-B54D-C54C-8894-CA48DDF1608D}"/>
                  </a:ext>
                </a:extLst>
              </p:cNvPr>
              <p:cNvCxnSpPr>
                <a:cxnSpLocks/>
                <a:endCxn id="401" idx="2"/>
              </p:cNvCxnSpPr>
              <p:nvPr/>
            </p:nvCxnSpPr>
            <p:spPr>
              <a:xfrm>
                <a:off x="382635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7A382BD0-43DE-C34A-8B78-DFFAF52B4F69}"/>
                  </a:ext>
                </a:extLst>
              </p:cNvPr>
              <p:cNvSpPr/>
              <p:nvPr/>
            </p:nvSpPr>
            <p:spPr>
              <a:xfrm flipV="1">
                <a:off x="5242742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402" name="Group 401">
                <a:extLst>
                  <a:ext uri="{FF2B5EF4-FFF2-40B4-BE49-F238E27FC236}">
                    <a16:creationId xmlns:a16="http://schemas.microsoft.com/office/drawing/2014/main" id="{829A7441-B074-104B-90DD-E1BCA3558BE5}"/>
                  </a:ext>
                </a:extLst>
              </p:cNvPr>
              <p:cNvGrpSpPr/>
              <p:nvPr/>
            </p:nvGrpSpPr>
            <p:grpSpPr>
              <a:xfrm>
                <a:off x="2746931" y="967048"/>
                <a:ext cx="636407" cy="465262"/>
                <a:chOff x="2746931" y="967048"/>
                <a:chExt cx="636407" cy="465262"/>
              </a:xfrm>
            </p:grpSpPr>
            <p:sp>
              <p:nvSpPr>
                <p:cNvPr id="447" name="Diamond 446">
                  <a:extLst>
                    <a:ext uri="{FF2B5EF4-FFF2-40B4-BE49-F238E27FC236}">
                      <a16:creationId xmlns:a16="http://schemas.microsoft.com/office/drawing/2014/main" id="{5CD035D9-2389-174E-976B-21BB3FC61485}"/>
                    </a:ext>
                  </a:extLst>
                </p:cNvPr>
                <p:cNvSpPr/>
                <p:nvPr/>
              </p:nvSpPr>
              <p:spPr>
                <a:xfrm flipV="1">
                  <a:off x="2918264" y="1069044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48" name="Elbow Connector 447">
                  <a:extLst>
                    <a:ext uri="{FF2B5EF4-FFF2-40B4-BE49-F238E27FC236}">
                      <a16:creationId xmlns:a16="http://schemas.microsoft.com/office/drawing/2014/main" id="{125EEFF2-3F23-D24F-91F2-679C43595EC7}"/>
                    </a:ext>
                  </a:extLst>
                </p:cNvPr>
                <p:cNvCxnSpPr>
                  <a:cxnSpLocks/>
                  <a:stCxn id="447" idx="3"/>
                </p:cNvCxnSpPr>
                <p:nvPr/>
              </p:nvCxnSpPr>
              <p:spPr>
                <a:xfrm flipV="1">
                  <a:off x="3281530" y="967049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9" name="Elbow Connector 448">
                  <a:extLst>
                    <a:ext uri="{FF2B5EF4-FFF2-40B4-BE49-F238E27FC236}">
                      <a16:creationId xmlns:a16="http://schemas.microsoft.com/office/drawing/2014/main" id="{38D14426-DFC2-CE4E-AB1A-3489B9E5DE71}"/>
                    </a:ext>
                  </a:extLst>
                </p:cNvPr>
                <p:cNvCxnSpPr>
                  <a:cxnSpLocks/>
                  <a:endCxn id="447" idx="1"/>
                </p:cNvCxnSpPr>
                <p:nvPr/>
              </p:nvCxnSpPr>
              <p:spPr>
                <a:xfrm rot="16200000" flipH="1">
                  <a:off x="2690783" y="1023196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id="{BD800ECF-BAB4-A342-953D-60F9ED3320D4}"/>
                  </a:ext>
                </a:extLst>
              </p:cNvPr>
              <p:cNvCxnSpPr>
                <a:cxnSpLocks/>
                <a:stCxn id="439" idx="6"/>
                <a:endCxn id="404" idx="2"/>
              </p:cNvCxnSpPr>
              <p:nvPr/>
            </p:nvCxnSpPr>
            <p:spPr>
              <a:xfrm>
                <a:off x="2127580" y="967047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85BDD973-E5E9-FF49-B67C-49889F892CC4}"/>
                  </a:ext>
                </a:extLst>
              </p:cNvPr>
              <p:cNvSpPr/>
              <p:nvPr/>
            </p:nvSpPr>
            <p:spPr>
              <a:xfrm flipV="1">
                <a:off x="3543971" y="829272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id="{8BA813C7-88A8-7E47-AACC-C5BA6A7BB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967046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686CFA0B-C625-034F-B900-9E517600DD0D}"/>
                  </a:ext>
                </a:extLst>
              </p:cNvPr>
              <p:cNvSpPr/>
              <p:nvPr/>
            </p:nvSpPr>
            <p:spPr>
              <a:xfrm flipV="1">
                <a:off x="8640284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407" name="Group 406">
                <a:extLst>
                  <a:ext uri="{FF2B5EF4-FFF2-40B4-BE49-F238E27FC236}">
                    <a16:creationId xmlns:a16="http://schemas.microsoft.com/office/drawing/2014/main" id="{88427943-1810-A447-86C0-6C2C4C297574}"/>
                  </a:ext>
                </a:extLst>
              </p:cNvPr>
              <p:cNvGrpSpPr/>
              <p:nvPr/>
            </p:nvGrpSpPr>
            <p:grpSpPr>
              <a:xfrm>
                <a:off x="8012043" y="933419"/>
                <a:ext cx="628241" cy="67256"/>
                <a:chOff x="8012043" y="933419"/>
                <a:chExt cx="628241" cy="67256"/>
              </a:xfrm>
            </p:grpSpPr>
            <p:cxnSp>
              <p:nvCxnSpPr>
                <p:cNvPr id="443" name="Straight Connector 442">
                  <a:extLst>
                    <a:ext uri="{FF2B5EF4-FFF2-40B4-BE49-F238E27FC236}">
                      <a16:creationId xmlns:a16="http://schemas.microsoft.com/office/drawing/2014/main" id="{48C5823E-338C-F24B-98BB-3A54F9D4C4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82559" y="967047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4" name="Oval 443">
                  <a:extLst>
                    <a:ext uri="{FF2B5EF4-FFF2-40B4-BE49-F238E27FC236}">
                      <a16:creationId xmlns:a16="http://schemas.microsoft.com/office/drawing/2014/main" id="{88ECC15D-87B7-C940-98AB-53B51356DDEB}"/>
                    </a:ext>
                  </a:extLst>
                </p:cNvPr>
                <p:cNvSpPr/>
                <p:nvPr/>
              </p:nvSpPr>
              <p:spPr>
                <a:xfrm>
                  <a:off x="801204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 dirty="0"/>
                </a:p>
              </p:txBody>
            </p:sp>
            <p:sp>
              <p:nvSpPr>
                <p:cNvPr id="445" name="Oval 444">
                  <a:extLst>
                    <a:ext uri="{FF2B5EF4-FFF2-40B4-BE49-F238E27FC236}">
                      <a16:creationId xmlns:a16="http://schemas.microsoft.com/office/drawing/2014/main" id="{CC48992A-8F17-3D41-9EDA-755B559A84CF}"/>
                    </a:ext>
                  </a:extLst>
                </p:cNvPr>
                <p:cNvSpPr/>
                <p:nvPr/>
              </p:nvSpPr>
              <p:spPr>
                <a:xfrm>
                  <a:off x="817171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sp>
              <p:nvSpPr>
                <p:cNvPr id="446" name="Oval 445">
                  <a:extLst>
                    <a:ext uri="{FF2B5EF4-FFF2-40B4-BE49-F238E27FC236}">
                      <a16:creationId xmlns:a16="http://schemas.microsoft.com/office/drawing/2014/main" id="{3494FF48-CB20-1840-8850-5038C212DE8F}"/>
                    </a:ext>
                  </a:extLst>
                </p:cNvPr>
                <p:cNvSpPr/>
                <p:nvPr/>
              </p:nvSpPr>
              <p:spPr>
                <a:xfrm>
                  <a:off x="8329367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08" name="Group 407">
                <a:extLst>
                  <a:ext uri="{FF2B5EF4-FFF2-40B4-BE49-F238E27FC236}">
                    <a16:creationId xmlns:a16="http://schemas.microsoft.com/office/drawing/2014/main" id="{F082551B-08BF-904D-9EA3-4C6B722960B7}"/>
                  </a:ext>
                </a:extLst>
              </p:cNvPr>
              <p:cNvGrpSpPr/>
              <p:nvPr/>
            </p:nvGrpSpPr>
            <p:grpSpPr>
              <a:xfrm>
                <a:off x="791274" y="747077"/>
                <a:ext cx="1336306" cy="473135"/>
                <a:chOff x="791274" y="747077"/>
                <a:chExt cx="1336306" cy="473135"/>
              </a:xfrm>
            </p:grpSpPr>
            <p:sp>
              <p:nvSpPr>
                <p:cNvPr id="439" name="Oval 438">
                  <a:extLst>
                    <a:ext uri="{FF2B5EF4-FFF2-40B4-BE49-F238E27FC236}">
                      <a16:creationId xmlns:a16="http://schemas.microsoft.com/office/drawing/2014/main" id="{0C6BC387-9D23-954A-B6A1-76BE4AE6612C}"/>
                    </a:ext>
                  </a:extLst>
                </p:cNvPr>
                <p:cNvSpPr/>
                <p:nvPr/>
              </p:nvSpPr>
              <p:spPr>
                <a:xfrm flipV="1">
                  <a:off x="1852028" y="829271"/>
                  <a:ext cx="275552" cy="275552"/>
                </a:xfrm>
                <a:prstGeom prst="ellipse">
                  <a:avLst/>
                </a:prstGeom>
                <a:solidFill>
                  <a:srgbClr val="FFC000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sp>
              <p:nvSpPr>
                <p:cNvPr id="440" name="Google Shape;399;p3">
                  <a:extLst>
                    <a:ext uri="{FF2B5EF4-FFF2-40B4-BE49-F238E27FC236}">
                      <a16:creationId xmlns:a16="http://schemas.microsoft.com/office/drawing/2014/main" id="{7778BC72-2EB4-FA44-AA0D-4A66F24ADBC0}"/>
                    </a:ext>
                  </a:extLst>
                </p:cNvPr>
                <p:cNvSpPr/>
                <p:nvPr/>
              </p:nvSpPr>
              <p:spPr>
                <a:xfrm rot="16200000">
                  <a:off x="1270288" y="813038"/>
                  <a:ext cx="314975" cy="308017"/>
                </a:xfrm>
                <a:prstGeom prst="trapezoid">
                  <a:avLst>
                    <a:gd name="adj" fmla="val 250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38100" cap="flat" cmpd="sng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268" tIns="40622" rIns="81268" bIns="40622" anchor="ctr" anchorCtr="0">
                  <a:noAutofit/>
                </a:bodyPr>
                <a:lstStyle/>
                <a:p>
                  <a:pPr algn="ctr"/>
                  <a:endParaRPr sz="978" b="1">
                    <a:solidFill>
                      <a:schemeClr val="dk1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endParaRPr>
                </a:p>
              </p:txBody>
            </p:sp>
            <p:cxnSp>
              <p:nvCxnSpPr>
                <p:cNvPr id="441" name="Straight Connector 440">
                  <a:extLst>
                    <a:ext uri="{FF2B5EF4-FFF2-40B4-BE49-F238E27FC236}">
                      <a16:creationId xmlns:a16="http://schemas.microsoft.com/office/drawing/2014/main" id="{87EAEAF5-E50E-6A4C-A66E-0DA9B514FD7F}"/>
                    </a:ext>
                  </a:extLst>
                </p:cNvPr>
                <p:cNvCxnSpPr>
                  <a:cxnSpLocks/>
                  <a:stCxn id="440" idx="2"/>
                </p:cNvCxnSpPr>
                <p:nvPr/>
              </p:nvCxnSpPr>
              <p:spPr>
                <a:xfrm>
                  <a:off x="1581784" y="967047"/>
                  <a:ext cx="270242" cy="0"/>
                </a:xfrm>
                <a:prstGeom prst="line">
                  <a:avLst/>
                </a:prstGeom>
                <a:ln w="38100"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2" name="TextBox 441">
                  <a:extLst>
                    <a:ext uri="{FF2B5EF4-FFF2-40B4-BE49-F238E27FC236}">
                      <a16:creationId xmlns:a16="http://schemas.microsoft.com/office/drawing/2014/main" id="{7C73BE00-FA38-6F40-B7AC-996D71F0AD5F}"/>
                    </a:ext>
                  </a:extLst>
                </p:cNvPr>
                <p:cNvSpPr txBox="1"/>
                <p:nvPr/>
              </p:nvSpPr>
              <p:spPr>
                <a:xfrm>
                  <a:off x="791274" y="747077"/>
                  <a:ext cx="361036" cy="473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133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</p:grpSp>
          <p:grpSp>
            <p:nvGrpSpPr>
              <p:cNvPr id="409" name="Group 408">
                <a:extLst>
                  <a:ext uri="{FF2B5EF4-FFF2-40B4-BE49-F238E27FC236}">
                    <a16:creationId xmlns:a16="http://schemas.microsoft.com/office/drawing/2014/main" id="{10F19DCD-01BF-7A48-8BC8-1898D7B4A614}"/>
                  </a:ext>
                </a:extLst>
              </p:cNvPr>
              <p:cNvGrpSpPr/>
              <p:nvPr/>
            </p:nvGrpSpPr>
            <p:grpSpPr>
              <a:xfrm>
                <a:off x="8578480" y="439532"/>
                <a:ext cx="850347" cy="942740"/>
                <a:chOff x="8578480" y="439532"/>
                <a:chExt cx="850347" cy="942740"/>
              </a:xfrm>
            </p:grpSpPr>
            <p:cxnSp>
              <p:nvCxnSpPr>
                <p:cNvPr id="434" name="Elbow Connector 433">
                  <a:extLst>
                    <a:ext uri="{FF2B5EF4-FFF2-40B4-BE49-F238E27FC236}">
                      <a16:creationId xmlns:a16="http://schemas.microsoft.com/office/drawing/2014/main" id="{66BA23BD-5BC7-424A-8190-3886925C6E53}"/>
                    </a:ext>
                  </a:extLst>
                </p:cNvPr>
                <p:cNvCxnSpPr>
                  <a:cxnSpLocks/>
                  <a:stCxn id="406" idx="0"/>
                  <a:endCxn id="436" idx="1"/>
                </p:cNvCxnSpPr>
                <p:nvPr/>
              </p:nvCxnSpPr>
              <p:spPr>
                <a:xfrm rot="16200000" flipH="1">
                  <a:off x="8840126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5" name="Straight Connector 434">
                  <a:extLst>
                    <a:ext uri="{FF2B5EF4-FFF2-40B4-BE49-F238E27FC236}">
                      <a16:creationId xmlns:a16="http://schemas.microsoft.com/office/drawing/2014/main" id="{262FF038-BDD0-F643-9220-95C61ECF118F}"/>
                    </a:ext>
                  </a:extLst>
                </p:cNvPr>
                <p:cNvCxnSpPr>
                  <a:cxnSpLocks/>
                  <a:stCxn id="473" idx="0"/>
                  <a:endCxn id="438" idx="2"/>
                </p:cNvCxnSpPr>
                <p:nvPr/>
              </p:nvCxnSpPr>
              <p:spPr>
                <a:xfrm flipH="1">
                  <a:off x="8778591" y="439532"/>
                  <a:ext cx="1820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6" name="Rectangle 435">
                  <a:extLst>
                    <a:ext uri="{FF2B5EF4-FFF2-40B4-BE49-F238E27FC236}">
                      <a16:creationId xmlns:a16="http://schemas.microsoft.com/office/drawing/2014/main" id="{69D98F14-CDF7-0147-AA84-7EA08B5A9A9F}"/>
                    </a:ext>
                  </a:extLst>
                </p:cNvPr>
                <p:cNvSpPr/>
                <p:nvPr/>
              </p:nvSpPr>
              <p:spPr>
                <a:xfrm flipV="1">
                  <a:off x="904804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37" name="Elbow Connector 436">
                  <a:extLst>
                    <a:ext uri="{FF2B5EF4-FFF2-40B4-BE49-F238E27FC236}">
                      <a16:creationId xmlns:a16="http://schemas.microsoft.com/office/drawing/2014/main" id="{B6D7517F-AF06-EB46-8F9E-5BF9573BEDDA}"/>
                    </a:ext>
                  </a:extLst>
                </p:cNvPr>
                <p:cNvCxnSpPr>
                  <a:cxnSpLocks/>
                  <a:stCxn id="436" idx="3"/>
                </p:cNvCxnSpPr>
                <p:nvPr/>
              </p:nvCxnSpPr>
              <p:spPr>
                <a:xfrm flipV="1">
                  <a:off x="931123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8" name="Arc 437">
                  <a:extLst>
                    <a:ext uri="{FF2B5EF4-FFF2-40B4-BE49-F238E27FC236}">
                      <a16:creationId xmlns:a16="http://schemas.microsoft.com/office/drawing/2014/main" id="{BE9F04FF-95F0-B74D-9E48-24C1A16ED6C6}"/>
                    </a:ext>
                  </a:extLst>
                </p:cNvPr>
                <p:cNvSpPr/>
                <p:nvPr/>
              </p:nvSpPr>
              <p:spPr>
                <a:xfrm flipV="1">
                  <a:off x="857848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0" name="Group 409">
                <a:extLst>
                  <a:ext uri="{FF2B5EF4-FFF2-40B4-BE49-F238E27FC236}">
                    <a16:creationId xmlns:a16="http://schemas.microsoft.com/office/drawing/2014/main" id="{FC8184DA-0E4A-FD4A-B699-084D323C854A}"/>
                  </a:ext>
                </a:extLst>
              </p:cNvPr>
              <p:cNvGrpSpPr/>
              <p:nvPr/>
            </p:nvGrpSpPr>
            <p:grpSpPr>
              <a:xfrm>
                <a:off x="5180938" y="439531"/>
                <a:ext cx="850347" cy="942741"/>
                <a:chOff x="5180938" y="439531"/>
                <a:chExt cx="850347" cy="942741"/>
              </a:xfrm>
            </p:grpSpPr>
            <p:cxnSp>
              <p:nvCxnSpPr>
                <p:cNvPr id="429" name="Elbow Connector 428">
                  <a:extLst>
                    <a:ext uri="{FF2B5EF4-FFF2-40B4-BE49-F238E27FC236}">
                      <a16:creationId xmlns:a16="http://schemas.microsoft.com/office/drawing/2014/main" id="{259BA4CD-C75E-334C-A521-8FC82213F82F}"/>
                    </a:ext>
                  </a:extLst>
                </p:cNvPr>
                <p:cNvCxnSpPr>
                  <a:cxnSpLocks/>
                  <a:stCxn id="401" idx="0"/>
                  <a:endCxn id="431" idx="1"/>
                </p:cNvCxnSpPr>
                <p:nvPr/>
              </p:nvCxnSpPr>
              <p:spPr>
                <a:xfrm rot="16200000" flipH="1">
                  <a:off x="5442584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0" name="Straight Connector 429">
                  <a:extLst>
                    <a:ext uri="{FF2B5EF4-FFF2-40B4-BE49-F238E27FC236}">
                      <a16:creationId xmlns:a16="http://schemas.microsoft.com/office/drawing/2014/main" id="{7C02E3BC-FDAD-D647-AA6B-C08763F32EB4}"/>
                    </a:ext>
                  </a:extLst>
                </p:cNvPr>
                <p:cNvCxnSpPr>
                  <a:cxnSpLocks/>
                  <a:stCxn id="260" idx="0"/>
                </p:cNvCxnSpPr>
                <p:nvPr/>
              </p:nvCxnSpPr>
              <p:spPr>
                <a:xfrm flipH="1">
                  <a:off x="5378554" y="439531"/>
                  <a:ext cx="1964" cy="335351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1" name="Rectangle 430">
                  <a:extLst>
                    <a:ext uri="{FF2B5EF4-FFF2-40B4-BE49-F238E27FC236}">
                      <a16:creationId xmlns:a16="http://schemas.microsoft.com/office/drawing/2014/main" id="{C8412C69-9820-2544-8A97-2F4967FE8D9C}"/>
                    </a:ext>
                  </a:extLst>
                </p:cNvPr>
                <p:cNvSpPr/>
                <p:nvPr/>
              </p:nvSpPr>
              <p:spPr>
                <a:xfrm flipV="1">
                  <a:off x="565050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32" name="Elbow Connector 431">
                  <a:extLst>
                    <a:ext uri="{FF2B5EF4-FFF2-40B4-BE49-F238E27FC236}">
                      <a16:creationId xmlns:a16="http://schemas.microsoft.com/office/drawing/2014/main" id="{C89BDF14-1F74-934E-B537-AB8A7651F673}"/>
                    </a:ext>
                  </a:extLst>
                </p:cNvPr>
                <p:cNvCxnSpPr>
                  <a:cxnSpLocks/>
                  <a:stCxn id="431" idx="3"/>
                </p:cNvCxnSpPr>
                <p:nvPr/>
              </p:nvCxnSpPr>
              <p:spPr>
                <a:xfrm flipV="1">
                  <a:off x="591369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3" name="Arc 432">
                  <a:extLst>
                    <a:ext uri="{FF2B5EF4-FFF2-40B4-BE49-F238E27FC236}">
                      <a16:creationId xmlns:a16="http://schemas.microsoft.com/office/drawing/2014/main" id="{50B1B631-61F3-274B-9045-3E0E990056AF}"/>
                    </a:ext>
                  </a:extLst>
                </p:cNvPr>
                <p:cNvSpPr/>
                <p:nvPr/>
              </p:nvSpPr>
              <p:spPr>
                <a:xfrm flipV="1">
                  <a:off x="518093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1" name="Group 410">
                <a:extLst>
                  <a:ext uri="{FF2B5EF4-FFF2-40B4-BE49-F238E27FC236}">
                    <a16:creationId xmlns:a16="http://schemas.microsoft.com/office/drawing/2014/main" id="{DD934847-687D-9D48-97EE-7FDB4ED71E74}"/>
                  </a:ext>
                </a:extLst>
              </p:cNvPr>
              <p:cNvGrpSpPr/>
              <p:nvPr/>
            </p:nvGrpSpPr>
            <p:grpSpPr>
              <a:xfrm>
                <a:off x="6879710" y="439532"/>
                <a:ext cx="850347" cy="942740"/>
                <a:chOff x="6879710" y="439532"/>
                <a:chExt cx="850347" cy="942740"/>
              </a:xfrm>
            </p:grpSpPr>
            <p:cxnSp>
              <p:nvCxnSpPr>
                <p:cNvPr id="424" name="Elbow Connector 423">
                  <a:extLst>
                    <a:ext uri="{FF2B5EF4-FFF2-40B4-BE49-F238E27FC236}">
                      <a16:creationId xmlns:a16="http://schemas.microsoft.com/office/drawing/2014/main" id="{BE56F62B-849B-F844-BFC9-7534B0F5843F}"/>
                    </a:ext>
                  </a:extLst>
                </p:cNvPr>
                <p:cNvCxnSpPr>
                  <a:cxnSpLocks/>
                  <a:stCxn id="398" idx="0"/>
                  <a:endCxn id="426" idx="1"/>
                </p:cNvCxnSpPr>
                <p:nvPr/>
              </p:nvCxnSpPr>
              <p:spPr>
                <a:xfrm rot="16200000" flipH="1">
                  <a:off x="7141355" y="1042756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5" name="Straight Connector 424">
                  <a:extLst>
                    <a:ext uri="{FF2B5EF4-FFF2-40B4-BE49-F238E27FC236}">
                      <a16:creationId xmlns:a16="http://schemas.microsoft.com/office/drawing/2014/main" id="{B10ECCD1-C27F-2642-9E41-A1796D52F530}"/>
                    </a:ext>
                  </a:extLst>
                </p:cNvPr>
                <p:cNvCxnSpPr>
                  <a:cxnSpLocks/>
                  <a:stCxn id="469" idx="0"/>
                  <a:endCxn id="428" idx="2"/>
                </p:cNvCxnSpPr>
                <p:nvPr/>
              </p:nvCxnSpPr>
              <p:spPr>
                <a:xfrm flipH="1">
                  <a:off x="7079821" y="439532"/>
                  <a:ext cx="1819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6" name="Rectangle 425">
                  <a:extLst>
                    <a:ext uri="{FF2B5EF4-FFF2-40B4-BE49-F238E27FC236}">
                      <a16:creationId xmlns:a16="http://schemas.microsoft.com/office/drawing/2014/main" id="{09F81EA2-5936-9243-AB20-64B0BCF5E2AC}"/>
                    </a:ext>
                  </a:extLst>
                </p:cNvPr>
                <p:cNvSpPr/>
                <p:nvPr/>
              </p:nvSpPr>
              <p:spPr>
                <a:xfrm flipV="1">
                  <a:off x="734927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27" name="Elbow Connector 426">
                  <a:extLst>
                    <a:ext uri="{FF2B5EF4-FFF2-40B4-BE49-F238E27FC236}">
                      <a16:creationId xmlns:a16="http://schemas.microsoft.com/office/drawing/2014/main" id="{D112FB89-0A3C-4949-AA5C-E056CCC6FF6E}"/>
                    </a:ext>
                  </a:extLst>
                </p:cNvPr>
                <p:cNvCxnSpPr>
                  <a:cxnSpLocks/>
                  <a:stCxn id="426" idx="3"/>
                </p:cNvCxnSpPr>
                <p:nvPr/>
              </p:nvCxnSpPr>
              <p:spPr>
                <a:xfrm flipV="1">
                  <a:off x="761246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8" name="Arc 427">
                  <a:extLst>
                    <a:ext uri="{FF2B5EF4-FFF2-40B4-BE49-F238E27FC236}">
                      <a16:creationId xmlns:a16="http://schemas.microsoft.com/office/drawing/2014/main" id="{47F4FF86-6B9E-8C4C-B9F0-A1ED5841321A}"/>
                    </a:ext>
                  </a:extLst>
                </p:cNvPr>
                <p:cNvSpPr/>
                <p:nvPr/>
              </p:nvSpPr>
              <p:spPr>
                <a:xfrm flipV="1">
                  <a:off x="687971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2" name="Group 411">
                <a:extLst>
                  <a:ext uri="{FF2B5EF4-FFF2-40B4-BE49-F238E27FC236}">
                    <a16:creationId xmlns:a16="http://schemas.microsoft.com/office/drawing/2014/main" id="{68884610-4C9C-5742-9E4E-C2DBB1B1BACF}"/>
                  </a:ext>
                </a:extLst>
              </p:cNvPr>
              <p:cNvGrpSpPr/>
              <p:nvPr/>
            </p:nvGrpSpPr>
            <p:grpSpPr>
              <a:xfrm>
                <a:off x="1783396" y="447397"/>
                <a:ext cx="850348" cy="934876"/>
                <a:chOff x="1783396" y="447397"/>
                <a:chExt cx="850348" cy="934876"/>
              </a:xfrm>
            </p:grpSpPr>
            <p:cxnSp>
              <p:nvCxnSpPr>
                <p:cNvPr id="419" name="Elbow Connector 418">
                  <a:extLst>
                    <a:ext uri="{FF2B5EF4-FFF2-40B4-BE49-F238E27FC236}">
                      <a16:creationId xmlns:a16="http://schemas.microsoft.com/office/drawing/2014/main" id="{862AEDE6-19C7-8942-B520-8FCD4080C51A}"/>
                    </a:ext>
                  </a:extLst>
                </p:cNvPr>
                <p:cNvCxnSpPr>
                  <a:cxnSpLocks/>
                  <a:stCxn id="439" idx="0"/>
                  <a:endCxn id="421" idx="1"/>
                </p:cNvCxnSpPr>
                <p:nvPr/>
              </p:nvCxnSpPr>
              <p:spPr>
                <a:xfrm rot="16200000" flipH="1">
                  <a:off x="2048456" y="1046170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Straight Connector 419">
                  <a:extLst>
                    <a:ext uri="{FF2B5EF4-FFF2-40B4-BE49-F238E27FC236}">
                      <a16:creationId xmlns:a16="http://schemas.microsoft.com/office/drawing/2014/main" id="{01783558-2A2F-584D-A718-61504FEEB9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9804" y="447397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1" name="Rectangle 420">
                  <a:extLst>
                    <a:ext uri="{FF2B5EF4-FFF2-40B4-BE49-F238E27FC236}">
                      <a16:creationId xmlns:a16="http://schemas.microsoft.com/office/drawing/2014/main" id="{E2AD8EA1-8330-EF42-A7D9-4E498694247C}"/>
                    </a:ext>
                  </a:extLst>
                </p:cNvPr>
                <p:cNvSpPr/>
                <p:nvPr/>
              </p:nvSpPr>
              <p:spPr>
                <a:xfrm flipV="1">
                  <a:off x="2252961" y="1119079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22" name="Elbow Connector 421">
                  <a:extLst>
                    <a:ext uri="{FF2B5EF4-FFF2-40B4-BE49-F238E27FC236}">
                      <a16:creationId xmlns:a16="http://schemas.microsoft.com/office/drawing/2014/main" id="{72CE4F77-C5CD-9149-84A5-D60E47340029}"/>
                    </a:ext>
                  </a:extLst>
                </p:cNvPr>
                <p:cNvCxnSpPr>
                  <a:cxnSpLocks/>
                  <a:stCxn id="421" idx="3"/>
                </p:cNvCxnSpPr>
                <p:nvPr/>
              </p:nvCxnSpPr>
              <p:spPr>
                <a:xfrm flipV="1">
                  <a:off x="2516155" y="967047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3" name="Arc 422">
                  <a:extLst>
                    <a:ext uri="{FF2B5EF4-FFF2-40B4-BE49-F238E27FC236}">
                      <a16:creationId xmlns:a16="http://schemas.microsoft.com/office/drawing/2014/main" id="{0BC74589-59AA-C44F-BC10-1B3E0CA5D324}"/>
                    </a:ext>
                  </a:extLst>
                </p:cNvPr>
                <p:cNvSpPr/>
                <p:nvPr/>
              </p:nvSpPr>
              <p:spPr>
                <a:xfrm flipV="1">
                  <a:off x="1783396" y="759142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3" name="Group 412">
                <a:extLst>
                  <a:ext uri="{FF2B5EF4-FFF2-40B4-BE49-F238E27FC236}">
                    <a16:creationId xmlns:a16="http://schemas.microsoft.com/office/drawing/2014/main" id="{666259E3-D82F-714A-8CDB-82226BBE7CCB}"/>
                  </a:ext>
                </a:extLst>
              </p:cNvPr>
              <p:cNvGrpSpPr/>
              <p:nvPr/>
            </p:nvGrpSpPr>
            <p:grpSpPr>
              <a:xfrm>
                <a:off x="3482168" y="447396"/>
                <a:ext cx="850347" cy="934876"/>
                <a:chOff x="3482168" y="447396"/>
                <a:chExt cx="850347" cy="934876"/>
              </a:xfrm>
            </p:grpSpPr>
            <p:cxnSp>
              <p:nvCxnSpPr>
                <p:cNvPr id="414" name="Elbow Connector 413">
                  <a:extLst>
                    <a:ext uri="{FF2B5EF4-FFF2-40B4-BE49-F238E27FC236}">
                      <a16:creationId xmlns:a16="http://schemas.microsoft.com/office/drawing/2014/main" id="{BCD3C365-45DC-9844-AAA1-D7F835173E83}"/>
                    </a:ext>
                  </a:extLst>
                </p:cNvPr>
                <p:cNvCxnSpPr>
                  <a:cxnSpLocks/>
                  <a:stCxn id="404" idx="0"/>
                  <a:endCxn id="416" idx="1"/>
                </p:cNvCxnSpPr>
                <p:nvPr/>
              </p:nvCxnSpPr>
              <p:spPr>
                <a:xfrm rot="16200000" flipH="1">
                  <a:off x="3743814" y="1042756"/>
                  <a:ext cx="145851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Straight Connector 414">
                  <a:extLst>
                    <a:ext uri="{FF2B5EF4-FFF2-40B4-BE49-F238E27FC236}">
                      <a16:creationId xmlns:a16="http://schemas.microsoft.com/office/drawing/2014/main" id="{24412692-7C5B-2E47-B90F-0E502C75A9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9784" y="447396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6" name="Rectangle 415">
                  <a:extLst>
                    <a:ext uri="{FF2B5EF4-FFF2-40B4-BE49-F238E27FC236}">
                      <a16:creationId xmlns:a16="http://schemas.microsoft.com/office/drawing/2014/main" id="{35D42E4B-9B6A-6240-9672-35AEA2E0B7A5}"/>
                    </a:ext>
                  </a:extLst>
                </p:cNvPr>
                <p:cNvSpPr/>
                <p:nvPr/>
              </p:nvSpPr>
              <p:spPr>
                <a:xfrm flipV="1">
                  <a:off x="395173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17" name="Elbow Connector 416">
                  <a:extLst>
                    <a:ext uri="{FF2B5EF4-FFF2-40B4-BE49-F238E27FC236}">
                      <a16:creationId xmlns:a16="http://schemas.microsoft.com/office/drawing/2014/main" id="{26FA9FF3-5ECD-0F42-83CB-003F0DA5E8D2}"/>
                    </a:ext>
                  </a:extLst>
                </p:cNvPr>
                <p:cNvCxnSpPr>
                  <a:cxnSpLocks/>
                  <a:stCxn id="416" idx="3"/>
                </p:cNvCxnSpPr>
                <p:nvPr/>
              </p:nvCxnSpPr>
              <p:spPr>
                <a:xfrm flipV="1">
                  <a:off x="421492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8" name="Arc 417">
                  <a:extLst>
                    <a:ext uri="{FF2B5EF4-FFF2-40B4-BE49-F238E27FC236}">
                      <a16:creationId xmlns:a16="http://schemas.microsoft.com/office/drawing/2014/main" id="{E737672B-AEBE-5940-9404-B779BE5B8199}"/>
                    </a:ext>
                  </a:extLst>
                </p:cNvPr>
                <p:cNvSpPr/>
                <p:nvPr/>
              </p:nvSpPr>
              <p:spPr>
                <a:xfrm flipV="1">
                  <a:off x="348216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</p:grp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10027C68-F4BA-4745-A421-23D65FEAA0DC}"/>
                </a:ext>
              </a:extLst>
            </p:cNvPr>
            <p:cNvGrpSpPr/>
            <p:nvPr/>
          </p:nvGrpSpPr>
          <p:grpSpPr>
            <a:xfrm>
              <a:off x="880488" y="5079517"/>
              <a:ext cx="9171072" cy="875478"/>
              <a:chOff x="297148" y="1104823"/>
              <a:chExt cx="10317458" cy="984913"/>
            </a:xfrm>
          </p:grpSpPr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id="{A999333D-BCDB-6C41-8050-00E51819AB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id="{FAB5DEA4-9017-8544-96A9-807F0B7B39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id="{6BFA47A8-1E45-534E-AF88-841DEC8CA2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14A13C99-D816-844D-A410-642F45EF4339}"/>
                  </a:ext>
                </a:extLst>
              </p:cNvPr>
              <p:cNvSpPr/>
              <p:nvPr/>
            </p:nvSpPr>
            <p:spPr>
              <a:xfrm flipV="1">
                <a:off x="904804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7" name="Diamond 336">
                <a:extLst>
                  <a:ext uri="{FF2B5EF4-FFF2-40B4-BE49-F238E27FC236}">
                    <a16:creationId xmlns:a16="http://schemas.microsoft.com/office/drawing/2014/main" id="{951B6487-BD22-DF45-997E-6803FFD332C4}"/>
                  </a:ext>
                </a:extLst>
              </p:cNvPr>
              <p:cNvSpPr/>
              <p:nvPr/>
            </p:nvSpPr>
            <p:spPr>
              <a:xfrm flipV="1">
                <a:off x="9713347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8" name="Arc 337">
                <a:extLst>
                  <a:ext uri="{FF2B5EF4-FFF2-40B4-BE49-F238E27FC236}">
                    <a16:creationId xmlns:a16="http://schemas.microsoft.com/office/drawing/2014/main" id="{29D5C04A-3DED-C14D-8E6F-0C264420BCAB}"/>
                  </a:ext>
                </a:extLst>
              </p:cNvPr>
              <p:cNvSpPr/>
              <p:nvPr/>
            </p:nvSpPr>
            <p:spPr>
              <a:xfrm flipV="1">
                <a:off x="857848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id="{1C4B4BE6-6410-8D40-B947-2CE10B8DD2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DD64AF5F-0A47-384C-9BEE-878771CE005D}"/>
                  </a:ext>
                </a:extLst>
              </p:cNvPr>
              <p:cNvCxnSpPr>
                <a:cxnSpLocks/>
                <a:endCxn id="336" idx="1"/>
              </p:cNvCxnSpPr>
              <p:nvPr/>
            </p:nvCxnSpPr>
            <p:spPr>
              <a:xfrm flipV="1">
                <a:off x="878941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Elbow Connector 340">
                <a:extLst>
                  <a:ext uri="{FF2B5EF4-FFF2-40B4-BE49-F238E27FC236}">
                    <a16:creationId xmlns:a16="http://schemas.microsoft.com/office/drawing/2014/main" id="{6FCEB31E-4624-E945-802D-994370FEFBA6}"/>
                  </a:ext>
                </a:extLst>
              </p:cNvPr>
              <p:cNvCxnSpPr>
                <a:cxnSpLocks/>
                <a:stCxn id="336" idx="3"/>
              </p:cNvCxnSpPr>
              <p:nvPr/>
            </p:nvCxnSpPr>
            <p:spPr>
              <a:xfrm flipV="1">
                <a:off x="931123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Elbow Connector 341">
                <a:extLst>
                  <a:ext uri="{FF2B5EF4-FFF2-40B4-BE49-F238E27FC236}">
                    <a16:creationId xmlns:a16="http://schemas.microsoft.com/office/drawing/2014/main" id="{6C563FEA-48E5-D64A-AE4D-67C92BD4FCD9}"/>
                  </a:ext>
                </a:extLst>
              </p:cNvPr>
              <p:cNvCxnSpPr>
                <a:cxnSpLocks/>
                <a:stCxn id="337" idx="3"/>
              </p:cNvCxnSpPr>
              <p:nvPr/>
            </p:nvCxnSpPr>
            <p:spPr>
              <a:xfrm flipV="1">
                <a:off x="10076613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Elbow Connector 342">
                <a:extLst>
                  <a:ext uri="{FF2B5EF4-FFF2-40B4-BE49-F238E27FC236}">
                    <a16:creationId xmlns:a16="http://schemas.microsoft.com/office/drawing/2014/main" id="{2B846206-240D-9E47-BF05-EDE4B4FA301B}"/>
                  </a:ext>
                </a:extLst>
              </p:cNvPr>
              <p:cNvCxnSpPr>
                <a:cxnSpLocks/>
                <a:endCxn id="337" idx="1"/>
              </p:cNvCxnSpPr>
              <p:nvPr/>
            </p:nvCxnSpPr>
            <p:spPr>
              <a:xfrm rot="16200000" flipH="1">
                <a:off x="9485866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50B14B13-D1B3-5342-A557-155578C88D18}"/>
                  </a:ext>
                </a:extLst>
              </p:cNvPr>
              <p:cNvCxnSpPr>
                <a:cxnSpLocks/>
                <a:endCxn id="345" idx="2"/>
              </p:cNvCxnSpPr>
              <p:nvPr/>
            </p:nvCxnSpPr>
            <p:spPr>
              <a:xfrm>
                <a:off x="8922664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5" name="Oval 344">
                <a:extLst>
                  <a:ext uri="{FF2B5EF4-FFF2-40B4-BE49-F238E27FC236}">
                    <a16:creationId xmlns:a16="http://schemas.microsoft.com/office/drawing/2014/main" id="{98AD5F76-363C-D34B-A9D5-57BB1DAB49B5}"/>
                  </a:ext>
                </a:extLst>
              </p:cNvPr>
              <p:cNvSpPr/>
              <p:nvPr/>
            </p:nvSpPr>
            <p:spPr>
              <a:xfrm flipV="1">
                <a:off x="10339054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03B5FBBE-5494-6144-A5DB-C8D744DDA9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B2720220-D288-AE40-9CDF-DA2D3FC8E63B}"/>
                  </a:ext>
                </a:extLst>
              </p:cNvPr>
              <p:cNvSpPr/>
              <p:nvPr/>
            </p:nvSpPr>
            <p:spPr>
              <a:xfrm flipV="1">
                <a:off x="565050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48" name="Diamond 347">
                <a:extLst>
                  <a:ext uri="{FF2B5EF4-FFF2-40B4-BE49-F238E27FC236}">
                    <a16:creationId xmlns:a16="http://schemas.microsoft.com/office/drawing/2014/main" id="{B4D0454E-911D-F149-BF16-9E9DD2C3A9B7}"/>
                  </a:ext>
                </a:extLst>
              </p:cNvPr>
              <p:cNvSpPr/>
              <p:nvPr/>
            </p:nvSpPr>
            <p:spPr>
              <a:xfrm flipV="1">
                <a:off x="631580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49" name="Arc 348">
                <a:extLst>
                  <a:ext uri="{FF2B5EF4-FFF2-40B4-BE49-F238E27FC236}">
                    <a16:creationId xmlns:a16="http://schemas.microsoft.com/office/drawing/2014/main" id="{A81C6AC8-5B4A-6D48-9515-3DB06325FBB0}"/>
                  </a:ext>
                </a:extLst>
              </p:cNvPr>
              <p:cNvSpPr/>
              <p:nvPr/>
            </p:nvSpPr>
            <p:spPr>
              <a:xfrm flipV="1">
                <a:off x="518093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id="{A0A793B5-9755-3C40-B701-642CDBA12A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47C64BA0-9E9D-7E4F-ADD2-19C9A4572CA7}"/>
                  </a:ext>
                </a:extLst>
              </p:cNvPr>
              <p:cNvCxnSpPr>
                <a:cxnSpLocks/>
                <a:endCxn id="347" idx="1"/>
              </p:cNvCxnSpPr>
              <p:nvPr/>
            </p:nvCxnSpPr>
            <p:spPr>
              <a:xfrm flipV="1">
                <a:off x="539187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Elbow Connector 351">
                <a:extLst>
                  <a:ext uri="{FF2B5EF4-FFF2-40B4-BE49-F238E27FC236}">
                    <a16:creationId xmlns:a16="http://schemas.microsoft.com/office/drawing/2014/main" id="{2FD5479C-C646-4645-A028-117E643EFC99}"/>
                  </a:ext>
                </a:extLst>
              </p:cNvPr>
              <p:cNvCxnSpPr>
                <a:cxnSpLocks/>
                <a:stCxn id="347" idx="3"/>
              </p:cNvCxnSpPr>
              <p:nvPr/>
            </p:nvCxnSpPr>
            <p:spPr>
              <a:xfrm flipV="1">
                <a:off x="591369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Elbow Connector 352">
                <a:extLst>
                  <a:ext uri="{FF2B5EF4-FFF2-40B4-BE49-F238E27FC236}">
                    <a16:creationId xmlns:a16="http://schemas.microsoft.com/office/drawing/2014/main" id="{D6A97A4B-0F60-5B42-963C-FDDC3B7C38C2}"/>
                  </a:ext>
                </a:extLst>
              </p:cNvPr>
              <p:cNvCxnSpPr>
                <a:cxnSpLocks/>
                <a:stCxn id="348" idx="3"/>
              </p:cNvCxnSpPr>
              <p:nvPr/>
            </p:nvCxnSpPr>
            <p:spPr>
              <a:xfrm flipV="1">
                <a:off x="6679072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Elbow Connector 353">
                <a:extLst>
                  <a:ext uri="{FF2B5EF4-FFF2-40B4-BE49-F238E27FC236}">
                    <a16:creationId xmlns:a16="http://schemas.microsoft.com/office/drawing/2014/main" id="{D2F832B5-0C25-3F40-A47F-EEF2A5343D27}"/>
                  </a:ext>
                </a:extLst>
              </p:cNvPr>
              <p:cNvCxnSpPr>
                <a:cxnSpLocks/>
                <a:endCxn id="348" idx="1"/>
              </p:cNvCxnSpPr>
              <p:nvPr/>
            </p:nvCxnSpPr>
            <p:spPr>
              <a:xfrm rot="16200000" flipH="1">
                <a:off x="608832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id="{1309797B-016B-834D-A688-9F7731F3DF13}"/>
                  </a:ext>
                </a:extLst>
              </p:cNvPr>
              <p:cNvCxnSpPr>
                <a:cxnSpLocks/>
                <a:endCxn id="356" idx="2"/>
              </p:cNvCxnSpPr>
              <p:nvPr/>
            </p:nvCxnSpPr>
            <p:spPr>
              <a:xfrm>
                <a:off x="552512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6" name="Oval 355">
                <a:extLst>
                  <a:ext uri="{FF2B5EF4-FFF2-40B4-BE49-F238E27FC236}">
                    <a16:creationId xmlns:a16="http://schemas.microsoft.com/office/drawing/2014/main" id="{BEE36C56-BABA-4A4E-82C3-63AA7DE30DC5}"/>
                  </a:ext>
                </a:extLst>
              </p:cNvPr>
              <p:cNvSpPr/>
              <p:nvPr/>
            </p:nvSpPr>
            <p:spPr>
              <a:xfrm flipV="1">
                <a:off x="6941513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id="{E9602753-ABED-7C4B-9328-86F1BA014A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" name="Rectangle 357">
                <a:extLst>
                  <a:ext uri="{FF2B5EF4-FFF2-40B4-BE49-F238E27FC236}">
                    <a16:creationId xmlns:a16="http://schemas.microsoft.com/office/drawing/2014/main" id="{A08C3F80-5F8B-DB4C-BC57-1499D79F63AB}"/>
                  </a:ext>
                </a:extLst>
              </p:cNvPr>
              <p:cNvSpPr/>
              <p:nvPr/>
            </p:nvSpPr>
            <p:spPr>
              <a:xfrm flipV="1">
                <a:off x="395173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59" name="Diamond 358">
                <a:extLst>
                  <a:ext uri="{FF2B5EF4-FFF2-40B4-BE49-F238E27FC236}">
                    <a16:creationId xmlns:a16="http://schemas.microsoft.com/office/drawing/2014/main" id="{DA37504D-AF67-1243-BC27-455B1F115FCB}"/>
                  </a:ext>
                </a:extLst>
              </p:cNvPr>
              <p:cNvSpPr/>
              <p:nvPr/>
            </p:nvSpPr>
            <p:spPr>
              <a:xfrm flipV="1">
                <a:off x="461703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60" name="Arc 359">
                <a:extLst>
                  <a:ext uri="{FF2B5EF4-FFF2-40B4-BE49-F238E27FC236}">
                    <a16:creationId xmlns:a16="http://schemas.microsoft.com/office/drawing/2014/main" id="{7D5ED2FB-E61D-0841-A193-DD0828DFC21E}"/>
                  </a:ext>
                </a:extLst>
              </p:cNvPr>
              <p:cNvSpPr/>
              <p:nvPr/>
            </p:nvSpPr>
            <p:spPr>
              <a:xfrm flipV="1">
                <a:off x="348216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8AE3FD96-43A2-884C-AC05-EF37F75FC5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34B395BA-190C-0949-B965-72AA82D2154D}"/>
                  </a:ext>
                </a:extLst>
              </p:cNvPr>
              <p:cNvCxnSpPr>
                <a:cxnSpLocks/>
                <a:endCxn id="358" idx="1"/>
              </p:cNvCxnSpPr>
              <p:nvPr/>
            </p:nvCxnSpPr>
            <p:spPr>
              <a:xfrm flipV="1">
                <a:off x="369310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Elbow Connector 362">
                <a:extLst>
                  <a:ext uri="{FF2B5EF4-FFF2-40B4-BE49-F238E27FC236}">
                    <a16:creationId xmlns:a16="http://schemas.microsoft.com/office/drawing/2014/main" id="{F127666B-A007-464D-9F08-D16CF80FE83F}"/>
                  </a:ext>
                </a:extLst>
              </p:cNvPr>
              <p:cNvCxnSpPr>
                <a:cxnSpLocks/>
                <a:stCxn id="358" idx="3"/>
              </p:cNvCxnSpPr>
              <p:nvPr/>
            </p:nvCxnSpPr>
            <p:spPr>
              <a:xfrm flipV="1">
                <a:off x="421492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Elbow Connector 363">
                <a:extLst>
                  <a:ext uri="{FF2B5EF4-FFF2-40B4-BE49-F238E27FC236}">
                    <a16:creationId xmlns:a16="http://schemas.microsoft.com/office/drawing/2014/main" id="{63F2D22A-E3B5-5B4B-B3EF-2A924404B8CD}"/>
                  </a:ext>
                </a:extLst>
              </p:cNvPr>
              <p:cNvCxnSpPr>
                <a:cxnSpLocks/>
                <a:stCxn id="359" idx="3"/>
              </p:cNvCxnSpPr>
              <p:nvPr/>
            </p:nvCxnSpPr>
            <p:spPr>
              <a:xfrm flipV="1">
                <a:off x="4980301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Elbow Connector 364">
                <a:extLst>
                  <a:ext uri="{FF2B5EF4-FFF2-40B4-BE49-F238E27FC236}">
                    <a16:creationId xmlns:a16="http://schemas.microsoft.com/office/drawing/2014/main" id="{D342AF8B-69C3-494A-A236-B2BA72913801}"/>
                  </a:ext>
                </a:extLst>
              </p:cNvPr>
              <p:cNvCxnSpPr>
                <a:cxnSpLocks/>
                <a:endCxn id="359" idx="1"/>
              </p:cNvCxnSpPr>
              <p:nvPr/>
            </p:nvCxnSpPr>
            <p:spPr>
              <a:xfrm rot="16200000" flipH="1">
                <a:off x="438955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D6F821F1-AAC0-E344-A0EE-82B159BDA84B}"/>
                  </a:ext>
                </a:extLst>
              </p:cNvPr>
              <p:cNvCxnSpPr>
                <a:cxnSpLocks/>
                <a:endCxn id="367" idx="2"/>
              </p:cNvCxnSpPr>
              <p:nvPr/>
            </p:nvCxnSpPr>
            <p:spPr>
              <a:xfrm>
                <a:off x="382635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Oval 366">
                <a:extLst>
                  <a:ext uri="{FF2B5EF4-FFF2-40B4-BE49-F238E27FC236}">
                    <a16:creationId xmlns:a16="http://schemas.microsoft.com/office/drawing/2014/main" id="{0681D84F-5D6D-154B-8553-D94756BAD4E5}"/>
                  </a:ext>
                </a:extLst>
              </p:cNvPr>
              <p:cNvSpPr/>
              <p:nvPr/>
            </p:nvSpPr>
            <p:spPr>
              <a:xfrm flipV="1">
                <a:off x="5242742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21A98566-6834-1145-AAFD-F49CA04CF1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1104824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9" name="Rectangle 368">
                <a:extLst>
                  <a:ext uri="{FF2B5EF4-FFF2-40B4-BE49-F238E27FC236}">
                    <a16:creationId xmlns:a16="http://schemas.microsoft.com/office/drawing/2014/main" id="{2511CD09-9AA2-B840-834D-42A148F0F6C7}"/>
                  </a:ext>
                </a:extLst>
              </p:cNvPr>
              <p:cNvSpPr/>
              <p:nvPr/>
            </p:nvSpPr>
            <p:spPr>
              <a:xfrm flipV="1">
                <a:off x="2252961" y="17765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70" name="Diamond 369">
                <a:extLst>
                  <a:ext uri="{FF2B5EF4-FFF2-40B4-BE49-F238E27FC236}">
                    <a16:creationId xmlns:a16="http://schemas.microsoft.com/office/drawing/2014/main" id="{838A879E-213E-4149-B569-71205EAF40E9}"/>
                  </a:ext>
                </a:extLst>
              </p:cNvPr>
              <p:cNvSpPr/>
              <p:nvPr/>
            </p:nvSpPr>
            <p:spPr>
              <a:xfrm flipV="1">
                <a:off x="2918264" y="17264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71" name="Arc 370">
                <a:extLst>
                  <a:ext uri="{FF2B5EF4-FFF2-40B4-BE49-F238E27FC236}">
                    <a16:creationId xmlns:a16="http://schemas.microsoft.com/office/drawing/2014/main" id="{9657B908-C859-9A40-8492-410DF408C1A6}"/>
                  </a:ext>
                </a:extLst>
              </p:cNvPr>
              <p:cNvSpPr/>
              <p:nvPr/>
            </p:nvSpPr>
            <p:spPr>
              <a:xfrm flipV="1">
                <a:off x="1783396" y="1416569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C090A326-7DEE-A743-9B4A-6526C7B5A5AB}"/>
                  </a:ext>
                </a:extLst>
              </p:cNvPr>
              <p:cNvCxnSpPr>
                <a:cxnSpLocks/>
                <a:stCxn id="374" idx="0"/>
              </p:cNvCxnSpPr>
              <p:nvPr/>
            </p:nvCxnSpPr>
            <p:spPr>
              <a:xfrm>
                <a:off x="1989804" y="1762250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FE495958-3861-3348-8CF3-F2C5069623E1}"/>
                  </a:ext>
                </a:extLst>
              </p:cNvPr>
              <p:cNvCxnSpPr>
                <a:cxnSpLocks/>
                <a:endCxn id="369" idx="1"/>
              </p:cNvCxnSpPr>
              <p:nvPr/>
            </p:nvCxnSpPr>
            <p:spPr>
              <a:xfrm flipV="1">
                <a:off x="1994331" y="1908102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0B62928F-ABEA-2F44-8A36-3791556570F8}"/>
                  </a:ext>
                </a:extLst>
              </p:cNvPr>
              <p:cNvSpPr/>
              <p:nvPr/>
            </p:nvSpPr>
            <p:spPr>
              <a:xfrm flipV="1">
                <a:off x="1852028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5" name="Elbow Connector 374">
                <a:extLst>
                  <a:ext uri="{FF2B5EF4-FFF2-40B4-BE49-F238E27FC236}">
                    <a16:creationId xmlns:a16="http://schemas.microsoft.com/office/drawing/2014/main" id="{0FB95BF9-69E7-D540-866C-132F4ED7BD80}"/>
                  </a:ext>
                </a:extLst>
              </p:cNvPr>
              <p:cNvCxnSpPr>
                <a:cxnSpLocks/>
                <a:stCxn id="369" idx="3"/>
              </p:cNvCxnSpPr>
              <p:nvPr/>
            </p:nvCxnSpPr>
            <p:spPr>
              <a:xfrm flipV="1">
                <a:off x="2516155" y="16244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Elbow Connector 375">
                <a:extLst>
                  <a:ext uri="{FF2B5EF4-FFF2-40B4-BE49-F238E27FC236}">
                    <a16:creationId xmlns:a16="http://schemas.microsoft.com/office/drawing/2014/main" id="{87E65B5F-6D0F-FA47-85DF-8D5F9FE4E997}"/>
                  </a:ext>
                </a:extLst>
              </p:cNvPr>
              <p:cNvCxnSpPr>
                <a:cxnSpLocks/>
                <a:stCxn id="370" idx="3"/>
              </p:cNvCxnSpPr>
              <p:nvPr/>
            </p:nvCxnSpPr>
            <p:spPr>
              <a:xfrm flipV="1">
                <a:off x="3281530" y="16244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Elbow Connector 376">
                <a:extLst>
                  <a:ext uri="{FF2B5EF4-FFF2-40B4-BE49-F238E27FC236}">
                    <a16:creationId xmlns:a16="http://schemas.microsoft.com/office/drawing/2014/main" id="{FFDE0770-A00F-6741-AAAD-823247AD8B77}"/>
                  </a:ext>
                </a:extLst>
              </p:cNvPr>
              <p:cNvCxnSpPr>
                <a:cxnSpLocks/>
                <a:endCxn id="370" idx="1"/>
              </p:cNvCxnSpPr>
              <p:nvPr/>
            </p:nvCxnSpPr>
            <p:spPr>
              <a:xfrm rot="16200000" flipH="1">
                <a:off x="2690783" y="16806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98F6E6BC-F3F1-E845-BE68-2480312DB3FE}"/>
                  </a:ext>
                </a:extLst>
              </p:cNvPr>
              <p:cNvCxnSpPr>
                <a:cxnSpLocks/>
                <a:stCxn id="374" idx="6"/>
                <a:endCxn id="379" idx="2"/>
              </p:cNvCxnSpPr>
              <p:nvPr/>
            </p:nvCxnSpPr>
            <p:spPr>
              <a:xfrm>
                <a:off x="2127580" y="16244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" name="Oval 378">
                <a:extLst>
                  <a:ext uri="{FF2B5EF4-FFF2-40B4-BE49-F238E27FC236}">
                    <a16:creationId xmlns:a16="http://schemas.microsoft.com/office/drawing/2014/main" id="{9ECCBA24-236E-454B-A373-03B0BE088947}"/>
                  </a:ext>
                </a:extLst>
              </p:cNvPr>
              <p:cNvSpPr/>
              <p:nvPr/>
            </p:nvSpPr>
            <p:spPr>
              <a:xfrm flipV="1">
                <a:off x="3543971" y="14866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0" name="Rectangle 379">
                <a:extLst>
                  <a:ext uri="{FF2B5EF4-FFF2-40B4-BE49-F238E27FC236}">
                    <a16:creationId xmlns:a16="http://schemas.microsoft.com/office/drawing/2014/main" id="{605F88C7-494D-D346-B2BD-AD062A3F3B17}"/>
                  </a:ext>
                </a:extLst>
              </p:cNvPr>
              <p:cNvSpPr/>
              <p:nvPr/>
            </p:nvSpPr>
            <p:spPr>
              <a:xfrm flipV="1">
                <a:off x="734927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1" name="Arc 380">
                <a:extLst>
                  <a:ext uri="{FF2B5EF4-FFF2-40B4-BE49-F238E27FC236}">
                    <a16:creationId xmlns:a16="http://schemas.microsoft.com/office/drawing/2014/main" id="{C0029132-1C9B-984D-BAC5-709DC5E60BC2}"/>
                  </a:ext>
                </a:extLst>
              </p:cNvPr>
              <p:cNvSpPr/>
              <p:nvPr/>
            </p:nvSpPr>
            <p:spPr>
              <a:xfrm flipV="1">
                <a:off x="687971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B8A99145-0E16-2042-9739-CB5ABA29A20E}"/>
                  </a:ext>
                </a:extLst>
              </p:cNvPr>
              <p:cNvCxnSpPr>
                <a:cxnSpLocks/>
                <a:endCxn id="380" idx="1"/>
              </p:cNvCxnSpPr>
              <p:nvPr/>
            </p:nvCxnSpPr>
            <p:spPr>
              <a:xfrm flipV="1">
                <a:off x="709064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Elbow Connector 382">
                <a:extLst>
                  <a:ext uri="{FF2B5EF4-FFF2-40B4-BE49-F238E27FC236}">
                    <a16:creationId xmlns:a16="http://schemas.microsoft.com/office/drawing/2014/main" id="{3B220BE0-E6B7-4241-9099-2697070BF42F}"/>
                  </a:ext>
                </a:extLst>
              </p:cNvPr>
              <p:cNvCxnSpPr>
                <a:cxnSpLocks/>
                <a:stCxn id="380" idx="3"/>
              </p:cNvCxnSpPr>
              <p:nvPr/>
            </p:nvCxnSpPr>
            <p:spPr>
              <a:xfrm flipV="1">
                <a:off x="761246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04BCDF90-026D-824C-A72A-318C3A070A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1624472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5FB0BFC9-856E-0747-A193-E303302BACE6}"/>
                  </a:ext>
                </a:extLst>
              </p:cNvPr>
              <p:cNvSpPr/>
              <p:nvPr/>
            </p:nvSpPr>
            <p:spPr>
              <a:xfrm flipV="1">
                <a:off x="8640284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B8D37493-1DC2-9348-9AA2-8839E8DB1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1624473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AA9FE235-D00C-4143-A8C2-37EEC145C162}"/>
                  </a:ext>
                </a:extLst>
              </p:cNvPr>
              <p:cNvSpPr/>
              <p:nvPr/>
            </p:nvSpPr>
            <p:spPr>
              <a:xfrm>
                <a:off x="801204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388" name="Oval 387">
                <a:extLst>
                  <a:ext uri="{FF2B5EF4-FFF2-40B4-BE49-F238E27FC236}">
                    <a16:creationId xmlns:a16="http://schemas.microsoft.com/office/drawing/2014/main" id="{D22B5DFB-0EAE-E54B-B0CD-FB868806ED99}"/>
                  </a:ext>
                </a:extLst>
              </p:cNvPr>
              <p:cNvSpPr/>
              <p:nvPr/>
            </p:nvSpPr>
            <p:spPr>
              <a:xfrm>
                <a:off x="817171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131DE737-50D2-C74C-A5F6-A8797EF059EA}"/>
                  </a:ext>
                </a:extLst>
              </p:cNvPr>
              <p:cNvSpPr/>
              <p:nvPr/>
            </p:nvSpPr>
            <p:spPr>
              <a:xfrm>
                <a:off x="8329367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90" name="Google Shape;399;p3">
                <a:extLst>
                  <a:ext uri="{FF2B5EF4-FFF2-40B4-BE49-F238E27FC236}">
                    <a16:creationId xmlns:a16="http://schemas.microsoft.com/office/drawing/2014/main" id="{7A4B393F-4749-6046-8A87-81E180ECC3B6}"/>
                  </a:ext>
                </a:extLst>
              </p:cNvPr>
              <p:cNvSpPr/>
              <p:nvPr/>
            </p:nvSpPr>
            <p:spPr>
              <a:xfrm rot="16200000">
                <a:off x="1270288" y="147742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862440A7-9F8A-3A4F-BF63-56CAF9B1AD4A}"/>
                  </a:ext>
                </a:extLst>
              </p:cNvPr>
              <p:cNvCxnSpPr>
                <a:cxnSpLocks/>
                <a:stCxn id="390" idx="2"/>
              </p:cNvCxnSpPr>
              <p:nvPr/>
            </p:nvCxnSpPr>
            <p:spPr>
              <a:xfrm>
                <a:off x="1581784" y="163143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2" name="TextBox 391">
                <a:extLst>
                  <a:ext uri="{FF2B5EF4-FFF2-40B4-BE49-F238E27FC236}">
                    <a16:creationId xmlns:a16="http://schemas.microsoft.com/office/drawing/2014/main" id="{95CB36DE-66DC-BA41-A5CE-B9BCA7EC80DD}"/>
                  </a:ext>
                </a:extLst>
              </p:cNvPr>
              <p:cNvSpPr txBox="1"/>
              <p:nvPr/>
            </p:nvSpPr>
            <p:spPr>
              <a:xfrm>
                <a:off x="297148" y="1406035"/>
                <a:ext cx="855162" cy="473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</a:t>
                </a:r>
              </a:p>
            </p:txBody>
          </p:sp>
        </p:grp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35DFDB96-29FF-C34D-A69D-9F0EDE12B336}"/>
                </a:ext>
              </a:extLst>
            </p:cNvPr>
            <p:cNvGrpSpPr/>
            <p:nvPr/>
          </p:nvGrpSpPr>
          <p:grpSpPr>
            <a:xfrm>
              <a:off x="1122541" y="5933481"/>
              <a:ext cx="8684084" cy="603235"/>
              <a:chOff x="572231" y="4698797"/>
              <a:chExt cx="9769594" cy="678639"/>
            </a:xfrm>
          </p:grpSpPr>
          <p:cxnSp>
            <p:nvCxnSpPr>
              <p:cNvPr id="284" name="Elbow Connector 283">
                <a:extLst>
                  <a:ext uri="{FF2B5EF4-FFF2-40B4-BE49-F238E27FC236}">
                    <a16:creationId xmlns:a16="http://schemas.microsoft.com/office/drawing/2014/main" id="{1FD793DB-5F63-9D48-89E1-3EADB3DB4B84}"/>
                  </a:ext>
                </a:extLst>
              </p:cNvPr>
              <p:cNvCxnSpPr>
                <a:cxnSpLocks/>
                <a:endCxn id="321" idx="1"/>
              </p:cNvCxnSpPr>
              <p:nvPr/>
            </p:nvCxnSpPr>
            <p:spPr>
              <a:xfrm rot="16200000" flipH="1">
                <a:off x="7147540" y="4991297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Elbow Connector 284">
                <a:extLst>
                  <a:ext uri="{FF2B5EF4-FFF2-40B4-BE49-F238E27FC236}">
                    <a16:creationId xmlns:a16="http://schemas.microsoft.com/office/drawing/2014/main" id="{882A7DD2-CD70-F946-97BF-FA1140DC9137}"/>
                  </a:ext>
                </a:extLst>
              </p:cNvPr>
              <p:cNvCxnSpPr>
                <a:cxnSpLocks/>
                <a:endCxn id="286" idx="1"/>
              </p:cNvCxnSpPr>
              <p:nvPr/>
            </p:nvCxnSpPr>
            <p:spPr>
              <a:xfrm rot="16200000" flipH="1">
                <a:off x="8846310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8B059D1B-14E2-C14D-81DA-8810CBDBF418}"/>
                  </a:ext>
                </a:extLst>
              </p:cNvPr>
              <p:cNvSpPr/>
              <p:nvPr/>
            </p:nvSpPr>
            <p:spPr>
              <a:xfrm flipV="1">
                <a:off x="905081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87" name="Diamond 286">
                <a:extLst>
                  <a:ext uri="{FF2B5EF4-FFF2-40B4-BE49-F238E27FC236}">
                    <a16:creationId xmlns:a16="http://schemas.microsoft.com/office/drawing/2014/main" id="{3AB4CF42-2AC7-A54F-BD60-BE444C6CF581}"/>
                  </a:ext>
                </a:extLst>
              </p:cNvPr>
              <p:cNvSpPr/>
              <p:nvPr/>
            </p:nvSpPr>
            <p:spPr>
              <a:xfrm flipV="1">
                <a:off x="9716117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88" name="Arc 287">
                <a:extLst>
                  <a:ext uri="{FF2B5EF4-FFF2-40B4-BE49-F238E27FC236}">
                    <a16:creationId xmlns:a16="http://schemas.microsoft.com/office/drawing/2014/main" id="{26D1648A-8893-B14C-8201-33751CBECE90}"/>
                  </a:ext>
                </a:extLst>
              </p:cNvPr>
              <p:cNvSpPr/>
              <p:nvPr/>
            </p:nvSpPr>
            <p:spPr>
              <a:xfrm flipV="1">
                <a:off x="858125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89" name="Elbow Connector 288">
                <a:extLst>
                  <a:ext uri="{FF2B5EF4-FFF2-40B4-BE49-F238E27FC236}">
                    <a16:creationId xmlns:a16="http://schemas.microsoft.com/office/drawing/2014/main" id="{D02004E9-1D24-1D4F-A8C0-53F8EB37BE4F}"/>
                  </a:ext>
                </a:extLst>
              </p:cNvPr>
              <p:cNvCxnSpPr>
                <a:cxnSpLocks/>
                <a:stCxn id="286" idx="3"/>
              </p:cNvCxnSpPr>
              <p:nvPr/>
            </p:nvCxnSpPr>
            <p:spPr>
              <a:xfrm flipV="1">
                <a:off x="931400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Elbow Connector 289">
                <a:extLst>
                  <a:ext uri="{FF2B5EF4-FFF2-40B4-BE49-F238E27FC236}">
                    <a16:creationId xmlns:a16="http://schemas.microsoft.com/office/drawing/2014/main" id="{E159FB07-1755-3F46-B3BC-EA2871E9A072}"/>
                  </a:ext>
                </a:extLst>
              </p:cNvPr>
              <p:cNvCxnSpPr>
                <a:cxnSpLocks/>
                <a:stCxn id="287" idx="3"/>
              </p:cNvCxnSpPr>
              <p:nvPr/>
            </p:nvCxnSpPr>
            <p:spPr>
              <a:xfrm flipV="1">
                <a:off x="10079383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Elbow Connector 290">
                <a:extLst>
                  <a:ext uri="{FF2B5EF4-FFF2-40B4-BE49-F238E27FC236}">
                    <a16:creationId xmlns:a16="http://schemas.microsoft.com/office/drawing/2014/main" id="{C2967A26-F7DB-4741-AC63-A20A06E28A78}"/>
                  </a:ext>
                </a:extLst>
              </p:cNvPr>
              <p:cNvCxnSpPr>
                <a:cxnSpLocks/>
                <a:endCxn id="287" idx="1"/>
              </p:cNvCxnSpPr>
              <p:nvPr/>
            </p:nvCxnSpPr>
            <p:spPr>
              <a:xfrm rot="16200000" flipH="1">
                <a:off x="9488636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id="{19DA827E-7487-B14C-B824-0B624F27A1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5434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Elbow Connector 292">
                <a:extLst>
                  <a:ext uri="{FF2B5EF4-FFF2-40B4-BE49-F238E27FC236}">
                    <a16:creationId xmlns:a16="http://schemas.microsoft.com/office/drawing/2014/main" id="{CFD62AAF-67DD-5F40-86CD-7A56BE60DFC7}"/>
                  </a:ext>
                </a:extLst>
              </p:cNvPr>
              <p:cNvCxnSpPr>
                <a:cxnSpLocks/>
                <a:endCxn id="294" idx="1"/>
              </p:cNvCxnSpPr>
              <p:nvPr/>
            </p:nvCxnSpPr>
            <p:spPr>
              <a:xfrm rot="16200000" flipH="1">
                <a:off x="544876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0A943FD4-7CF8-CB49-BEE0-64B1D0281085}"/>
                  </a:ext>
                </a:extLst>
              </p:cNvPr>
              <p:cNvSpPr/>
              <p:nvPr/>
            </p:nvSpPr>
            <p:spPr>
              <a:xfrm flipV="1">
                <a:off x="565327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95" name="Diamond 294">
                <a:extLst>
                  <a:ext uri="{FF2B5EF4-FFF2-40B4-BE49-F238E27FC236}">
                    <a16:creationId xmlns:a16="http://schemas.microsoft.com/office/drawing/2014/main" id="{5AFA0F19-0ACF-F341-9DD7-20BB0097C650}"/>
                  </a:ext>
                </a:extLst>
              </p:cNvPr>
              <p:cNvSpPr/>
              <p:nvPr/>
            </p:nvSpPr>
            <p:spPr>
              <a:xfrm flipV="1">
                <a:off x="631857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96" name="Arc 295">
                <a:extLst>
                  <a:ext uri="{FF2B5EF4-FFF2-40B4-BE49-F238E27FC236}">
                    <a16:creationId xmlns:a16="http://schemas.microsoft.com/office/drawing/2014/main" id="{7C160BFE-945A-0542-A5A6-08205C32A88F}"/>
                  </a:ext>
                </a:extLst>
              </p:cNvPr>
              <p:cNvSpPr/>
              <p:nvPr/>
            </p:nvSpPr>
            <p:spPr>
              <a:xfrm flipV="1">
                <a:off x="518370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97" name="Elbow Connector 296">
                <a:extLst>
                  <a:ext uri="{FF2B5EF4-FFF2-40B4-BE49-F238E27FC236}">
                    <a16:creationId xmlns:a16="http://schemas.microsoft.com/office/drawing/2014/main" id="{F8176B14-4EFE-B144-8821-E8B22A4E860E}"/>
                  </a:ext>
                </a:extLst>
              </p:cNvPr>
              <p:cNvCxnSpPr>
                <a:cxnSpLocks/>
                <a:stCxn id="294" idx="3"/>
              </p:cNvCxnSpPr>
              <p:nvPr/>
            </p:nvCxnSpPr>
            <p:spPr>
              <a:xfrm flipV="1">
                <a:off x="591646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Elbow Connector 297">
                <a:extLst>
                  <a:ext uri="{FF2B5EF4-FFF2-40B4-BE49-F238E27FC236}">
                    <a16:creationId xmlns:a16="http://schemas.microsoft.com/office/drawing/2014/main" id="{3DA78E36-80CB-0946-8228-E630DBBF7B89}"/>
                  </a:ext>
                </a:extLst>
              </p:cNvPr>
              <p:cNvCxnSpPr>
                <a:cxnSpLocks/>
                <a:stCxn id="295" idx="3"/>
              </p:cNvCxnSpPr>
              <p:nvPr/>
            </p:nvCxnSpPr>
            <p:spPr>
              <a:xfrm flipV="1">
                <a:off x="6681842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Elbow Connector 298">
                <a:extLst>
                  <a:ext uri="{FF2B5EF4-FFF2-40B4-BE49-F238E27FC236}">
                    <a16:creationId xmlns:a16="http://schemas.microsoft.com/office/drawing/2014/main" id="{CC1F102F-B7B7-184A-AFF0-3FA897FB80EC}"/>
                  </a:ext>
                </a:extLst>
              </p:cNvPr>
              <p:cNvCxnSpPr>
                <a:cxnSpLocks/>
                <a:endCxn id="295" idx="1"/>
              </p:cNvCxnSpPr>
              <p:nvPr/>
            </p:nvCxnSpPr>
            <p:spPr>
              <a:xfrm rot="16200000" flipH="1">
                <a:off x="609109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1F85AA61-DED7-584C-B5B8-E465E0FB4E2B}"/>
                  </a:ext>
                </a:extLst>
              </p:cNvPr>
              <p:cNvCxnSpPr>
                <a:cxnSpLocks/>
                <a:endCxn id="301" idx="2"/>
              </p:cNvCxnSpPr>
              <p:nvPr/>
            </p:nvCxnSpPr>
            <p:spPr>
              <a:xfrm>
                <a:off x="552789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Oval 300">
                <a:extLst>
                  <a:ext uri="{FF2B5EF4-FFF2-40B4-BE49-F238E27FC236}">
                    <a16:creationId xmlns:a16="http://schemas.microsoft.com/office/drawing/2014/main" id="{32FE6622-D931-DD42-A3BA-B81848A8F90F}"/>
                  </a:ext>
                </a:extLst>
              </p:cNvPr>
              <p:cNvSpPr/>
              <p:nvPr/>
            </p:nvSpPr>
            <p:spPr>
              <a:xfrm flipV="1">
                <a:off x="6944283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02" name="Elbow Connector 301">
                <a:extLst>
                  <a:ext uri="{FF2B5EF4-FFF2-40B4-BE49-F238E27FC236}">
                    <a16:creationId xmlns:a16="http://schemas.microsoft.com/office/drawing/2014/main" id="{59079573-656D-C44D-800F-D36A550E4E75}"/>
                  </a:ext>
                </a:extLst>
              </p:cNvPr>
              <p:cNvCxnSpPr>
                <a:cxnSpLocks/>
                <a:endCxn id="303" idx="1"/>
              </p:cNvCxnSpPr>
              <p:nvPr/>
            </p:nvCxnSpPr>
            <p:spPr>
              <a:xfrm rot="16200000" flipH="1">
                <a:off x="374999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4691F2C6-F4A8-794B-9BF6-06596D50C1F5}"/>
                  </a:ext>
                </a:extLst>
              </p:cNvPr>
              <p:cNvSpPr/>
              <p:nvPr/>
            </p:nvSpPr>
            <p:spPr>
              <a:xfrm flipV="1">
                <a:off x="395450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04" name="Diamond 303">
                <a:extLst>
                  <a:ext uri="{FF2B5EF4-FFF2-40B4-BE49-F238E27FC236}">
                    <a16:creationId xmlns:a16="http://schemas.microsoft.com/office/drawing/2014/main" id="{12133DC1-CB3B-F44A-9803-2B7EF84BE765}"/>
                  </a:ext>
                </a:extLst>
              </p:cNvPr>
              <p:cNvSpPr/>
              <p:nvPr/>
            </p:nvSpPr>
            <p:spPr>
              <a:xfrm flipV="1">
                <a:off x="461980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05" name="Arc 304">
                <a:extLst>
                  <a:ext uri="{FF2B5EF4-FFF2-40B4-BE49-F238E27FC236}">
                    <a16:creationId xmlns:a16="http://schemas.microsoft.com/office/drawing/2014/main" id="{7EA4FEF8-C960-2447-8F67-6DD990CA3480}"/>
                  </a:ext>
                </a:extLst>
              </p:cNvPr>
              <p:cNvSpPr/>
              <p:nvPr/>
            </p:nvSpPr>
            <p:spPr>
              <a:xfrm flipV="1">
                <a:off x="348493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06" name="Elbow Connector 305">
                <a:extLst>
                  <a:ext uri="{FF2B5EF4-FFF2-40B4-BE49-F238E27FC236}">
                    <a16:creationId xmlns:a16="http://schemas.microsoft.com/office/drawing/2014/main" id="{3C70F9B8-D3FD-EC48-9AB6-CEBE26E6C320}"/>
                  </a:ext>
                </a:extLst>
              </p:cNvPr>
              <p:cNvCxnSpPr>
                <a:cxnSpLocks/>
                <a:stCxn id="303" idx="3"/>
              </p:cNvCxnSpPr>
              <p:nvPr/>
            </p:nvCxnSpPr>
            <p:spPr>
              <a:xfrm flipV="1">
                <a:off x="421769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Elbow Connector 306">
                <a:extLst>
                  <a:ext uri="{FF2B5EF4-FFF2-40B4-BE49-F238E27FC236}">
                    <a16:creationId xmlns:a16="http://schemas.microsoft.com/office/drawing/2014/main" id="{00CCB81C-52EE-7649-AFF0-B1BF64806E51}"/>
                  </a:ext>
                </a:extLst>
              </p:cNvPr>
              <p:cNvCxnSpPr>
                <a:cxnSpLocks/>
                <a:stCxn id="304" idx="3"/>
              </p:cNvCxnSpPr>
              <p:nvPr/>
            </p:nvCxnSpPr>
            <p:spPr>
              <a:xfrm flipV="1">
                <a:off x="4983071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Elbow Connector 307">
                <a:extLst>
                  <a:ext uri="{FF2B5EF4-FFF2-40B4-BE49-F238E27FC236}">
                    <a16:creationId xmlns:a16="http://schemas.microsoft.com/office/drawing/2014/main" id="{E75CA180-19A7-6B49-B88C-29DD44ED9566}"/>
                  </a:ext>
                </a:extLst>
              </p:cNvPr>
              <p:cNvCxnSpPr>
                <a:cxnSpLocks/>
                <a:endCxn id="304" idx="1"/>
              </p:cNvCxnSpPr>
              <p:nvPr/>
            </p:nvCxnSpPr>
            <p:spPr>
              <a:xfrm rot="16200000" flipH="1">
                <a:off x="439232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8BE4BDC7-B68F-8442-B105-353F2DD08700}"/>
                  </a:ext>
                </a:extLst>
              </p:cNvPr>
              <p:cNvCxnSpPr>
                <a:cxnSpLocks/>
                <a:endCxn id="310" idx="2"/>
              </p:cNvCxnSpPr>
              <p:nvPr/>
            </p:nvCxnSpPr>
            <p:spPr>
              <a:xfrm>
                <a:off x="382912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0" name="Oval 309">
                <a:extLst>
                  <a:ext uri="{FF2B5EF4-FFF2-40B4-BE49-F238E27FC236}">
                    <a16:creationId xmlns:a16="http://schemas.microsoft.com/office/drawing/2014/main" id="{8B115B5C-504D-5846-8970-03F8CFAA1C74}"/>
                  </a:ext>
                </a:extLst>
              </p:cNvPr>
              <p:cNvSpPr/>
              <p:nvPr/>
            </p:nvSpPr>
            <p:spPr>
              <a:xfrm flipV="1">
                <a:off x="5245512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11" name="Elbow Connector 310">
                <a:extLst>
                  <a:ext uri="{FF2B5EF4-FFF2-40B4-BE49-F238E27FC236}">
                    <a16:creationId xmlns:a16="http://schemas.microsoft.com/office/drawing/2014/main" id="{D08902BD-F74E-D84F-B647-432CC1C10480}"/>
                  </a:ext>
                </a:extLst>
              </p:cNvPr>
              <p:cNvCxnSpPr>
                <a:cxnSpLocks/>
                <a:stCxn id="315" idx="0"/>
                <a:endCxn id="312" idx="1"/>
              </p:cNvCxnSpPr>
              <p:nvPr/>
            </p:nvCxnSpPr>
            <p:spPr>
              <a:xfrm rot="16200000" flipH="1">
                <a:off x="2051226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4FFE439D-0189-D14A-9A79-9BD3C7637933}"/>
                  </a:ext>
                </a:extLst>
              </p:cNvPr>
              <p:cNvSpPr/>
              <p:nvPr/>
            </p:nvSpPr>
            <p:spPr>
              <a:xfrm flipV="1">
                <a:off x="2255731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3" name="Diamond 312">
                <a:extLst>
                  <a:ext uri="{FF2B5EF4-FFF2-40B4-BE49-F238E27FC236}">
                    <a16:creationId xmlns:a16="http://schemas.microsoft.com/office/drawing/2014/main" id="{F064A474-CE98-5043-A75B-3E1E8A75B385}"/>
                  </a:ext>
                </a:extLst>
              </p:cNvPr>
              <p:cNvSpPr/>
              <p:nvPr/>
            </p:nvSpPr>
            <p:spPr>
              <a:xfrm flipV="1">
                <a:off x="2921034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4" name="Arc 313">
                <a:extLst>
                  <a:ext uri="{FF2B5EF4-FFF2-40B4-BE49-F238E27FC236}">
                    <a16:creationId xmlns:a16="http://schemas.microsoft.com/office/drawing/2014/main" id="{6E3F8A6C-36BB-5B4F-9EB3-82FC9805DFE8}"/>
                  </a:ext>
                </a:extLst>
              </p:cNvPr>
              <p:cNvSpPr/>
              <p:nvPr/>
            </p:nvSpPr>
            <p:spPr>
              <a:xfrm flipV="1">
                <a:off x="1786166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1A516273-227E-3B42-8F30-25A1C1D59E19}"/>
                  </a:ext>
                </a:extLst>
              </p:cNvPr>
              <p:cNvSpPr/>
              <p:nvPr/>
            </p:nvSpPr>
            <p:spPr>
              <a:xfrm flipV="1">
                <a:off x="1854798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16" name="Elbow Connector 315">
                <a:extLst>
                  <a:ext uri="{FF2B5EF4-FFF2-40B4-BE49-F238E27FC236}">
                    <a16:creationId xmlns:a16="http://schemas.microsoft.com/office/drawing/2014/main" id="{12029618-F7E0-2643-AEEB-E72B8A7101D7}"/>
                  </a:ext>
                </a:extLst>
              </p:cNvPr>
              <p:cNvCxnSpPr>
                <a:cxnSpLocks/>
                <a:stCxn id="312" idx="3"/>
              </p:cNvCxnSpPr>
              <p:nvPr/>
            </p:nvCxnSpPr>
            <p:spPr>
              <a:xfrm flipV="1">
                <a:off x="2518925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Elbow Connector 316">
                <a:extLst>
                  <a:ext uri="{FF2B5EF4-FFF2-40B4-BE49-F238E27FC236}">
                    <a16:creationId xmlns:a16="http://schemas.microsoft.com/office/drawing/2014/main" id="{4E30DE1E-ABF4-EE46-B1FD-5832D065A9E0}"/>
                  </a:ext>
                </a:extLst>
              </p:cNvPr>
              <p:cNvCxnSpPr>
                <a:cxnSpLocks/>
                <a:stCxn id="313" idx="3"/>
              </p:cNvCxnSpPr>
              <p:nvPr/>
            </p:nvCxnSpPr>
            <p:spPr>
              <a:xfrm flipV="1">
                <a:off x="3284300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Elbow Connector 317">
                <a:extLst>
                  <a:ext uri="{FF2B5EF4-FFF2-40B4-BE49-F238E27FC236}">
                    <a16:creationId xmlns:a16="http://schemas.microsoft.com/office/drawing/2014/main" id="{7D2CADE9-B2E4-3546-9D6F-B8B158EEA09C}"/>
                  </a:ext>
                </a:extLst>
              </p:cNvPr>
              <p:cNvCxnSpPr>
                <a:cxnSpLocks/>
                <a:endCxn id="313" idx="1"/>
              </p:cNvCxnSpPr>
              <p:nvPr/>
            </p:nvCxnSpPr>
            <p:spPr>
              <a:xfrm rot="16200000" flipH="1">
                <a:off x="2693553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37D5D330-B241-9440-839C-1A2377E2610A}"/>
                  </a:ext>
                </a:extLst>
              </p:cNvPr>
              <p:cNvCxnSpPr>
                <a:cxnSpLocks/>
                <a:stCxn id="315" idx="6"/>
                <a:endCxn id="320" idx="2"/>
              </p:cNvCxnSpPr>
              <p:nvPr/>
            </p:nvCxnSpPr>
            <p:spPr>
              <a:xfrm>
                <a:off x="2130350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0" name="Oval 319">
                <a:extLst>
                  <a:ext uri="{FF2B5EF4-FFF2-40B4-BE49-F238E27FC236}">
                    <a16:creationId xmlns:a16="http://schemas.microsoft.com/office/drawing/2014/main" id="{F825CDA8-DCED-5D40-A7FB-804DD6C1530C}"/>
                  </a:ext>
                </a:extLst>
              </p:cNvPr>
              <p:cNvSpPr/>
              <p:nvPr/>
            </p:nvSpPr>
            <p:spPr>
              <a:xfrm flipV="1">
                <a:off x="3546741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C16868E8-7B5D-A744-A202-8F44001078EF}"/>
                  </a:ext>
                </a:extLst>
              </p:cNvPr>
              <p:cNvSpPr/>
              <p:nvPr/>
            </p:nvSpPr>
            <p:spPr>
              <a:xfrm flipV="1">
                <a:off x="735204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2" name="Arc 321">
                <a:extLst>
                  <a:ext uri="{FF2B5EF4-FFF2-40B4-BE49-F238E27FC236}">
                    <a16:creationId xmlns:a16="http://schemas.microsoft.com/office/drawing/2014/main" id="{DFB9C287-8A9A-AF44-8A1B-1C27E0465FCC}"/>
                  </a:ext>
                </a:extLst>
              </p:cNvPr>
              <p:cNvSpPr/>
              <p:nvPr/>
            </p:nvSpPr>
            <p:spPr>
              <a:xfrm flipV="1">
                <a:off x="688248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23" name="Elbow Connector 322">
                <a:extLst>
                  <a:ext uri="{FF2B5EF4-FFF2-40B4-BE49-F238E27FC236}">
                    <a16:creationId xmlns:a16="http://schemas.microsoft.com/office/drawing/2014/main" id="{96D2602D-4375-2D41-A312-CF6CF1E9A90E}"/>
                  </a:ext>
                </a:extLst>
              </p:cNvPr>
              <p:cNvCxnSpPr>
                <a:cxnSpLocks/>
                <a:stCxn id="321" idx="3"/>
              </p:cNvCxnSpPr>
              <p:nvPr/>
            </p:nvCxnSpPr>
            <p:spPr>
              <a:xfrm flipV="1">
                <a:off x="761523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id="{B296BD95-F55B-494B-AA79-90C5D5995B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6664" y="4912173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1B179F9B-350F-7043-AECD-7C618FA62856}"/>
                  </a:ext>
                </a:extLst>
              </p:cNvPr>
              <p:cNvSpPr/>
              <p:nvPr/>
            </p:nvSpPr>
            <p:spPr>
              <a:xfrm flipV="1">
                <a:off x="8643054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ADB08CC6-0D5B-5F48-A4B1-0086A75666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5329" y="4912174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" name="Oval 326">
                <a:extLst>
                  <a:ext uri="{FF2B5EF4-FFF2-40B4-BE49-F238E27FC236}">
                    <a16:creationId xmlns:a16="http://schemas.microsoft.com/office/drawing/2014/main" id="{DB8E96E8-BCE6-B64F-AA01-FD4658AE60FE}"/>
                  </a:ext>
                </a:extLst>
              </p:cNvPr>
              <p:cNvSpPr/>
              <p:nvPr/>
            </p:nvSpPr>
            <p:spPr>
              <a:xfrm>
                <a:off x="801481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F2C7EB25-431D-7745-B79D-4E3D270728A5}"/>
                  </a:ext>
                </a:extLst>
              </p:cNvPr>
              <p:cNvSpPr/>
              <p:nvPr/>
            </p:nvSpPr>
            <p:spPr>
              <a:xfrm>
                <a:off x="817448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9" name="Oval 328">
                <a:extLst>
                  <a:ext uri="{FF2B5EF4-FFF2-40B4-BE49-F238E27FC236}">
                    <a16:creationId xmlns:a16="http://schemas.microsoft.com/office/drawing/2014/main" id="{A35216FC-16D5-7D4B-9F90-F7B2AB089CEF}"/>
                  </a:ext>
                </a:extLst>
              </p:cNvPr>
              <p:cNvSpPr/>
              <p:nvPr/>
            </p:nvSpPr>
            <p:spPr>
              <a:xfrm>
                <a:off x="8332137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0" name="Google Shape;399;p3">
                <a:extLst>
                  <a:ext uri="{FF2B5EF4-FFF2-40B4-BE49-F238E27FC236}">
                    <a16:creationId xmlns:a16="http://schemas.microsoft.com/office/drawing/2014/main" id="{F32F5973-A77B-2947-B102-ADD4E978B527}"/>
                  </a:ext>
                </a:extLst>
              </p:cNvPr>
              <p:cNvSpPr/>
              <p:nvPr/>
            </p:nvSpPr>
            <p:spPr>
              <a:xfrm rot="16200000">
                <a:off x="1273058" y="4759584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79AB335B-8BD2-5E4E-8E4D-0ED2DD15D3EE}"/>
                  </a:ext>
                </a:extLst>
              </p:cNvPr>
              <p:cNvCxnSpPr>
                <a:cxnSpLocks/>
                <a:stCxn id="330" idx="2"/>
              </p:cNvCxnSpPr>
              <p:nvPr/>
            </p:nvCxnSpPr>
            <p:spPr>
              <a:xfrm>
                <a:off x="1584554" y="4913593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2" name="TextBox 331">
                <a:extLst>
                  <a:ext uri="{FF2B5EF4-FFF2-40B4-BE49-F238E27FC236}">
                    <a16:creationId xmlns:a16="http://schemas.microsoft.com/office/drawing/2014/main" id="{CC71D8CB-C8A9-7A4E-9A8C-8FFBB957318B}"/>
                  </a:ext>
                </a:extLst>
              </p:cNvPr>
              <p:cNvSpPr txBox="1"/>
              <p:nvPr/>
            </p:nvSpPr>
            <p:spPr>
              <a:xfrm>
                <a:off x="572231" y="4698797"/>
                <a:ext cx="58285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  <p:sp>
          <p:nvSpPr>
            <p:cNvPr id="271" name="Google Shape;399;p3">
              <a:extLst>
                <a:ext uri="{FF2B5EF4-FFF2-40B4-BE49-F238E27FC236}">
                  <a16:creationId xmlns:a16="http://schemas.microsoft.com/office/drawing/2014/main" id="{0FD8474E-CE2C-F84C-B6FD-1D937B2C2995}"/>
                </a:ext>
              </a:extLst>
            </p:cNvPr>
            <p:cNvSpPr/>
            <p:nvPr/>
          </p:nvSpPr>
          <p:spPr>
            <a:xfrm rot="5400000" flipH="1">
              <a:off x="10304248" y="5988955"/>
              <a:ext cx="279978" cy="273793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F8265366-AA78-424A-ADAB-073C29DCB99C}"/>
                </a:ext>
              </a:extLst>
            </p:cNvPr>
            <p:cNvGrpSpPr/>
            <p:nvPr/>
          </p:nvGrpSpPr>
          <p:grpSpPr>
            <a:xfrm>
              <a:off x="9806438" y="6000677"/>
              <a:ext cx="500898" cy="244935"/>
              <a:chOff x="10341615" y="4774398"/>
              <a:chExt cx="563510" cy="275552"/>
            </a:xfrm>
          </p:grpSpPr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A51A20ED-EBC3-784F-AD66-3A34E8F0DE60}"/>
                  </a:ext>
                </a:extLst>
              </p:cNvPr>
              <p:cNvSpPr/>
              <p:nvPr/>
            </p:nvSpPr>
            <p:spPr>
              <a:xfrm flipV="1">
                <a:off x="10341615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88872E57-4012-854C-929C-6BCAFCC965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4883" y="4915214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36" name="Curved Connector 535">
            <a:extLst>
              <a:ext uri="{FF2B5EF4-FFF2-40B4-BE49-F238E27FC236}">
                <a16:creationId xmlns:a16="http://schemas.microsoft.com/office/drawing/2014/main" id="{ACDA2C7A-A397-2945-B665-9461D64E16CB}"/>
              </a:ext>
            </a:extLst>
          </p:cNvPr>
          <p:cNvCxnSpPr>
            <a:cxnSpLocks/>
            <a:stCxn id="123" idx="2"/>
            <a:endCxn id="404" idx="2"/>
          </p:cNvCxnSpPr>
          <p:nvPr/>
        </p:nvCxnSpPr>
        <p:spPr>
          <a:xfrm rot="10800000" flipV="1">
            <a:off x="3766551" y="2191402"/>
            <a:ext cx="12700" cy="2761488"/>
          </a:xfrm>
          <a:prstGeom prst="curvedConnector3">
            <a:avLst>
              <a:gd name="adj1" fmla="val 1800000"/>
            </a:avLst>
          </a:prstGeom>
          <a:ln w="152400">
            <a:solidFill>
              <a:srgbClr val="7030A0">
                <a:alpha val="67088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0" name="Group 539">
            <a:extLst>
              <a:ext uri="{FF2B5EF4-FFF2-40B4-BE49-F238E27FC236}">
                <a16:creationId xmlns:a16="http://schemas.microsoft.com/office/drawing/2014/main" id="{8A15E6EA-DA30-D944-B8EA-BAB6BAFB23C4}"/>
              </a:ext>
            </a:extLst>
          </p:cNvPr>
          <p:cNvGrpSpPr/>
          <p:nvPr/>
        </p:nvGrpSpPr>
        <p:grpSpPr>
          <a:xfrm>
            <a:off x="3766549" y="4822205"/>
            <a:ext cx="6284823" cy="244941"/>
            <a:chOff x="3837252" y="4236628"/>
            <a:chExt cx="6284823" cy="244941"/>
          </a:xfrm>
        </p:grpSpPr>
        <p:sp>
          <p:nvSpPr>
            <p:cNvPr id="562" name="Oval 561">
              <a:extLst>
                <a:ext uri="{FF2B5EF4-FFF2-40B4-BE49-F238E27FC236}">
                  <a16:creationId xmlns:a16="http://schemas.microsoft.com/office/drawing/2014/main" id="{5571A104-9A63-414F-8EA7-CBB13A457020}"/>
                </a:ext>
              </a:extLst>
            </p:cNvPr>
            <p:cNvSpPr/>
            <p:nvPr/>
          </p:nvSpPr>
          <p:spPr>
            <a:xfrm flipV="1">
              <a:off x="6857290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5F8C8FD1-967F-A74E-A4D6-57CF73499231}"/>
                </a:ext>
              </a:extLst>
            </p:cNvPr>
            <p:cNvSpPr/>
            <p:nvPr/>
          </p:nvSpPr>
          <p:spPr>
            <a:xfrm flipV="1">
              <a:off x="5347271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ACC06AF3-A285-F247-A395-42E119C1F8BC}"/>
                </a:ext>
              </a:extLst>
            </p:cNvPr>
            <p:cNvSpPr/>
            <p:nvPr/>
          </p:nvSpPr>
          <p:spPr>
            <a:xfrm flipV="1">
              <a:off x="3837252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5" name="Oval 564">
              <a:extLst>
                <a:ext uri="{FF2B5EF4-FFF2-40B4-BE49-F238E27FC236}">
                  <a16:creationId xmlns:a16="http://schemas.microsoft.com/office/drawing/2014/main" id="{E00D29B0-BDBF-2F4C-9295-19DB79781881}"/>
                </a:ext>
              </a:extLst>
            </p:cNvPr>
            <p:cNvSpPr/>
            <p:nvPr/>
          </p:nvSpPr>
          <p:spPr>
            <a:xfrm flipV="1">
              <a:off x="8367308" y="4236633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6" name="Oval 565">
              <a:extLst>
                <a:ext uri="{FF2B5EF4-FFF2-40B4-BE49-F238E27FC236}">
                  <a16:creationId xmlns:a16="http://schemas.microsoft.com/office/drawing/2014/main" id="{70185BD5-7579-694B-834E-2C1E4D861BA3}"/>
                </a:ext>
              </a:extLst>
            </p:cNvPr>
            <p:cNvSpPr/>
            <p:nvPr/>
          </p:nvSpPr>
          <p:spPr>
            <a:xfrm flipV="1">
              <a:off x="9877140" y="4236628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AF1AE5BE-0F7B-7B40-AB87-516103365F07}"/>
              </a:ext>
            </a:extLst>
          </p:cNvPr>
          <p:cNvGrpSpPr/>
          <p:nvPr/>
        </p:nvGrpSpPr>
        <p:grpSpPr>
          <a:xfrm>
            <a:off x="6786492" y="6003386"/>
            <a:ext cx="3264973" cy="244935"/>
            <a:chOff x="3837252" y="4236634"/>
            <a:chExt cx="3264973" cy="244935"/>
          </a:xfrm>
        </p:grpSpPr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E6DCA9F3-71F3-5C4B-BE9E-87740DA7E0A7}"/>
                </a:ext>
              </a:extLst>
            </p:cNvPr>
            <p:cNvSpPr/>
            <p:nvPr/>
          </p:nvSpPr>
          <p:spPr>
            <a:xfrm flipV="1">
              <a:off x="6857290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734FA2AC-A351-F34A-80A6-F064D553DD24}"/>
                </a:ext>
              </a:extLst>
            </p:cNvPr>
            <p:cNvSpPr/>
            <p:nvPr/>
          </p:nvSpPr>
          <p:spPr>
            <a:xfrm flipV="1">
              <a:off x="5347271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70" name="Oval 569">
              <a:extLst>
                <a:ext uri="{FF2B5EF4-FFF2-40B4-BE49-F238E27FC236}">
                  <a16:creationId xmlns:a16="http://schemas.microsoft.com/office/drawing/2014/main" id="{23B79CD8-4A3B-7444-A086-5BBB529A44A6}"/>
                </a:ext>
              </a:extLst>
            </p:cNvPr>
            <p:cNvSpPr/>
            <p:nvPr/>
          </p:nvSpPr>
          <p:spPr>
            <a:xfrm flipV="1">
              <a:off x="3837252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cxnSp>
        <p:nvCxnSpPr>
          <p:cNvPr id="573" name="Elbow Connector 572">
            <a:extLst>
              <a:ext uri="{FF2B5EF4-FFF2-40B4-BE49-F238E27FC236}">
                <a16:creationId xmlns:a16="http://schemas.microsoft.com/office/drawing/2014/main" id="{2B6C532B-70AB-AA4D-A77F-BD3BEA0F329E}"/>
              </a:ext>
            </a:extLst>
          </p:cNvPr>
          <p:cNvCxnSpPr>
            <a:cxnSpLocks/>
          </p:cNvCxnSpPr>
          <p:nvPr/>
        </p:nvCxnSpPr>
        <p:spPr>
          <a:xfrm>
            <a:off x="4011483" y="4968624"/>
            <a:ext cx="5794952" cy="1133273"/>
          </a:xfrm>
          <a:prstGeom prst="bentConnector3">
            <a:avLst>
              <a:gd name="adj1" fmla="val 50000"/>
            </a:avLst>
          </a:prstGeom>
          <a:ln w="304800">
            <a:solidFill>
              <a:schemeClr val="accent1">
                <a:alpha val="3414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A8D263B-9A6E-4943-8222-650E76A503EE}"/>
              </a:ext>
            </a:extLst>
          </p:cNvPr>
          <p:cNvGrpSpPr/>
          <p:nvPr/>
        </p:nvGrpSpPr>
        <p:grpSpPr>
          <a:xfrm>
            <a:off x="9747193" y="5801289"/>
            <a:ext cx="2068067" cy="949188"/>
            <a:chOff x="9747193" y="5801289"/>
            <a:chExt cx="2068067" cy="949188"/>
          </a:xfrm>
        </p:grpSpPr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7A9126C8-6F39-9D47-BDFE-59F522E6BC09}"/>
                </a:ext>
              </a:extLst>
            </p:cNvPr>
            <p:cNvSpPr/>
            <p:nvPr/>
          </p:nvSpPr>
          <p:spPr>
            <a:xfrm>
              <a:off x="9747193" y="5801289"/>
              <a:ext cx="2068067" cy="94918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7CF6FF3F-6CE6-D641-93A2-1DD6E4F646EC}"/>
                </a:ext>
              </a:extLst>
            </p:cNvPr>
            <p:cNvSpPr txBox="1"/>
            <p:nvPr/>
          </p:nvSpPr>
          <p:spPr>
            <a:xfrm>
              <a:off x="9758465" y="5916183"/>
              <a:ext cx="1983235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Trumpet</a:t>
              </a:r>
              <a:b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(correct output!)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342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Causal Tracing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51F6E7-C460-A949-998F-7A7CC2610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502" y="1325563"/>
            <a:ext cx="7594426" cy="52386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1B05D0-54EB-6F42-B869-6136B87D6BDD}"/>
              </a:ext>
            </a:extLst>
          </p:cNvPr>
          <p:cNvSpPr txBox="1"/>
          <p:nvPr/>
        </p:nvSpPr>
        <p:spPr>
          <a:xfrm>
            <a:off x="8848483" y="2055043"/>
            <a:ext cx="32742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Notice: </a:t>
            </a:r>
            <a:r>
              <a:rPr lang="en-US" sz="3600" b="1" dirty="0"/>
              <a:t>two</a:t>
            </a:r>
            <a:r>
              <a:rPr lang="en-US" sz="3600" dirty="0"/>
              <a:t> decisive sites!</a:t>
            </a:r>
          </a:p>
          <a:p>
            <a:endParaRPr lang="en-US" sz="3600" dirty="0"/>
          </a:p>
          <a:p>
            <a:pPr marL="742950" indent="-742950">
              <a:buAutoNum type="alphaLcParenBoth"/>
            </a:pPr>
            <a:r>
              <a:rPr lang="en-US" sz="3600" dirty="0"/>
              <a:t>early</a:t>
            </a:r>
          </a:p>
          <a:p>
            <a:pPr marL="742950" indent="-742950">
              <a:buAutoNum type="alphaLcParenBoth"/>
            </a:pPr>
            <a:r>
              <a:rPr lang="en-US" sz="3600" dirty="0"/>
              <a:t>late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646562-7C25-7440-9B1D-79CB5F30DAD9}"/>
              </a:ext>
            </a:extLst>
          </p:cNvPr>
          <p:cNvSpPr txBox="1"/>
          <p:nvPr/>
        </p:nvSpPr>
        <p:spPr>
          <a:xfrm>
            <a:off x="3596768" y="2570596"/>
            <a:ext cx="730661" cy="654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105BE1-6188-E84B-999F-239166763E09}"/>
              </a:ext>
            </a:extLst>
          </p:cNvPr>
          <p:cNvSpPr txBox="1"/>
          <p:nvPr/>
        </p:nvSpPr>
        <p:spPr>
          <a:xfrm>
            <a:off x="6558766" y="4498165"/>
            <a:ext cx="756743" cy="654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</p:spTree>
    <p:extLst>
      <p:ext uri="{BB962C8B-B14F-4D97-AF65-F5344CB8AC3E}">
        <p14:creationId xmlns:p14="http://schemas.microsoft.com/office/powerpoint/2010/main" val="18286886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23FD4B9F-4EC6-C34F-B5BD-5E2874C92AC8}"/>
              </a:ext>
            </a:extLst>
          </p:cNvPr>
          <p:cNvGrpSpPr/>
          <p:nvPr/>
        </p:nvGrpSpPr>
        <p:grpSpPr>
          <a:xfrm>
            <a:off x="805147" y="1334403"/>
            <a:ext cx="11398491" cy="2569087"/>
            <a:chOff x="805147" y="1469313"/>
            <a:chExt cx="11398491" cy="256908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802F971-7365-4842-B076-BAF4BCF4D98C}"/>
                </a:ext>
              </a:extLst>
            </p:cNvPr>
            <p:cNvGrpSpPr/>
            <p:nvPr/>
          </p:nvGrpSpPr>
          <p:grpSpPr>
            <a:xfrm>
              <a:off x="3889019" y="1734940"/>
              <a:ext cx="578460" cy="369091"/>
              <a:chOff x="3681747" y="309619"/>
              <a:chExt cx="650768" cy="415227"/>
            </a:xfrm>
          </p:grpSpPr>
          <p:cxnSp>
            <p:nvCxnSpPr>
              <p:cNvPr id="787" name="Elbow Connector 786">
                <a:extLst>
                  <a:ext uri="{FF2B5EF4-FFF2-40B4-BE49-F238E27FC236}">
                    <a16:creationId xmlns:a16="http://schemas.microsoft.com/office/drawing/2014/main" id="{0EADCD0C-508C-9247-B8CD-CA8B009BE206}"/>
                  </a:ext>
                </a:extLst>
              </p:cNvPr>
              <p:cNvCxnSpPr>
                <a:cxnSpLocks/>
                <a:stCxn id="2643" idx="0"/>
                <a:endCxn id="2566" idx="1"/>
              </p:cNvCxnSpPr>
              <p:nvPr/>
            </p:nvCxnSpPr>
            <p:spPr>
              <a:xfrm rot="16200000" flipH="1">
                <a:off x="3743813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6" name="Rectangle 2565">
                <a:extLst>
                  <a:ext uri="{FF2B5EF4-FFF2-40B4-BE49-F238E27FC236}">
                    <a16:creationId xmlns:a16="http://schemas.microsoft.com/office/drawing/2014/main" id="{323364E7-03E6-2E49-974F-FE695D388315}"/>
                  </a:ext>
                </a:extLst>
              </p:cNvPr>
              <p:cNvSpPr/>
              <p:nvPr/>
            </p:nvSpPr>
            <p:spPr>
              <a:xfrm flipV="1">
                <a:off x="395173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0" name="Elbow Connector 2569">
                <a:extLst>
                  <a:ext uri="{FF2B5EF4-FFF2-40B4-BE49-F238E27FC236}">
                    <a16:creationId xmlns:a16="http://schemas.microsoft.com/office/drawing/2014/main" id="{640F0598-880E-5D41-8A85-2274D331591B}"/>
                  </a:ext>
                </a:extLst>
              </p:cNvPr>
              <p:cNvCxnSpPr>
                <a:cxnSpLocks/>
                <a:stCxn id="2566" idx="3"/>
              </p:cNvCxnSpPr>
              <p:nvPr/>
            </p:nvCxnSpPr>
            <p:spPr>
              <a:xfrm flipV="1">
                <a:off x="421492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7CA800B-1EAF-DA45-B009-37D73C39D300}"/>
                </a:ext>
              </a:extLst>
            </p:cNvPr>
            <p:cNvGrpSpPr/>
            <p:nvPr/>
          </p:nvGrpSpPr>
          <p:grpSpPr>
            <a:xfrm>
              <a:off x="4568091" y="1734941"/>
              <a:ext cx="565695" cy="413566"/>
              <a:chOff x="4445702" y="309620"/>
              <a:chExt cx="636407" cy="465262"/>
            </a:xfrm>
          </p:grpSpPr>
          <p:sp>
            <p:nvSpPr>
              <p:cNvPr id="2567" name="Diamond 2566">
                <a:extLst>
                  <a:ext uri="{FF2B5EF4-FFF2-40B4-BE49-F238E27FC236}">
                    <a16:creationId xmlns:a16="http://schemas.microsoft.com/office/drawing/2014/main" id="{55D456C4-5A08-7E45-887A-0FEDE12F955B}"/>
                  </a:ext>
                </a:extLst>
              </p:cNvPr>
              <p:cNvSpPr/>
              <p:nvPr/>
            </p:nvSpPr>
            <p:spPr>
              <a:xfrm flipV="1">
                <a:off x="461703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1" name="Elbow Connector 2570">
                <a:extLst>
                  <a:ext uri="{FF2B5EF4-FFF2-40B4-BE49-F238E27FC236}">
                    <a16:creationId xmlns:a16="http://schemas.microsoft.com/office/drawing/2014/main" id="{49A6F735-05C9-2347-9831-1C21C0F7F698}"/>
                  </a:ext>
                </a:extLst>
              </p:cNvPr>
              <p:cNvCxnSpPr>
                <a:cxnSpLocks/>
                <a:stCxn id="2567" idx="3"/>
              </p:cNvCxnSpPr>
              <p:nvPr/>
            </p:nvCxnSpPr>
            <p:spPr>
              <a:xfrm flipV="1">
                <a:off x="4980301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2" name="Elbow Connector 2571">
                <a:extLst>
                  <a:ext uri="{FF2B5EF4-FFF2-40B4-BE49-F238E27FC236}">
                    <a16:creationId xmlns:a16="http://schemas.microsoft.com/office/drawing/2014/main" id="{C0C7B2ED-7871-9344-8488-393B0AE5A08A}"/>
                  </a:ext>
                </a:extLst>
              </p:cNvPr>
              <p:cNvCxnSpPr>
                <a:cxnSpLocks/>
                <a:endCxn id="2567" idx="1"/>
              </p:cNvCxnSpPr>
              <p:nvPr/>
            </p:nvCxnSpPr>
            <p:spPr>
              <a:xfrm rot="16200000" flipH="1">
                <a:off x="438955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73" name="Straight Connector 2572">
              <a:extLst>
                <a:ext uri="{FF2B5EF4-FFF2-40B4-BE49-F238E27FC236}">
                  <a16:creationId xmlns:a16="http://schemas.microsoft.com/office/drawing/2014/main" id="{4E5CFC9E-AE13-E54C-8DDB-1A4F6FB08669}"/>
                </a:ext>
              </a:extLst>
            </p:cNvPr>
            <p:cNvCxnSpPr>
              <a:cxnSpLocks/>
              <a:endCxn id="2574" idx="2"/>
            </p:cNvCxnSpPr>
            <p:nvPr/>
          </p:nvCxnSpPr>
          <p:spPr>
            <a:xfrm>
              <a:off x="4017556" y="1734941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4" name="Oval 2573">
              <a:extLst>
                <a:ext uri="{FF2B5EF4-FFF2-40B4-BE49-F238E27FC236}">
                  <a16:creationId xmlns:a16="http://schemas.microsoft.com/office/drawing/2014/main" id="{BEE5AE06-8AF0-4546-A733-01546C8B8422}"/>
                </a:ext>
              </a:extLst>
            </p:cNvPr>
            <p:cNvSpPr/>
            <p:nvPr/>
          </p:nvSpPr>
          <p:spPr>
            <a:xfrm flipV="1">
              <a:off x="5276570" y="161247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BE39BD5-60F2-3749-A3EF-E518E763843B}"/>
                </a:ext>
              </a:extLst>
            </p:cNvPr>
            <p:cNvGrpSpPr/>
            <p:nvPr/>
          </p:nvGrpSpPr>
          <p:grpSpPr>
            <a:xfrm>
              <a:off x="2385071" y="1734941"/>
              <a:ext cx="572391" cy="369091"/>
              <a:chOff x="1989805" y="309620"/>
              <a:chExt cx="643940" cy="415227"/>
            </a:xfrm>
          </p:grpSpPr>
          <p:cxnSp>
            <p:nvCxnSpPr>
              <p:cNvPr id="784" name="Elbow Connector 783">
                <a:extLst>
                  <a:ext uri="{FF2B5EF4-FFF2-40B4-BE49-F238E27FC236}">
                    <a16:creationId xmlns:a16="http://schemas.microsoft.com/office/drawing/2014/main" id="{775BC5B5-04EB-E547-A627-7A2B100B5FAE}"/>
                  </a:ext>
                </a:extLst>
              </p:cNvPr>
              <p:cNvCxnSpPr>
                <a:cxnSpLocks/>
                <a:stCxn id="2638" idx="0"/>
                <a:endCxn id="2634" idx="1"/>
              </p:cNvCxnSpPr>
              <p:nvPr/>
            </p:nvCxnSpPr>
            <p:spPr>
              <a:xfrm rot="16200000" flipH="1">
                <a:off x="2048456" y="388746"/>
                <a:ext cx="145854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34" name="Rectangle 2633">
                <a:extLst>
                  <a:ext uri="{FF2B5EF4-FFF2-40B4-BE49-F238E27FC236}">
                    <a16:creationId xmlns:a16="http://schemas.microsoft.com/office/drawing/2014/main" id="{B1CB6D4B-A3E6-6F47-A2F1-655CF2106F5A}"/>
                  </a:ext>
                </a:extLst>
              </p:cNvPr>
              <p:cNvSpPr/>
              <p:nvPr/>
            </p:nvSpPr>
            <p:spPr>
              <a:xfrm flipV="1">
                <a:off x="2252961" y="461653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39" name="Elbow Connector 2638">
                <a:extLst>
                  <a:ext uri="{FF2B5EF4-FFF2-40B4-BE49-F238E27FC236}">
                    <a16:creationId xmlns:a16="http://schemas.microsoft.com/office/drawing/2014/main" id="{C42BDD3F-9756-884D-91E0-BC80A06BAD10}"/>
                  </a:ext>
                </a:extLst>
              </p:cNvPr>
              <p:cNvCxnSpPr>
                <a:cxnSpLocks/>
                <a:stCxn id="2634" idx="3"/>
              </p:cNvCxnSpPr>
              <p:nvPr/>
            </p:nvCxnSpPr>
            <p:spPr>
              <a:xfrm flipV="1">
                <a:off x="2516156" y="309620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3B3BC96-5601-0F4C-AB09-D73C6937B887}"/>
                </a:ext>
              </a:extLst>
            </p:cNvPr>
            <p:cNvGrpSpPr/>
            <p:nvPr/>
          </p:nvGrpSpPr>
          <p:grpSpPr>
            <a:xfrm>
              <a:off x="3058072" y="1734942"/>
              <a:ext cx="565695" cy="413566"/>
              <a:chOff x="2746931" y="309621"/>
              <a:chExt cx="636407" cy="465262"/>
            </a:xfrm>
          </p:grpSpPr>
          <p:sp>
            <p:nvSpPr>
              <p:cNvPr id="2635" name="Diamond 2634">
                <a:extLst>
                  <a:ext uri="{FF2B5EF4-FFF2-40B4-BE49-F238E27FC236}">
                    <a16:creationId xmlns:a16="http://schemas.microsoft.com/office/drawing/2014/main" id="{E128F510-96FF-E043-A016-44D33AC76A2F}"/>
                  </a:ext>
                </a:extLst>
              </p:cNvPr>
              <p:cNvSpPr/>
              <p:nvPr/>
            </p:nvSpPr>
            <p:spPr>
              <a:xfrm flipV="1">
                <a:off x="2918264" y="411617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40" name="Elbow Connector 2639">
                <a:extLst>
                  <a:ext uri="{FF2B5EF4-FFF2-40B4-BE49-F238E27FC236}">
                    <a16:creationId xmlns:a16="http://schemas.microsoft.com/office/drawing/2014/main" id="{8EB3AFA0-D84B-A348-9DC0-4BCDF598D8A4}"/>
                  </a:ext>
                </a:extLst>
              </p:cNvPr>
              <p:cNvCxnSpPr>
                <a:cxnSpLocks/>
                <a:stCxn id="2635" idx="3"/>
              </p:cNvCxnSpPr>
              <p:nvPr/>
            </p:nvCxnSpPr>
            <p:spPr>
              <a:xfrm flipV="1">
                <a:off x="3281530" y="309623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1" name="Elbow Connector 2640">
                <a:extLst>
                  <a:ext uri="{FF2B5EF4-FFF2-40B4-BE49-F238E27FC236}">
                    <a16:creationId xmlns:a16="http://schemas.microsoft.com/office/drawing/2014/main" id="{90648D0B-ED83-C346-BB6E-B21305379F6A}"/>
                  </a:ext>
                </a:extLst>
              </p:cNvPr>
              <p:cNvCxnSpPr>
                <a:cxnSpLocks/>
                <a:endCxn id="2635" idx="1"/>
              </p:cNvCxnSpPr>
              <p:nvPr/>
            </p:nvCxnSpPr>
            <p:spPr>
              <a:xfrm rot="16200000" flipH="1">
                <a:off x="2690783" y="365769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42" name="Straight Connector 2641">
              <a:extLst>
                <a:ext uri="{FF2B5EF4-FFF2-40B4-BE49-F238E27FC236}">
                  <a16:creationId xmlns:a16="http://schemas.microsoft.com/office/drawing/2014/main" id="{4DA4E4F1-FE0C-C045-B49B-83313530C249}"/>
                </a:ext>
              </a:extLst>
            </p:cNvPr>
            <p:cNvCxnSpPr>
              <a:cxnSpLocks/>
              <a:stCxn id="2638" idx="6"/>
              <a:endCxn id="2643" idx="2"/>
            </p:cNvCxnSpPr>
            <p:nvPr/>
          </p:nvCxnSpPr>
          <p:spPr>
            <a:xfrm>
              <a:off x="2507537" y="1734942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3" name="Oval 2642">
              <a:extLst>
                <a:ext uri="{FF2B5EF4-FFF2-40B4-BE49-F238E27FC236}">
                  <a16:creationId xmlns:a16="http://schemas.microsoft.com/office/drawing/2014/main" id="{0C93B56E-9D25-3240-8171-F08E5283C9AD}"/>
                </a:ext>
              </a:extLst>
            </p:cNvPr>
            <p:cNvSpPr/>
            <p:nvPr/>
          </p:nvSpPr>
          <p:spPr>
            <a:xfrm flipV="1">
              <a:off x="3766551" y="1612475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9AAD469-EC82-1748-972F-FE42159B9B83}"/>
                </a:ext>
              </a:extLst>
            </p:cNvPr>
            <p:cNvGrpSpPr/>
            <p:nvPr/>
          </p:nvGrpSpPr>
          <p:grpSpPr>
            <a:xfrm>
              <a:off x="5399038" y="1612474"/>
              <a:ext cx="4654612" cy="536033"/>
              <a:chOff x="5325620" y="171845"/>
              <a:chExt cx="5236436" cy="603037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049CFD-62C7-934F-ADD6-D2EF3464C7BC}"/>
                  </a:ext>
                </a:extLst>
              </p:cNvPr>
              <p:cNvGrpSpPr/>
              <p:nvPr/>
            </p:nvGrpSpPr>
            <p:grpSpPr>
              <a:xfrm>
                <a:off x="9489464" y="309620"/>
                <a:ext cx="636407" cy="465262"/>
                <a:chOff x="9489464" y="309620"/>
                <a:chExt cx="636407" cy="465262"/>
              </a:xfrm>
            </p:grpSpPr>
            <p:sp>
              <p:nvSpPr>
                <p:cNvPr id="2431" name="Diamond 2430">
                  <a:extLst>
                    <a:ext uri="{FF2B5EF4-FFF2-40B4-BE49-F238E27FC236}">
                      <a16:creationId xmlns:a16="http://schemas.microsoft.com/office/drawing/2014/main" id="{EE328A82-22D1-014B-B186-00A066053B15}"/>
                    </a:ext>
                  </a:extLst>
                </p:cNvPr>
                <p:cNvSpPr/>
                <p:nvPr/>
              </p:nvSpPr>
              <p:spPr>
                <a:xfrm flipV="1">
                  <a:off x="9660797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5" name="Elbow Connector 2434">
                  <a:extLst>
                    <a:ext uri="{FF2B5EF4-FFF2-40B4-BE49-F238E27FC236}">
                      <a16:creationId xmlns:a16="http://schemas.microsoft.com/office/drawing/2014/main" id="{60AE7FB5-30DB-F040-B9F1-264E4A34A6D9}"/>
                    </a:ext>
                  </a:extLst>
                </p:cNvPr>
                <p:cNvCxnSpPr>
                  <a:cxnSpLocks/>
                  <a:stCxn id="2431" idx="3"/>
                </p:cNvCxnSpPr>
                <p:nvPr/>
              </p:nvCxnSpPr>
              <p:spPr>
                <a:xfrm flipV="1">
                  <a:off x="10024063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6" name="Elbow Connector 2435">
                  <a:extLst>
                    <a:ext uri="{FF2B5EF4-FFF2-40B4-BE49-F238E27FC236}">
                      <a16:creationId xmlns:a16="http://schemas.microsoft.com/office/drawing/2014/main" id="{D9EF71A4-4D97-D949-9F76-DFF3C24F646C}"/>
                    </a:ext>
                  </a:extLst>
                </p:cNvPr>
                <p:cNvCxnSpPr>
                  <a:cxnSpLocks/>
                  <a:endCxn id="2431" idx="1"/>
                </p:cNvCxnSpPr>
                <p:nvPr/>
              </p:nvCxnSpPr>
              <p:spPr>
                <a:xfrm rot="16200000" flipH="1">
                  <a:off x="9433316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37" name="Straight Connector 2436">
                <a:extLst>
                  <a:ext uri="{FF2B5EF4-FFF2-40B4-BE49-F238E27FC236}">
                    <a16:creationId xmlns:a16="http://schemas.microsoft.com/office/drawing/2014/main" id="{1E7470AA-341C-FF41-B8A3-5FA882CAF961}"/>
                  </a:ext>
                </a:extLst>
              </p:cNvPr>
              <p:cNvCxnSpPr>
                <a:cxnSpLocks/>
                <a:endCxn id="2438" idx="2"/>
              </p:cNvCxnSpPr>
              <p:nvPr/>
            </p:nvCxnSpPr>
            <p:spPr>
              <a:xfrm>
                <a:off x="8870114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8" name="Oval 2437">
                <a:extLst>
                  <a:ext uri="{FF2B5EF4-FFF2-40B4-BE49-F238E27FC236}">
                    <a16:creationId xmlns:a16="http://schemas.microsoft.com/office/drawing/2014/main" id="{46FF1856-C6A7-3042-81AA-2D3828C35714}"/>
                  </a:ext>
                </a:extLst>
              </p:cNvPr>
              <p:cNvSpPr/>
              <p:nvPr/>
            </p:nvSpPr>
            <p:spPr>
              <a:xfrm flipV="1">
                <a:off x="1028650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6BFAAE0-1AB6-2543-8289-2661270F64EC}"/>
                  </a:ext>
                </a:extLst>
              </p:cNvPr>
              <p:cNvGrpSpPr/>
              <p:nvPr/>
            </p:nvGrpSpPr>
            <p:grpSpPr>
              <a:xfrm>
                <a:off x="5325620" y="309619"/>
                <a:ext cx="653115" cy="415227"/>
                <a:chOff x="5325620" y="309619"/>
                <a:chExt cx="653115" cy="415227"/>
              </a:xfrm>
            </p:grpSpPr>
            <p:cxnSp>
              <p:nvCxnSpPr>
                <p:cNvPr id="791" name="Elbow Connector 790">
                  <a:extLst>
                    <a:ext uri="{FF2B5EF4-FFF2-40B4-BE49-F238E27FC236}">
                      <a16:creationId xmlns:a16="http://schemas.microsoft.com/office/drawing/2014/main" id="{D28B09B1-6935-4C44-A942-C9301FE98612}"/>
                    </a:ext>
                  </a:extLst>
                </p:cNvPr>
                <p:cNvCxnSpPr>
                  <a:cxnSpLocks/>
                  <a:stCxn id="2574" idx="0"/>
                  <a:endCxn id="2498" idx="1"/>
                </p:cNvCxnSpPr>
                <p:nvPr/>
              </p:nvCxnSpPr>
              <p:spPr>
                <a:xfrm rot="16200000" flipH="1">
                  <a:off x="5382587" y="377884"/>
                  <a:ext cx="158398" cy="272332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98" name="Rectangle 2497">
                  <a:extLst>
                    <a:ext uri="{FF2B5EF4-FFF2-40B4-BE49-F238E27FC236}">
                      <a16:creationId xmlns:a16="http://schemas.microsoft.com/office/drawing/2014/main" id="{B65CA45A-E149-2E4F-986A-792C96ECCADD}"/>
                    </a:ext>
                  </a:extLst>
                </p:cNvPr>
                <p:cNvSpPr/>
                <p:nvPr/>
              </p:nvSpPr>
              <p:spPr>
                <a:xfrm flipV="1">
                  <a:off x="5597952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2" name="Elbow Connector 2501">
                  <a:extLst>
                    <a:ext uri="{FF2B5EF4-FFF2-40B4-BE49-F238E27FC236}">
                      <a16:creationId xmlns:a16="http://schemas.microsoft.com/office/drawing/2014/main" id="{15778A96-720D-BF4B-AE5A-A88A7CD76EBC}"/>
                    </a:ext>
                  </a:extLst>
                </p:cNvPr>
                <p:cNvCxnSpPr>
                  <a:cxnSpLocks/>
                  <a:stCxn id="2498" idx="3"/>
                </p:cNvCxnSpPr>
                <p:nvPr/>
              </p:nvCxnSpPr>
              <p:spPr>
                <a:xfrm flipV="1">
                  <a:off x="5861146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271E305-B6B0-5448-A826-62BE7D06C14E}"/>
                  </a:ext>
                </a:extLst>
              </p:cNvPr>
              <p:cNvGrpSpPr/>
              <p:nvPr/>
            </p:nvGrpSpPr>
            <p:grpSpPr>
              <a:xfrm>
                <a:off x="6091922" y="309620"/>
                <a:ext cx="636408" cy="465262"/>
                <a:chOff x="6091922" y="309620"/>
                <a:chExt cx="636408" cy="465262"/>
              </a:xfrm>
            </p:grpSpPr>
            <p:sp>
              <p:nvSpPr>
                <p:cNvPr id="2499" name="Diamond 2498">
                  <a:extLst>
                    <a:ext uri="{FF2B5EF4-FFF2-40B4-BE49-F238E27FC236}">
                      <a16:creationId xmlns:a16="http://schemas.microsoft.com/office/drawing/2014/main" id="{5EDDC164-716E-EA4F-B6CB-8C5632D68F88}"/>
                    </a:ext>
                  </a:extLst>
                </p:cNvPr>
                <p:cNvSpPr/>
                <p:nvPr/>
              </p:nvSpPr>
              <p:spPr>
                <a:xfrm flipV="1">
                  <a:off x="6263255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3" name="Elbow Connector 2502">
                  <a:extLst>
                    <a:ext uri="{FF2B5EF4-FFF2-40B4-BE49-F238E27FC236}">
                      <a16:creationId xmlns:a16="http://schemas.microsoft.com/office/drawing/2014/main" id="{D97075EB-5478-D049-A78E-A0D5D3C5960E}"/>
                    </a:ext>
                  </a:extLst>
                </p:cNvPr>
                <p:cNvCxnSpPr>
                  <a:cxnSpLocks/>
                  <a:stCxn id="2499" idx="3"/>
                </p:cNvCxnSpPr>
                <p:nvPr/>
              </p:nvCxnSpPr>
              <p:spPr>
                <a:xfrm flipV="1">
                  <a:off x="6626522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4" name="Elbow Connector 2503">
                  <a:extLst>
                    <a:ext uri="{FF2B5EF4-FFF2-40B4-BE49-F238E27FC236}">
                      <a16:creationId xmlns:a16="http://schemas.microsoft.com/office/drawing/2014/main" id="{CA15D127-84CC-1C47-A341-CA54E9E9435C}"/>
                    </a:ext>
                  </a:extLst>
                </p:cNvPr>
                <p:cNvCxnSpPr>
                  <a:cxnSpLocks/>
                  <a:endCxn id="2499" idx="1"/>
                </p:cNvCxnSpPr>
                <p:nvPr/>
              </p:nvCxnSpPr>
              <p:spPr>
                <a:xfrm rot="16200000" flipH="1">
                  <a:off x="6035774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05" name="Straight Connector 2504">
                <a:extLst>
                  <a:ext uri="{FF2B5EF4-FFF2-40B4-BE49-F238E27FC236}">
                    <a16:creationId xmlns:a16="http://schemas.microsoft.com/office/drawing/2014/main" id="{700AB41C-9F90-DC48-BE96-32C35B038F79}"/>
                  </a:ext>
                </a:extLst>
              </p:cNvPr>
              <p:cNvCxnSpPr>
                <a:cxnSpLocks/>
                <a:endCxn id="2506" idx="2"/>
              </p:cNvCxnSpPr>
              <p:nvPr/>
            </p:nvCxnSpPr>
            <p:spPr>
              <a:xfrm>
                <a:off x="5472572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06" name="Oval 2505">
                <a:extLst>
                  <a:ext uri="{FF2B5EF4-FFF2-40B4-BE49-F238E27FC236}">
                    <a16:creationId xmlns:a16="http://schemas.microsoft.com/office/drawing/2014/main" id="{CBE1E400-DA1B-C24D-A6DB-DE8D128B77AE}"/>
                  </a:ext>
                </a:extLst>
              </p:cNvPr>
              <p:cNvSpPr/>
              <p:nvPr/>
            </p:nvSpPr>
            <p:spPr>
              <a:xfrm flipV="1">
                <a:off x="6888963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B2486C8-8A6F-304C-93F2-133231658E9C}"/>
                  </a:ext>
                </a:extLst>
              </p:cNvPr>
              <p:cNvGrpSpPr/>
              <p:nvPr/>
            </p:nvGrpSpPr>
            <p:grpSpPr>
              <a:xfrm>
                <a:off x="7026738" y="309619"/>
                <a:ext cx="650769" cy="415227"/>
                <a:chOff x="7026738" y="309619"/>
                <a:chExt cx="650769" cy="415227"/>
              </a:xfrm>
            </p:grpSpPr>
            <p:cxnSp>
              <p:nvCxnSpPr>
                <p:cNvPr id="794" name="Elbow Connector 793">
                  <a:extLst>
                    <a:ext uri="{FF2B5EF4-FFF2-40B4-BE49-F238E27FC236}">
                      <a16:creationId xmlns:a16="http://schemas.microsoft.com/office/drawing/2014/main" id="{65D0FD3C-0353-A244-B566-1E889E84D744}"/>
                    </a:ext>
                  </a:extLst>
                </p:cNvPr>
                <p:cNvCxnSpPr>
                  <a:cxnSpLocks/>
                  <a:stCxn id="2506" idx="0"/>
                  <a:endCxn id="2709" idx="1"/>
                </p:cNvCxnSpPr>
                <p:nvPr/>
              </p:nvCxnSpPr>
              <p:spPr>
                <a:xfrm rot="16200000" flipH="1">
                  <a:off x="7088805" y="385330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09" name="Rectangle 2708">
                  <a:extLst>
                    <a:ext uri="{FF2B5EF4-FFF2-40B4-BE49-F238E27FC236}">
                      <a16:creationId xmlns:a16="http://schemas.microsoft.com/office/drawing/2014/main" id="{0CDB2ED0-B2BF-DD4E-9B34-48F796AF13EB}"/>
                    </a:ext>
                  </a:extLst>
                </p:cNvPr>
                <p:cNvSpPr/>
                <p:nvPr/>
              </p:nvSpPr>
              <p:spPr>
                <a:xfrm flipV="1">
                  <a:off x="729672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711" name="Elbow Connector 2710">
                  <a:extLst>
                    <a:ext uri="{FF2B5EF4-FFF2-40B4-BE49-F238E27FC236}">
                      <a16:creationId xmlns:a16="http://schemas.microsoft.com/office/drawing/2014/main" id="{65B62BA9-EB60-A342-AA0D-DD9760DB6D9C}"/>
                    </a:ext>
                  </a:extLst>
                </p:cNvPr>
                <p:cNvCxnSpPr>
                  <a:cxnSpLocks/>
                  <a:stCxn id="2709" idx="3"/>
                </p:cNvCxnSpPr>
                <p:nvPr/>
              </p:nvCxnSpPr>
              <p:spPr>
                <a:xfrm flipV="1">
                  <a:off x="755991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712" name="Straight Connector 2711">
                <a:extLst>
                  <a:ext uri="{FF2B5EF4-FFF2-40B4-BE49-F238E27FC236}">
                    <a16:creationId xmlns:a16="http://schemas.microsoft.com/office/drawing/2014/main" id="{C1768B2D-4E3F-084F-8DF0-71A9445E67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1344" y="309620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FAD6C31-0D6E-E740-A947-8D1BDAAE3426}"/>
                  </a:ext>
                </a:extLst>
              </p:cNvPr>
              <p:cNvGrpSpPr/>
              <p:nvPr/>
            </p:nvGrpSpPr>
            <p:grpSpPr>
              <a:xfrm>
                <a:off x="8725510" y="309619"/>
                <a:ext cx="650767" cy="415227"/>
                <a:chOff x="8725510" y="309619"/>
                <a:chExt cx="650767" cy="415227"/>
              </a:xfrm>
            </p:grpSpPr>
            <p:cxnSp>
              <p:nvCxnSpPr>
                <p:cNvPr id="797" name="Elbow Connector 796">
                  <a:extLst>
                    <a:ext uri="{FF2B5EF4-FFF2-40B4-BE49-F238E27FC236}">
                      <a16:creationId xmlns:a16="http://schemas.microsoft.com/office/drawing/2014/main" id="{71D93826-75E2-314A-BEFD-F27C26E63609}"/>
                    </a:ext>
                  </a:extLst>
                </p:cNvPr>
                <p:cNvCxnSpPr>
                  <a:cxnSpLocks/>
                  <a:stCxn id="2713" idx="0"/>
                  <a:endCxn id="2430" idx="1"/>
                </p:cNvCxnSpPr>
                <p:nvPr/>
              </p:nvCxnSpPr>
              <p:spPr>
                <a:xfrm rot="16200000" flipH="1">
                  <a:off x="8787576" y="385331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30" name="Rectangle 2429">
                  <a:extLst>
                    <a:ext uri="{FF2B5EF4-FFF2-40B4-BE49-F238E27FC236}">
                      <a16:creationId xmlns:a16="http://schemas.microsoft.com/office/drawing/2014/main" id="{B2DAFAC7-464D-CA42-927D-BF2C135AE998}"/>
                    </a:ext>
                  </a:extLst>
                </p:cNvPr>
                <p:cNvSpPr/>
                <p:nvPr/>
              </p:nvSpPr>
              <p:spPr>
                <a:xfrm flipV="1">
                  <a:off x="899549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4" name="Elbow Connector 2433">
                  <a:extLst>
                    <a:ext uri="{FF2B5EF4-FFF2-40B4-BE49-F238E27FC236}">
                      <a16:creationId xmlns:a16="http://schemas.microsoft.com/office/drawing/2014/main" id="{43621DD4-5E96-7841-B531-1E3D5A07EDE6}"/>
                    </a:ext>
                  </a:extLst>
                </p:cNvPr>
                <p:cNvCxnSpPr>
                  <a:cxnSpLocks/>
                  <a:stCxn id="2430" idx="3"/>
                </p:cNvCxnSpPr>
                <p:nvPr/>
              </p:nvCxnSpPr>
              <p:spPr>
                <a:xfrm flipV="1">
                  <a:off x="925868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13" name="Oval 2712">
                <a:extLst>
                  <a:ext uri="{FF2B5EF4-FFF2-40B4-BE49-F238E27FC236}">
                    <a16:creationId xmlns:a16="http://schemas.microsoft.com/office/drawing/2014/main" id="{FFCA9093-1F93-DF4F-8A32-28A752F0432E}"/>
                  </a:ext>
                </a:extLst>
              </p:cNvPr>
              <p:cNvSpPr/>
              <p:nvPr/>
            </p:nvSpPr>
            <p:spPr>
              <a:xfrm flipV="1">
                <a:off x="858773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8C3F0E2-035B-AE47-88A7-34F9C04CEE8C}"/>
                  </a:ext>
                </a:extLst>
              </p:cNvPr>
              <p:cNvGrpSpPr/>
              <p:nvPr/>
            </p:nvGrpSpPr>
            <p:grpSpPr>
              <a:xfrm>
                <a:off x="7959493" y="275993"/>
                <a:ext cx="628241" cy="67256"/>
                <a:chOff x="7959493" y="275993"/>
                <a:chExt cx="628241" cy="67256"/>
              </a:xfrm>
            </p:grpSpPr>
            <p:cxnSp>
              <p:nvCxnSpPr>
                <p:cNvPr id="2714" name="Straight Connector 2713">
                  <a:extLst>
                    <a:ext uri="{FF2B5EF4-FFF2-40B4-BE49-F238E27FC236}">
                      <a16:creationId xmlns:a16="http://schemas.microsoft.com/office/drawing/2014/main" id="{331366CF-672D-1A49-AE5B-9E0EEC829A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30009" y="309621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15" name="Oval 2714">
                  <a:extLst>
                    <a:ext uri="{FF2B5EF4-FFF2-40B4-BE49-F238E27FC236}">
                      <a16:creationId xmlns:a16="http://schemas.microsoft.com/office/drawing/2014/main" id="{7103A916-8270-AC4A-8EF8-B935C5B44D4B}"/>
                    </a:ext>
                  </a:extLst>
                </p:cNvPr>
                <p:cNvSpPr/>
                <p:nvPr/>
              </p:nvSpPr>
              <p:spPr>
                <a:xfrm>
                  <a:off x="795949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2716" name="Oval 2715">
                  <a:extLst>
                    <a:ext uri="{FF2B5EF4-FFF2-40B4-BE49-F238E27FC236}">
                      <a16:creationId xmlns:a16="http://schemas.microsoft.com/office/drawing/2014/main" id="{8BA31D40-37A3-3942-AECC-5803CE6862A5}"/>
                    </a:ext>
                  </a:extLst>
                </p:cNvPr>
                <p:cNvSpPr/>
                <p:nvPr/>
              </p:nvSpPr>
              <p:spPr>
                <a:xfrm>
                  <a:off x="811916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2717" name="Oval 2716">
                  <a:extLst>
                    <a:ext uri="{FF2B5EF4-FFF2-40B4-BE49-F238E27FC236}">
                      <a16:creationId xmlns:a16="http://schemas.microsoft.com/office/drawing/2014/main" id="{D0E870F0-8743-7D4A-908A-284AEB444BA2}"/>
                    </a:ext>
                  </a:extLst>
                </p:cNvPr>
                <p:cNvSpPr/>
                <p:nvPr/>
              </p:nvSpPr>
              <p:spPr>
                <a:xfrm>
                  <a:off x="8276817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F485BD0-16A5-BD4A-AFEF-63F9D2FCEDCE}"/>
                </a:ext>
              </a:extLst>
            </p:cNvPr>
            <p:cNvGrpSpPr/>
            <p:nvPr/>
          </p:nvGrpSpPr>
          <p:grpSpPr>
            <a:xfrm>
              <a:off x="819571" y="1522011"/>
              <a:ext cx="1687967" cy="420564"/>
              <a:chOff x="228615" y="70075"/>
              <a:chExt cx="1898965" cy="473134"/>
            </a:xfrm>
          </p:grpSpPr>
          <p:sp>
            <p:nvSpPr>
              <p:cNvPr id="2638" name="Oval 2637">
                <a:extLst>
                  <a:ext uri="{FF2B5EF4-FFF2-40B4-BE49-F238E27FC236}">
                    <a16:creationId xmlns:a16="http://schemas.microsoft.com/office/drawing/2014/main" id="{3C0A490E-AD06-ED40-8936-229ABA144387}"/>
                  </a:ext>
                </a:extLst>
              </p:cNvPr>
              <p:cNvSpPr/>
              <p:nvPr/>
            </p:nvSpPr>
            <p:spPr>
              <a:xfrm flipV="1">
                <a:off x="1852028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777" name="Google Shape;399;p3">
                <a:extLst>
                  <a:ext uri="{FF2B5EF4-FFF2-40B4-BE49-F238E27FC236}">
                    <a16:creationId xmlns:a16="http://schemas.microsoft.com/office/drawing/2014/main" id="{E9E608DF-446F-3A43-85A9-0932B8E23077}"/>
                  </a:ext>
                </a:extLst>
              </p:cNvPr>
              <p:cNvSpPr/>
              <p:nvPr/>
            </p:nvSpPr>
            <p:spPr>
              <a:xfrm rot="16200000">
                <a:off x="1270288" y="15561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778" name="Straight Connector 2777">
                <a:extLst>
                  <a:ext uri="{FF2B5EF4-FFF2-40B4-BE49-F238E27FC236}">
                    <a16:creationId xmlns:a16="http://schemas.microsoft.com/office/drawing/2014/main" id="{EF38875D-288D-0842-B329-97490651A92A}"/>
                  </a:ext>
                </a:extLst>
              </p:cNvPr>
              <p:cNvCxnSpPr>
                <a:cxnSpLocks/>
                <a:stCxn id="2777" idx="2"/>
                <a:endCxn id="2638" idx="2"/>
              </p:cNvCxnSpPr>
              <p:nvPr/>
            </p:nvCxnSpPr>
            <p:spPr>
              <a:xfrm>
                <a:off x="1581784" y="30962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1" name="TextBox 2800">
                <a:extLst>
                  <a:ext uri="{FF2B5EF4-FFF2-40B4-BE49-F238E27FC236}">
                    <a16:creationId xmlns:a16="http://schemas.microsoft.com/office/drawing/2014/main" id="{38E9179E-2AC6-8E4D-82B4-098EC078AFE4}"/>
                  </a:ext>
                </a:extLst>
              </p:cNvPr>
              <p:cNvSpPr txBox="1"/>
              <p:nvPr/>
            </p:nvSpPr>
            <p:spPr>
              <a:xfrm>
                <a:off x="228615" y="70075"/>
                <a:ext cx="92369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Miles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B1E27B-557E-B942-96C3-E0FE26CDF53E}"/>
                </a:ext>
              </a:extLst>
            </p:cNvPr>
            <p:cNvGrpSpPr/>
            <p:nvPr/>
          </p:nvGrpSpPr>
          <p:grpSpPr>
            <a:xfrm>
              <a:off x="805147" y="1857409"/>
              <a:ext cx="9246413" cy="882470"/>
              <a:chOff x="212391" y="439531"/>
              <a:chExt cx="10402215" cy="992779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B93B202C-B0EC-B04C-83C9-2804390C9A34}"/>
                  </a:ext>
                </a:extLst>
              </p:cNvPr>
              <p:cNvGrpSpPr/>
              <p:nvPr/>
            </p:nvGrpSpPr>
            <p:grpSpPr>
              <a:xfrm>
                <a:off x="9542014" y="967047"/>
                <a:ext cx="636407" cy="465262"/>
                <a:chOff x="9542014" y="967047"/>
                <a:chExt cx="636407" cy="465262"/>
              </a:xfrm>
            </p:grpSpPr>
            <p:sp>
              <p:nvSpPr>
                <p:cNvPr id="72" name="Diamond 71">
                  <a:extLst>
                    <a:ext uri="{FF2B5EF4-FFF2-40B4-BE49-F238E27FC236}">
                      <a16:creationId xmlns:a16="http://schemas.microsoft.com/office/drawing/2014/main" id="{60EA3C38-4D79-D74C-A449-62741262411C}"/>
                    </a:ext>
                  </a:extLst>
                </p:cNvPr>
                <p:cNvSpPr/>
                <p:nvPr/>
              </p:nvSpPr>
              <p:spPr>
                <a:xfrm flipV="1">
                  <a:off x="9713347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7" name="Elbow Connector 76">
                  <a:extLst>
                    <a:ext uri="{FF2B5EF4-FFF2-40B4-BE49-F238E27FC236}">
                      <a16:creationId xmlns:a16="http://schemas.microsoft.com/office/drawing/2014/main" id="{F7A9D1D9-F1D8-3640-B4C0-0B26430B11D7}"/>
                    </a:ext>
                  </a:extLst>
                </p:cNvPr>
                <p:cNvCxnSpPr>
                  <a:cxnSpLocks/>
                  <a:stCxn id="72" idx="3"/>
                </p:cNvCxnSpPr>
                <p:nvPr/>
              </p:nvCxnSpPr>
              <p:spPr>
                <a:xfrm flipV="1">
                  <a:off x="10076613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Elbow Connector 77">
                  <a:extLst>
                    <a:ext uri="{FF2B5EF4-FFF2-40B4-BE49-F238E27FC236}">
                      <a16:creationId xmlns:a16="http://schemas.microsoft.com/office/drawing/2014/main" id="{7E5769C0-6AF6-7340-92DB-B8B9C47924D3}"/>
                    </a:ext>
                  </a:extLst>
                </p:cNvPr>
                <p:cNvCxnSpPr>
                  <a:cxnSpLocks/>
                  <a:endCxn id="72" idx="1"/>
                </p:cNvCxnSpPr>
                <p:nvPr/>
              </p:nvCxnSpPr>
              <p:spPr>
                <a:xfrm rot="16200000" flipH="1">
                  <a:off x="9485866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9ABFD481-C5F3-964D-A2A2-570CB64FD94A}"/>
                  </a:ext>
                </a:extLst>
              </p:cNvPr>
              <p:cNvCxnSpPr>
                <a:cxnSpLocks/>
                <a:endCxn id="80" idx="2"/>
              </p:cNvCxnSpPr>
              <p:nvPr/>
            </p:nvCxnSpPr>
            <p:spPr>
              <a:xfrm>
                <a:off x="8922664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096C3B2B-3F9A-FF49-BD17-62EBCAB19301}"/>
                  </a:ext>
                </a:extLst>
              </p:cNvPr>
              <p:cNvSpPr/>
              <p:nvPr/>
            </p:nvSpPr>
            <p:spPr>
              <a:xfrm flipV="1">
                <a:off x="1033905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CDE1D4B-58E9-8042-9843-A3FB233D56D5}"/>
                  </a:ext>
                </a:extLst>
              </p:cNvPr>
              <p:cNvGrpSpPr/>
              <p:nvPr/>
            </p:nvGrpSpPr>
            <p:grpSpPr>
              <a:xfrm>
                <a:off x="6144472" y="967047"/>
                <a:ext cx="636408" cy="465262"/>
                <a:chOff x="6144472" y="967047"/>
                <a:chExt cx="636408" cy="465262"/>
              </a:xfrm>
            </p:grpSpPr>
            <p:sp>
              <p:nvSpPr>
                <p:cNvPr id="86" name="Diamond 85">
                  <a:extLst>
                    <a:ext uri="{FF2B5EF4-FFF2-40B4-BE49-F238E27FC236}">
                      <a16:creationId xmlns:a16="http://schemas.microsoft.com/office/drawing/2014/main" id="{1FFDF074-0EF1-9045-9B57-90C31302D161}"/>
                    </a:ext>
                  </a:extLst>
                </p:cNvPr>
                <p:cNvSpPr/>
                <p:nvPr/>
              </p:nvSpPr>
              <p:spPr>
                <a:xfrm flipV="1">
                  <a:off x="631580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44A8D05A-A476-274F-A7B4-5C2101570EBC}"/>
                    </a:ext>
                  </a:extLst>
                </p:cNvPr>
                <p:cNvCxnSpPr>
                  <a:cxnSpLocks/>
                  <a:stCxn id="86" idx="3"/>
                </p:cNvCxnSpPr>
                <p:nvPr/>
              </p:nvCxnSpPr>
              <p:spPr>
                <a:xfrm flipV="1">
                  <a:off x="6679072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Elbow Connector 91">
                  <a:extLst>
                    <a:ext uri="{FF2B5EF4-FFF2-40B4-BE49-F238E27FC236}">
                      <a16:creationId xmlns:a16="http://schemas.microsoft.com/office/drawing/2014/main" id="{9B6634E2-19DA-2943-A3E2-33430C464065}"/>
                    </a:ext>
                  </a:extLst>
                </p:cNvPr>
                <p:cNvCxnSpPr>
                  <a:cxnSpLocks/>
                  <a:endCxn id="86" idx="1"/>
                </p:cNvCxnSpPr>
                <p:nvPr/>
              </p:nvCxnSpPr>
              <p:spPr>
                <a:xfrm rot="16200000" flipH="1">
                  <a:off x="608832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C21DA154-3154-4043-A387-B48BB5489E45}"/>
                  </a:ext>
                </a:extLst>
              </p:cNvPr>
              <p:cNvCxnSpPr>
                <a:cxnSpLocks/>
                <a:endCxn id="94" idx="2"/>
              </p:cNvCxnSpPr>
              <p:nvPr/>
            </p:nvCxnSpPr>
            <p:spPr>
              <a:xfrm>
                <a:off x="552512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1FE7FE-B7A0-744A-9049-223EEA1FB6D9}"/>
                  </a:ext>
                </a:extLst>
              </p:cNvPr>
              <p:cNvSpPr/>
              <p:nvPr/>
            </p:nvSpPr>
            <p:spPr>
              <a:xfrm flipV="1">
                <a:off x="6941513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9129765-0286-7B49-897B-12A42F7DA195}"/>
                  </a:ext>
                </a:extLst>
              </p:cNvPr>
              <p:cNvGrpSpPr/>
              <p:nvPr/>
            </p:nvGrpSpPr>
            <p:grpSpPr>
              <a:xfrm>
                <a:off x="4445702" y="967047"/>
                <a:ext cx="636407" cy="465262"/>
                <a:chOff x="4445702" y="967047"/>
                <a:chExt cx="636407" cy="465262"/>
              </a:xfrm>
            </p:grpSpPr>
            <p:sp>
              <p:nvSpPr>
                <p:cNvPr id="100" name="Diamond 99">
                  <a:extLst>
                    <a:ext uri="{FF2B5EF4-FFF2-40B4-BE49-F238E27FC236}">
                      <a16:creationId xmlns:a16="http://schemas.microsoft.com/office/drawing/2014/main" id="{9EE256B1-90C5-6048-B39D-BB77F9746841}"/>
                    </a:ext>
                  </a:extLst>
                </p:cNvPr>
                <p:cNvSpPr/>
                <p:nvPr/>
              </p:nvSpPr>
              <p:spPr>
                <a:xfrm flipV="1">
                  <a:off x="461703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5" name="Elbow Connector 104">
                  <a:extLst>
                    <a:ext uri="{FF2B5EF4-FFF2-40B4-BE49-F238E27FC236}">
                      <a16:creationId xmlns:a16="http://schemas.microsoft.com/office/drawing/2014/main" id="{A49DF7DD-47B1-9648-B7DE-02CBD11B1752}"/>
                    </a:ext>
                  </a:extLst>
                </p:cNvPr>
                <p:cNvCxnSpPr>
                  <a:cxnSpLocks/>
                  <a:stCxn id="100" idx="3"/>
                </p:cNvCxnSpPr>
                <p:nvPr/>
              </p:nvCxnSpPr>
              <p:spPr>
                <a:xfrm flipV="1">
                  <a:off x="4980301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Elbow Connector 105">
                  <a:extLst>
                    <a:ext uri="{FF2B5EF4-FFF2-40B4-BE49-F238E27FC236}">
                      <a16:creationId xmlns:a16="http://schemas.microsoft.com/office/drawing/2014/main" id="{FBA90F9C-2F0F-6D49-9BD5-04D863C627E4}"/>
                    </a:ext>
                  </a:extLst>
                </p:cNvPr>
                <p:cNvCxnSpPr>
                  <a:cxnSpLocks/>
                  <a:endCxn id="100" idx="1"/>
                </p:cNvCxnSpPr>
                <p:nvPr/>
              </p:nvCxnSpPr>
              <p:spPr>
                <a:xfrm rot="16200000" flipH="1">
                  <a:off x="438955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BA53CC8E-761D-0941-A11D-47FE6860F367}"/>
                  </a:ext>
                </a:extLst>
              </p:cNvPr>
              <p:cNvCxnSpPr>
                <a:cxnSpLocks/>
                <a:endCxn id="108" idx="2"/>
              </p:cNvCxnSpPr>
              <p:nvPr/>
            </p:nvCxnSpPr>
            <p:spPr>
              <a:xfrm>
                <a:off x="382635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80C7E87E-E3CB-6343-81F8-9087C5193E94}"/>
                  </a:ext>
                </a:extLst>
              </p:cNvPr>
              <p:cNvSpPr/>
              <p:nvPr/>
            </p:nvSpPr>
            <p:spPr>
              <a:xfrm flipV="1">
                <a:off x="5242742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8654A29-37FD-4F42-BA89-2E1E69B3F5FF}"/>
                  </a:ext>
                </a:extLst>
              </p:cNvPr>
              <p:cNvGrpSpPr/>
              <p:nvPr/>
            </p:nvGrpSpPr>
            <p:grpSpPr>
              <a:xfrm>
                <a:off x="2746931" y="967048"/>
                <a:ext cx="636407" cy="465262"/>
                <a:chOff x="2746931" y="967048"/>
                <a:chExt cx="636407" cy="465262"/>
              </a:xfrm>
            </p:grpSpPr>
            <p:sp>
              <p:nvSpPr>
                <p:cNvPr id="114" name="Diamond 113">
                  <a:extLst>
                    <a:ext uri="{FF2B5EF4-FFF2-40B4-BE49-F238E27FC236}">
                      <a16:creationId xmlns:a16="http://schemas.microsoft.com/office/drawing/2014/main" id="{8AD0E0E3-E83A-9745-8905-BD2213983985}"/>
                    </a:ext>
                  </a:extLst>
                </p:cNvPr>
                <p:cNvSpPr/>
                <p:nvPr/>
              </p:nvSpPr>
              <p:spPr>
                <a:xfrm flipV="1">
                  <a:off x="2918264" y="1069044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20" name="Elbow Connector 119">
                  <a:extLst>
                    <a:ext uri="{FF2B5EF4-FFF2-40B4-BE49-F238E27FC236}">
                      <a16:creationId xmlns:a16="http://schemas.microsoft.com/office/drawing/2014/main" id="{F428F78B-2477-3E40-AC5D-529EE24C1A07}"/>
                    </a:ext>
                  </a:extLst>
                </p:cNvPr>
                <p:cNvCxnSpPr>
                  <a:cxnSpLocks/>
                  <a:stCxn id="114" idx="3"/>
                </p:cNvCxnSpPr>
                <p:nvPr/>
              </p:nvCxnSpPr>
              <p:spPr>
                <a:xfrm flipV="1">
                  <a:off x="3281530" y="967049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Elbow Connector 120">
                  <a:extLst>
                    <a:ext uri="{FF2B5EF4-FFF2-40B4-BE49-F238E27FC236}">
                      <a16:creationId xmlns:a16="http://schemas.microsoft.com/office/drawing/2014/main" id="{81948281-45F3-764D-8032-15F18A4E040E}"/>
                    </a:ext>
                  </a:extLst>
                </p:cNvPr>
                <p:cNvCxnSpPr>
                  <a:cxnSpLocks/>
                  <a:endCxn id="114" idx="1"/>
                </p:cNvCxnSpPr>
                <p:nvPr/>
              </p:nvCxnSpPr>
              <p:spPr>
                <a:xfrm rot="16200000" flipH="1">
                  <a:off x="2690783" y="1023196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F51D2CF9-3CB8-1640-A127-5AB002917103}"/>
                  </a:ext>
                </a:extLst>
              </p:cNvPr>
              <p:cNvCxnSpPr>
                <a:cxnSpLocks/>
                <a:stCxn id="118" idx="6"/>
                <a:endCxn id="123" idx="2"/>
              </p:cNvCxnSpPr>
              <p:nvPr/>
            </p:nvCxnSpPr>
            <p:spPr>
              <a:xfrm>
                <a:off x="2127580" y="967047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EA477C6E-1D1D-9C41-886A-6E7AB1CCAF48}"/>
                  </a:ext>
                </a:extLst>
              </p:cNvPr>
              <p:cNvSpPr/>
              <p:nvPr/>
            </p:nvSpPr>
            <p:spPr>
              <a:xfrm flipV="1">
                <a:off x="3543971" y="829272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66DD8F91-5116-CA42-B559-5BA85C2310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967046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5334194-3EA3-B943-B3BB-F7B3420BC6B0}"/>
                  </a:ext>
                </a:extLst>
              </p:cNvPr>
              <p:cNvSpPr/>
              <p:nvPr/>
            </p:nvSpPr>
            <p:spPr>
              <a:xfrm flipV="1">
                <a:off x="864028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EA89A08-6A09-D34C-BB7A-C1A0C18EF65B}"/>
                  </a:ext>
                </a:extLst>
              </p:cNvPr>
              <p:cNvGrpSpPr/>
              <p:nvPr/>
            </p:nvGrpSpPr>
            <p:grpSpPr>
              <a:xfrm>
                <a:off x="8012043" y="933419"/>
                <a:ext cx="628241" cy="67256"/>
                <a:chOff x="8012043" y="933419"/>
                <a:chExt cx="628241" cy="67256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A42F1F6F-C9E9-2349-B641-5791F97F07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82559" y="967047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67B7021D-9F15-2A4F-AF1B-ACF2017D0452}"/>
                    </a:ext>
                  </a:extLst>
                </p:cNvPr>
                <p:cNvSpPr/>
                <p:nvPr/>
              </p:nvSpPr>
              <p:spPr>
                <a:xfrm>
                  <a:off x="801204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04515D3E-9457-944A-BE8B-B97414CAEB3E}"/>
                    </a:ext>
                  </a:extLst>
                </p:cNvPr>
                <p:cNvSpPr/>
                <p:nvPr/>
              </p:nvSpPr>
              <p:spPr>
                <a:xfrm>
                  <a:off x="817171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9A68568E-01B4-2945-91BC-0F4AB08E9014}"/>
                    </a:ext>
                  </a:extLst>
                </p:cNvPr>
                <p:cNvSpPr/>
                <p:nvPr/>
              </p:nvSpPr>
              <p:spPr>
                <a:xfrm>
                  <a:off x="8329367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BEC645A-63F7-C444-962C-B9E8E9F66015}"/>
                  </a:ext>
                </a:extLst>
              </p:cNvPr>
              <p:cNvGrpSpPr/>
              <p:nvPr/>
            </p:nvGrpSpPr>
            <p:grpSpPr>
              <a:xfrm>
                <a:off x="212391" y="747077"/>
                <a:ext cx="1915189" cy="473135"/>
                <a:chOff x="212391" y="747077"/>
                <a:chExt cx="1915189" cy="473135"/>
              </a:xfrm>
            </p:grpSpPr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BE6A7A7C-C7AF-2546-80F9-2F0775569D3B}"/>
                    </a:ext>
                  </a:extLst>
                </p:cNvPr>
                <p:cNvSpPr/>
                <p:nvPr/>
              </p:nvSpPr>
              <p:spPr>
                <a:xfrm flipV="1">
                  <a:off x="1852028" y="829271"/>
                  <a:ext cx="275552" cy="275552"/>
                </a:xfrm>
                <a:prstGeom prst="ellipse">
                  <a:avLst/>
                </a:prstGeom>
                <a:solidFill>
                  <a:srgbClr val="E8CAFF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2" name="Google Shape;399;p3">
                  <a:extLst>
                    <a:ext uri="{FF2B5EF4-FFF2-40B4-BE49-F238E27FC236}">
                      <a16:creationId xmlns:a16="http://schemas.microsoft.com/office/drawing/2014/main" id="{C95DAF7E-01DD-9A43-B411-AF5010C43AC3}"/>
                    </a:ext>
                  </a:extLst>
                </p:cNvPr>
                <p:cNvSpPr/>
                <p:nvPr/>
              </p:nvSpPr>
              <p:spPr>
                <a:xfrm rot="16200000">
                  <a:off x="1270288" y="813038"/>
                  <a:ext cx="314975" cy="308017"/>
                </a:xfrm>
                <a:prstGeom prst="trapezoid">
                  <a:avLst>
                    <a:gd name="adj" fmla="val 250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38100" cap="flat" cmpd="sng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268" tIns="40622" rIns="81268" bIns="40622" anchor="ctr" anchorCtr="0">
                  <a:noAutofit/>
                </a:bodyPr>
                <a:lstStyle/>
                <a:p>
                  <a:pPr algn="ctr"/>
                  <a:endParaRPr sz="978">
                    <a:solidFill>
                      <a:schemeClr val="dk1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endParaRPr>
                </a:p>
              </p:txBody>
            </p: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9AA28F9E-FE12-7F4B-8A52-A8F4E640E69F}"/>
                    </a:ext>
                  </a:extLst>
                </p:cNvPr>
                <p:cNvCxnSpPr>
                  <a:cxnSpLocks/>
                  <a:stCxn id="142" idx="2"/>
                </p:cNvCxnSpPr>
                <p:nvPr/>
              </p:nvCxnSpPr>
              <p:spPr>
                <a:xfrm>
                  <a:off x="1581784" y="967047"/>
                  <a:ext cx="270242" cy="0"/>
                </a:xfrm>
                <a:prstGeom prst="line">
                  <a:avLst/>
                </a:prstGeom>
                <a:ln w="38100"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CC91A00-33ED-D749-9EAD-B675E94939E3}"/>
                    </a:ext>
                  </a:extLst>
                </p:cNvPr>
                <p:cNvSpPr txBox="1"/>
                <p:nvPr/>
              </p:nvSpPr>
              <p:spPr>
                <a:xfrm>
                  <a:off x="212391" y="747077"/>
                  <a:ext cx="939921" cy="473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133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Davis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E3E7793-BB1E-6C4D-886F-4926384EA1C6}"/>
                  </a:ext>
                </a:extLst>
              </p:cNvPr>
              <p:cNvGrpSpPr/>
              <p:nvPr/>
            </p:nvGrpSpPr>
            <p:grpSpPr>
              <a:xfrm>
                <a:off x="8578480" y="439532"/>
                <a:ext cx="850347" cy="942740"/>
                <a:chOff x="8578480" y="439532"/>
                <a:chExt cx="850347" cy="942740"/>
              </a:xfrm>
            </p:grpSpPr>
            <p:cxnSp>
              <p:nvCxnSpPr>
                <p:cNvPr id="159" name="Elbow Connector 158">
                  <a:extLst>
                    <a:ext uri="{FF2B5EF4-FFF2-40B4-BE49-F238E27FC236}">
                      <a16:creationId xmlns:a16="http://schemas.microsoft.com/office/drawing/2014/main" id="{B07E5388-8878-AE4F-9309-25CC44A35CD8}"/>
                    </a:ext>
                  </a:extLst>
                </p:cNvPr>
                <p:cNvCxnSpPr>
                  <a:cxnSpLocks/>
                  <a:stCxn id="132" idx="0"/>
                  <a:endCxn id="71" idx="1"/>
                </p:cNvCxnSpPr>
                <p:nvPr/>
              </p:nvCxnSpPr>
              <p:spPr>
                <a:xfrm rot="16200000" flipH="1">
                  <a:off x="8840126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39EF53B-3A59-AC45-8AFB-BEDBC14FE022}"/>
                    </a:ext>
                  </a:extLst>
                </p:cNvPr>
                <p:cNvCxnSpPr>
                  <a:cxnSpLocks/>
                  <a:stCxn id="2713" idx="0"/>
                  <a:endCxn id="73" idx="2"/>
                </p:cNvCxnSpPr>
                <p:nvPr/>
              </p:nvCxnSpPr>
              <p:spPr>
                <a:xfrm flipH="1">
                  <a:off x="8778591" y="439532"/>
                  <a:ext cx="1820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93E2374D-8F1A-3F44-B7EF-ADC5D449E915}"/>
                    </a:ext>
                  </a:extLst>
                </p:cNvPr>
                <p:cNvSpPr/>
                <p:nvPr/>
              </p:nvSpPr>
              <p:spPr>
                <a:xfrm flipV="1">
                  <a:off x="904804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6" name="Elbow Connector 75">
                  <a:extLst>
                    <a:ext uri="{FF2B5EF4-FFF2-40B4-BE49-F238E27FC236}">
                      <a16:creationId xmlns:a16="http://schemas.microsoft.com/office/drawing/2014/main" id="{E3976B7E-2A6B-FD45-A6DC-EF68805232CB}"/>
                    </a:ext>
                  </a:extLst>
                </p:cNvPr>
                <p:cNvCxnSpPr>
                  <a:cxnSpLocks/>
                  <a:stCxn id="71" idx="3"/>
                </p:cNvCxnSpPr>
                <p:nvPr/>
              </p:nvCxnSpPr>
              <p:spPr>
                <a:xfrm flipV="1">
                  <a:off x="931123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Arc 72">
                  <a:extLst>
                    <a:ext uri="{FF2B5EF4-FFF2-40B4-BE49-F238E27FC236}">
                      <a16:creationId xmlns:a16="http://schemas.microsoft.com/office/drawing/2014/main" id="{069C2DC4-FD84-EC4A-A00F-9A0BED7FD01F}"/>
                    </a:ext>
                  </a:extLst>
                </p:cNvPr>
                <p:cNvSpPr/>
                <p:nvPr/>
              </p:nvSpPr>
              <p:spPr>
                <a:xfrm flipV="1">
                  <a:off x="857848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41792DE-DD25-3842-B517-D68688580ED7}"/>
                  </a:ext>
                </a:extLst>
              </p:cNvPr>
              <p:cNvGrpSpPr/>
              <p:nvPr/>
            </p:nvGrpSpPr>
            <p:grpSpPr>
              <a:xfrm>
                <a:off x="5180938" y="439531"/>
                <a:ext cx="850347" cy="942741"/>
                <a:chOff x="5180938" y="439531"/>
                <a:chExt cx="850347" cy="942741"/>
              </a:xfrm>
            </p:grpSpPr>
            <p:cxnSp>
              <p:nvCxnSpPr>
                <p:cNvPr id="152" name="Elbow Connector 151">
                  <a:extLst>
                    <a:ext uri="{FF2B5EF4-FFF2-40B4-BE49-F238E27FC236}">
                      <a16:creationId xmlns:a16="http://schemas.microsoft.com/office/drawing/2014/main" id="{2DDDB7EA-4F95-E341-942B-16939762A31A}"/>
                    </a:ext>
                  </a:extLst>
                </p:cNvPr>
                <p:cNvCxnSpPr>
                  <a:cxnSpLocks/>
                  <a:stCxn id="108" idx="0"/>
                  <a:endCxn id="85" idx="1"/>
                </p:cNvCxnSpPr>
                <p:nvPr/>
              </p:nvCxnSpPr>
              <p:spPr>
                <a:xfrm rot="16200000" flipH="1">
                  <a:off x="5442584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1A7BA5E9-01BD-1445-B332-B0B9C07F62F1}"/>
                    </a:ext>
                  </a:extLst>
                </p:cNvPr>
                <p:cNvCxnSpPr>
                  <a:cxnSpLocks/>
                  <a:stCxn id="2574" idx="0"/>
                </p:cNvCxnSpPr>
                <p:nvPr/>
              </p:nvCxnSpPr>
              <p:spPr>
                <a:xfrm flipH="1">
                  <a:off x="5378554" y="439531"/>
                  <a:ext cx="1964" cy="335351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C96B353-5F96-FC47-BE99-CD072B5B5FDA}"/>
                    </a:ext>
                  </a:extLst>
                </p:cNvPr>
                <p:cNvSpPr/>
                <p:nvPr/>
              </p:nvSpPr>
              <p:spPr>
                <a:xfrm flipV="1">
                  <a:off x="565050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0" name="Elbow Connector 89">
                  <a:extLst>
                    <a:ext uri="{FF2B5EF4-FFF2-40B4-BE49-F238E27FC236}">
                      <a16:creationId xmlns:a16="http://schemas.microsoft.com/office/drawing/2014/main" id="{29A8D6C9-BFCE-194B-9D24-A1B3A3BCA8D5}"/>
                    </a:ext>
                  </a:extLst>
                </p:cNvPr>
                <p:cNvCxnSpPr>
                  <a:cxnSpLocks/>
                  <a:stCxn id="85" idx="3"/>
                </p:cNvCxnSpPr>
                <p:nvPr/>
              </p:nvCxnSpPr>
              <p:spPr>
                <a:xfrm flipV="1">
                  <a:off x="591369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Arc 86">
                  <a:extLst>
                    <a:ext uri="{FF2B5EF4-FFF2-40B4-BE49-F238E27FC236}">
                      <a16:creationId xmlns:a16="http://schemas.microsoft.com/office/drawing/2014/main" id="{DE535308-B657-0A46-99F3-A7361D0F812E}"/>
                    </a:ext>
                  </a:extLst>
                </p:cNvPr>
                <p:cNvSpPr/>
                <p:nvPr/>
              </p:nvSpPr>
              <p:spPr>
                <a:xfrm flipV="1">
                  <a:off x="518093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0730F84-7A76-3A49-9986-4E3E5F39B06B}"/>
                  </a:ext>
                </a:extLst>
              </p:cNvPr>
              <p:cNvGrpSpPr/>
              <p:nvPr/>
            </p:nvGrpSpPr>
            <p:grpSpPr>
              <a:xfrm>
                <a:off x="6879710" y="439532"/>
                <a:ext cx="850347" cy="942740"/>
                <a:chOff x="6879710" y="439532"/>
                <a:chExt cx="850347" cy="942740"/>
              </a:xfrm>
            </p:grpSpPr>
            <p:cxnSp>
              <p:nvCxnSpPr>
                <p:cNvPr id="155" name="Elbow Connector 154">
                  <a:extLst>
                    <a:ext uri="{FF2B5EF4-FFF2-40B4-BE49-F238E27FC236}">
                      <a16:creationId xmlns:a16="http://schemas.microsoft.com/office/drawing/2014/main" id="{0017268F-D077-E543-87E3-4551D9BAAAB3}"/>
                    </a:ext>
                  </a:extLst>
                </p:cNvPr>
                <p:cNvCxnSpPr>
                  <a:cxnSpLocks/>
                  <a:stCxn id="94" idx="0"/>
                  <a:endCxn id="127" idx="1"/>
                </p:cNvCxnSpPr>
                <p:nvPr/>
              </p:nvCxnSpPr>
              <p:spPr>
                <a:xfrm rot="16200000" flipH="1">
                  <a:off x="7141355" y="1042756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89268FBA-AD61-B74C-B04D-E7CEE402BD21}"/>
                    </a:ext>
                  </a:extLst>
                </p:cNvPr>
                <p:cNvCxnSpPr>
                  <a:cxnSpLocks/>
                  <a:stCxn id="2506" idx="0"/>
                  <a:endCxn id="128" idx="2"/>
                </p:cNvCxnSpPr>
                <p:nvPr/>
              </p:nvCxnSpPr>
              <p:spPr>
                <a:xfrm flipH="1">
                  <a:off x="7079821" y="439532"/>
                  <a:ext cx="1819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1B90B186-A61E-E345-BC71-E961D5ADC0C1}"/>
                    </a:ext>
                  </a:extLst>
                </p:cNvPr>
                <p:cNvSpPr/>
                <p:nvPr/>
              </p:nvSpPr>
              <p:spPr>
                <a:xfrm flipV="1">
                  <a:off x="734927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30" name="Elbow Connector 129">
                  <a:extLst>
                    <a:ext uri="{FF2B5EF4-FFF2-40B4-BE49-F238E27FC236}">
                      <a16:creationId xmlns:a16="http://schemas.microsoft.com/office/drawing/2014/main" id="{18080D05-C03B-6445-86B8-67661AEA7B87}"/>
                    </a:ext>
                  </a:extLst>
                </p:cNvPr>
                <p:cNvCxnSpPr>
                  <a:cxnSpLocks/>
                  <a:stCxn id="127" idx="3"/>
                </p:cNvCxnSpPr>
                <p:nvPr/>
              </p:nvCxnSpPr>
              <p:spPr>
                <a:xfrm flipV="1">
                  <a:off x="761246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" name="Arc 127">
                  <a:extLst>
                    <a:ext uri="{FF2B5EF4-FFF2-40B4-BE49-F238E27FC236}">
                      <a16:creationId xmlns:a16="http://schemas.microsoft.com/office/drawing/2014/main" id="{6E5C2AC4-B33A-264D-B284-99CF24C80298}"/>
                    </a:ext>
                  </a:extLst>
                </p:cNvPr>
                <p:cNvSpPr/>
                <p:nvPr/>
              </p:nvSpPr>
              <p:spPr>
                <a:xfrm flipV="1">
                  <a:off x="687971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831DA0C-DCBD-6E4C-9DD5-81B9AEB81EF4}"/>
                  </a:ext>
                </a:extLst>
              </p:cNvPr>
              <p:cNvGrpSpPr/>
              <p:nvPr/>
            </p:nvGrpSpPr>
            <p:grpSpPr>
              <a:xfrm>
                <a:off x="1783396" y="447397"/>
                <a:ext cx="850348" cy="934876"/>
                <a:chOff x="1783396" y="447397"/>
                <a:chExt cx="850348" cy="934876"/>
              </a:xfrm>
            </p:grpSpPr>
            <p:cxnSp>
              <p:nvCxnSpPr>
                <p:cNvPr id="146" name="Elbow Connector 145">
                  <a:extLst>
                    <a:ext uri="{FF2B5EF4-FFF2-40B4-BE49-F238E27FC236}">
                      <a16:creationId xmlns:a16="http://schemas.microsoft.com/office/drawing/2014/main" id="{6D6647CD-A64C-5240-B745-DB77EEE94A08}"/>
                    </a:ext>
                  </a:extLst>
                </p:cNvPr>
                <p:cNvCxnSpPr>
                  <a:cxnSpLocks/>
                  <a:stCxn id="118" idx="0"/>
                  <a:endCxn id="113" idx="1"/>
                </p:cNvCxnSpPr>
                <p:nvPr/>
              </p:nvCxnSpPr>
              <p:spPr>
                <a:xfrm rot="16200000" flipH="1">
                  <a:off x="2048456" y="1046170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9A84B65F-71E3-B547-AC7E-E62C2CCA5B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9804" y="447397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370D1630-4E2C-FD4F-B9F7-A2BFB3A35EB6}"/>
                    </a:ext>
                  </a:extLst>
                </p:cNvPr>
                <p:cNvSpPr/>
                <p:nvPr/>
              </p:nvSpPr>
              <p:spPr>
                <a:xfrm flipV="1">
                  <a:off x="2252961" y="1119079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19" name="Elbow Connector 118">
                  <a:extLst>
                    <a:ext uri="{FF2B5EF4-FFF2-40B4-BE49-F238E27FC236}">
                      <a16:creationId xmlns:a16="http://schemas.microsoft.com/office/drawing/2014/main" id="{AC4BF05F-B2C5-E745-A9DD-08859C0CE78B}"/>
                    </a:ext>
                  </a:extLst>
                </p:cNvPr>
                <p:cNvCxnSpPr>
                  <a:cxnSpLocks/>
                  <a:stCxn id="113" idx="3"/>
                </p:cNvCxnSpPr>
                <p:nvPr/>
              </p:nvCxnSpPr>
              <p:spPr>
                <a:xfrm flipV="1">
                  <a:off x="2516155" y="967047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5" name="Arc 114">
                  <a:extLst>
                    <a:ext uri="{FF2B5EF4-FFF2-40B4-BE49-F238E27FC236}">
                      <a16:creationId xmlns:a16="http://schemas.microsoft.com/office/drawing/2014/main" id="{CA165BDE-910D-A741-B943-1BCD813B172E}"/>
                    </a:ext>
                  </a:extLst>
                </p:cNvPr>
                <p:cNvSpPr/>
                <p:nvPr/>
              </p:nvSpPr>
              <p:spPr>
                <a:xfrm flipV="1">
                  <a:off x="1783396" y="759142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F883DB1-D42C-EA4D-9044-3E09849A4486}"/>
                  </a:ext>
                </a:extLst>
              </p:cNvPr>
              <p:cNvGrpSpPr/>
              <p:nvPr/>
            </p:nvGrpSpPr>
            <p:grpSpPr>
              <a:xfrm>
                <a:off x="3482168" y="447396"/>
                <a:ext cx="850347" cy="934876"/>
                <a:chOff x="3482168" y="447396"/>
                <a:chExt cx="850347" cy="934876"/>
              </a:xfrm>
            </p:grpSpPr>
            <p:cxnSp>
              <p:nvCxnSpPr>
                <p:cNvPr id="149" name="Elbow Connector 148">
                  <a:extLst>
                    <a:ext uri="{FF2B5EF4-FFF2-40B4-BE49-F238E27FC236}">
                      <a16:creationId xmlns:a16="http://schemas.microsoft.com/office/drawing/2014/main" id="{23986276-6B06-9548-8FD4-CF897E5A31D7}"/>
                    </a:ext>
                  </a:extLst>
                </p:cNvPr>
                <p:cNvCxnSpPr>
                  <a:cxnSpLocks/>
                  <a:stCxn id="123" idx="0"/>
                  <a:endCxn id="99" idx="1"/>
                </p:cNvCxnSpPr>
                <p:nvPr/>
              </p:nvCxnSpPr>
              <p:spPr>
                <a:xfrm rot="16200000" flipH="1">
                  <a:off x="3743814" y="1042756"/>
                  <a:ext cx="145851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DA6C1333-E181-A543-9524-E63995CF1D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9784" y="447396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9F84EB17-D715-CC43-9709-6CC34D3A0BAA}"/>
                    </a:ext>
                  </a:extLst>
                </p:cNvPr>
                <p:cNvSpPr/>
                <p:nvPr/>
              </p:nvSpPr>
              <p:spPr>
                <a:xfrm flipV="1">
                  <a:off x="395173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4" name="Elbow Connector 103">
                  <a:extLst>
                    <a:ext uri="{FF2B5EF4-FFF2-40B4-BE49-F238E27FC236}">
                      <a16:creationId xmlns:a16="http://schemas.microsoft.com/office/drawing/2014/main" id="{3371EDE3-A06C-5945-94E0-6B02EA6D3BEC}"/>
                    </a:ext>
                  </a:extLst>
                </p:cNvPr>
                <p:cNvCxnSpPr>
                  <a:cxnSpLocks/>
                  <a:stCxn id="99" idx="3"/>
                </p:cNvCxnSpPr>
                <p:nvPr/>
              </p:nvCxnSpPr>
              <p:spPr>
                <a:xfrm flipV="1">
                  <a:off x="421492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Arc 100">
                  <a:extLst>
                    <a:ext uri="{FF2B5EF4-FFF2-40B4-BE49-F238E27FC236}">
                      <a16:creationId xmlns:a16="http://schemas.microsoft.com/office/drawing/2014/main" id="{B53CADA6-59E6-7543-B8C9-853FF982F074}"/>
                    </a:ext>
                  </a:extLst>
                </p:cNvPr>
                <p:cNvSpPr/>
                <p:nvPr/>
              </p:nvSpPr>
              <p:spPr>
                <a:xfrm flipV="1">
                  <a:off x="348216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2DFAD9-5086-4E4E-91E4-B80B818407C8}"/>
                </a:ext>
              </a:extLst>
            </p:cNvPr>
            <p:cNvGrpSpPr/>
            <p:nvPr/>
          </p:nvGrpSpPr>
          <p:grpSpPr>
            <a:xfrm>
              <a:off x="880488" y="2452939"/>
              <a:ext cx="9171072" cy="875478"/>
              <a:chOff x="297148" y="1104823"/>
              <a:chExt cx="10317458" cy="984913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E0C271B2-BCCE-0D42-B6BD-593DE6F830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52D90FF4-1FB7-9546-BB3F-486BD86407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47C2C166-6B62-C241-8BF1-EE87410D38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89200848-E286-C14C-B12C-870425A5ABF6}"/>
                  </a:ext>
                </a:extLst>
              </p:cNvPr>
              <p:cNvSpPr/>
              <p:nvPr/>
            </p:nvSpPr>
            <p:spPr>
              <a:xfrm flipV="1">
                <a:off x="904804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1" name="Diamond 140">
                <a:extLst>
                  <a:ext uri="{FF2B5EF4-FFF2-40B4-BE49-F238E27FC236}">
                    <a16:creationId xmlns:a16="http://schemas.microsoft.com/office/drawing/2014/main" id="{8F05A9BC-CF0A-E84A-BF09-2C118F22103B}"/>
                  </a:ext>
                </a:extLst>
              </p:cNvPr>
              <p:cNvSpPr/>
              <p:nvPr/>
            </p:nvSpPr>
            <p:spPr>
              <a:xfrm flipV="1">
                <a:off x="9713347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4" name="Arc 143">
                <a:extLst>
                  <a:ext uri="{FF2B5EF4-FFF2-40B4-BE49-F238E27FC236}">
                    <a16:creationId xmlns:a16="http://schemas.microsoft.com/office/drawing/2014/main" id="{FA50A7C9-FA2E-B148-BFF9-C5E87B732D42}"/>
                  </a:ext>
                </a:extLst>
              </p:cNvPr>
              <p:cNvSpPr/>
              <p:nvPr/>
            </p:nvSpPr>
            <p:spPr>
              <a:xfrm flipV="1">
                <a:off x="857848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F96B3604-EAC5-1F40-B07F-085AE2E6FE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189745EA-2D00-7E40-8DD9-C63BFFD1BFFD}"/>
                  </a:ext>
                </a:extLst>
              </p:cNvPr>
              <p:cNvCxnSpPr>
                <a:cxnSpLocks/>
                <a:endCxn id="140" idx="1"/>
              </p:cNvCxnSpPr>
              <p:nvPr/>
            </p:nvCxnSpPr>
            <p:spPr>
              <a:xfrm flipV="1">
                <a:off x="878941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Elbow Connector 149">
                <a:extLst>
                  <a:ext uri="{FF2B5EF4-FFF2-40B4-BE49-F238E27FC236}">
                    <a16:creationId xmlns:a16="http://schemas.microsoft.com/office/drawing/2014/main" id="{0A334FB7-84FE-8042-91B5-9EE9EFCF0619}"/>
                  </a:ext>
                </a:extLst>
              </p:cNvPr>
              <p:cNvCxnSpPr>
                <a:cxnSpLocks/>
                <a:stCxn id="140" idx="3"/>
              </p:cNvCxnSpPr>
              <p:nvPr/>
            </p:nvCxnSpPr>
            <p:spPr>
              <a:xfrm flipV="1">
                <a:off x="931123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Elbow Connector 150">
                <a:extLst>
                  <a:ext uri="{FF2B5EF4-FFF2-40B4-BE49-F238E27FC236}">
                    <a16:creationId xmlns:a16="http://schemas.microsoft.com/office/drawing/2014/main" id="{1DF21625-1EF1-6542-A348-EB71BAF25BEE}"/>
                  </a:ext>
                </a:extLst>
              </p:cNvPr>
              <p:cNvCxnSpPr>
                <a:cxnSpLocks/>
                <a:stCxn id="141" idx="3"/>
              </p:cNvCxnSpPr>
              <p:nvPr/>
            </p:nvCxnSpPr>
            <p:spPr>
              <a:xfrm flipV="1">
                <a:off x="10076613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Elbow Connector 152">
                <a:extLst>
                  <a:ext uri="{FF2B5EF4-FFF2-40B4-BE49-F238E27FC236}">
                    <a16:creationId xmlns:a16="http://schemas.microsoft.com/office/drawing/2014/main" id="{80837C2B-4BEF-D344-8728-E5FDFC520195}"/>
                  </a:ext>
                </a:extLst>
              </p:cNvPr>
              <p:cNvCxnSpPr>
                <a:cxnSpLocks/>
                <a:endCxn id="141" idx="1"/>
              </p:cNvCxnSpPr>
              <p:nvPr/>
            </p:nvCxnSpPr>
            <p:spPr>
              <a:xfrm rot="16200000" flipH="1">
                <a:off x="9485866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0F6D3E4F-69A1-C345-B8F1-23E16832E128}"/>
                  </a:ext>
                </a:extLst>
              </p:cNvPr>
              <p:cNvCxnSpPr>
                <a:cxnSpLocks/>
                <a:endCxn id="156" idx="2"/>
              </p:cNvCxnSpPr>
              <p:nvPr/>
            </p:nvCxnSpPr>
            <p:spPr>
              <a:xfrm>
                <a:off x="8922664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7A13A5F3-63E2-C84C-969E-644C7B582A03}"/>
                  </a:ext>
                </a:extLst>
              </p:cNvPr>
              <p:cNvSpPr/>
              <p:nvPr/>
            </p:nvSpPr>
            <p:spPr>
              <a:xfrm flipV="1">
                <a:off x="1033905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FFB4A8D5-7E46-274E-9C0B-F556F9E452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48A77722-B004-9249-85BB-9A36CC500256}"/>
                  </a:ext>
                </a:extLst>
              </p:cNvPr>
              <p:cNvSpPr/>
              <p:nvPr/>
            </p:nvSpPr>
            <p:spPr>
              <a:xfrm flipV="1">
                <a:off x="565050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0" name="Diamond 159">
                <a:extLst>
                  <a:ext uri="{FF2B5EF4-FFF2-40B4-BE49-F238E27FC236}">
                    <a16:creationId xmlns:a16="http://schemas.microsoft.com/office/drawing/2014/main" id="{3A4D00DF-6ACC-D245-ABED-C3C343BC30AA}"/>
                  </a:ext>
                </a:extLst>
              </p:cNvPr>
              <p:cNvSpPr/>
              <p:nvPr/>
            </p:nvSpPr>
            <p:spPr>
              <a:xfrm flipV="1">
                <a:off x="631580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BF36EC0D-7A21-C944-904E-9F65C958D103}"/>
                  </a:ext>
                </a:extLst>
              </p:cNvPr>
              <p:cNvSpPr/>
              <p:nvPr/>
            </p:nvSpPr>
            <p:spPr>
              <a:xfrm flipV="1">
                <a:off x="518093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A94E6ADF-714C-054E-87F0-8F24DF8CB0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BDBE1443-2068-304A-B343-2F5BE807FBE6}"/>
                  </a:ext>
                </a:extLst>
              </p:cNvPr>
              <p:cNvCxnSpPr>
                <a:cxnSpLocks/>
                <a:endCxn id="158" idx="1"/>
              </p:cNvCxnSpPr>
              <p:nvPr/>
            </p:nvCxnSpPr>
            <p:spPr>
              <a:xfrm flipV="1">
                <a:off x="539187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Elbow Connector 163">
                <a:extLst>
                  <a:ext uri="{FF2B5EF4-FFF2-40B4-BE49-F238E27FC236}">
                    <a16:creationId xmlns:a16="http://schemas.microsoft.com/office/drawing/2014/main" id="{4F83FF4F-11B3-7A4C-8AD7-309C9F19810A}"/>
                  </a:ext>
                </a:extLst>
              </p:cNvPr>
              <p:cNvCxnSpPr>
                <a:cxnSpLocks/>
                <a:stCxn id="158" idx="3"/>
              </p:cNvCxnSpPr>
              <p:nvPr/>
            </p:nvCxnSpPr>
            <p:spPr>
              <a:xfrm flipV="1">
                <a:off x="591369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Elbow Connector 164">
                <a:extLst>
                  <a:ext uri="{FF2B5EF4-FFF2-40B4-BE49-F238E27FC236}">
                    <a16:creationId xmlns:a16="http://schemas.microsoft.com/office/drawing/2014/main" id="{BB266AAC-6BD3-D441-A61C-DACF74E08DBC}"/>
                  </a:ext>
                </a:extLst>
              </p:cNvPr>
              <p:cNvCxnSpPr>
                <a:cxnSpLocks/>
                <a:stCxn id="160" idx="3"/>
              </p:cNvCxnSpPr>
              <p:nvPr/>
            </p:nvCxnSpPr>
            <p:spPr>
              <a:xfrm flipV="1">
                <a:off x="6679072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Elbow Connector 165">
                <a:extLst>
                  <a:ext uri="{FF2B5EF4-FFF2-40B4-BE49-F238E27FC236}">
                    <a16:creationId xmlns:a16="http://schemas.microsoft.com/office/drawing/2014/main" id="{F484D6AA-1BFA-1244-BA0F-D2985976BA1D}"/>
                  </a:ext>
                </a:extLst>
              </p:cNvPr>
              <p:cNvCxnSpPr>
                <a:cxnSpLocks/>
                <a:endCxn id="160" idx="1"/>
              </p:cNvCxnSpPr>
              <p:nvPr/>
            </p:nvCxnSpPr>
            <p:spPr>
              <a:xfrm rot="16200000" flipH="1">
                <a:off x="608832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7979A88E-1205-7E40-AEDB-7204EB308629}"/>
                  </a:ext>
                </a:extLst>
              </p:cNvPr>
              <p:cNvCxnSpPr>
                <a:cxnSpLocks/>
                <a:endCxn id="168" idx="2"/>
              </p:cNvCxnSpPr>
              <p:nvPr/>
            </p:nvCxnSpPr>
            <p:spPr>
              <a:xfrm>
                <a:off x="552512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E9C8F817-EDC5-1247-AEFE-4D5AED5374A2}"/>
                  </a:ext>
                </a:extLst>
              </p:cNvPr>
              <p:cNvSpPr/>
              <p:nvPr/>
            </p:nvSpPr>
            <p:spPr>
              <a:xfrm flipV="1">
                <a:off x="6941513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05B2EB3-375F-1E41-A2BC-027C9C183F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AFA76DC8-98EC-544D-BDD2-D01304CEDE94}"/>
                  </a:ext>
                </a:extLst>
              </p:cNvPr>
              <p:cNvSpPr/>
              <p:nvPr/>
            </p:nvSpPr>
            <p:spPr>
              <a:xfrm flipV="1">
                <a:off x="395173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1" name="Diamond 170">
                <a:extLst>
                  <a:ext uri="{FF2B5EF4-FFF2-40B4-BE49-F238E27FC236}">
                    <a16:creationId xmlns:a16="http://schemas.microsoft.com/office/drawing/2014/main" id="{96B05BC1-C7A8-6A4B-A1D4-AB7B69FE1273}"/>
                  </a:ext>
                </a:extLst>
              </p:cNvPr>
              <p:cNvSpPr/>
              <p:nvPr/>
            </p:nvSpPr>
            <p:spPr>
              <a:xfrm flipV="1">
                <a:off x="461703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2" name="Arc 171">
                <a:extLst>
                  <a:ext uri="{FF2B5EF4-FFF2-40B4-BE49-F238E27FC236}">
                    <a16:creationId xmlns:a16="http://schemas.microsoft.com/office/drawing/2014/main" id="{F5C11A32-7050-BC40-8592-1C16A0618398}"/>
                  </a:ext>
                </a:extLst>
              </p:cNvPr>
              <p:cNvSpPr/>
              <p:nvPr/>
            </p:nvSpPr>
            <p:spPr>
              <a:xfrm flipV="1">
                <a:off x="348216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FA407184-4CCF-EB41-9613-81A73C3D4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79B7BE26-48D7-EB40-A414-09DB41F9E2D8}"/>
                  </a:ext>
                </a:extLst>
              </p:cNvPr>
              <p:cNvCxnSpPr>
                <a:cxnSpLocks/>
                <a:endCxn id="170" idx="1"/>
              </p:cNvCxnSpPr>
              <p:nvPr/>
            </p:nvCxnSpPr>
            <p:spPr>
              <a:xfrm flipV="1">
                <a:off x="369310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Elbow Connector 174">
                <a:extLst>
                  <a:ext uri="{FF2B5EF4-FFF2-40B4-BE49-F238E27FC236}">
                    <a16:creationId xmlns:a16="http://schemas.microsoft.com/office/drawing/2014/main" id="{9191DC4D-E48B-2149-B572-BEDEA3499D7F}"/>
                  </a:ext>
                </a:extLst>
              </p:cNvPr>
              <p:cNvCxnSpPr>
                <a:cxnSpLocks/>
                <a:stCxn id="170" idx="3"/>
              </p:cNvCxnSpPr>
              <p:nvPr/>
            </p:nvCxnSpPr>
            <p:spPr>
              <a:xfrm flipV="1">
                <a:off x="421492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Elbow Connector 175">
                <a:extLst>
                  <a:ext uri="{FF2B5EF4-FFF2-40B4-BE49-F238E27FC236}">
                    <a16:creationId xmlns:a16="http://schemas.microsoft.com/office/drawing/2014/main" id="{B6623D66-9473-8C4E-AC81-DA43E1B0414C}"/>
                  </a:ext>
                </a:extLst>
              </p:cNvPr>
              <p:cNvCxnSpPr>
                <a:cxnSpLocks/>
                <a:stCxn id="171" idx="3"/>
              </p:cNvCxnSpPr>
              <p:nvPr/>
            </p:nvCxnSpPr>
            <p:spPr>
              <a:xfrm flipV="1">
                <a:off x="4980301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Elbow Connector 176">
                <a:extLst>
                  <a:ext uri="{FF2B5EF4-FFF2-40B4-BE49-F238E27FC236}">
                    <a16:creationId xmlns:a16="http://schemas.microsoft.com/office/drawing/2014/main" id="{A90703FC-CFF5-D741-A47A-535BB150B4F4}"/>
                  </a:ext>
                </a:extLst>
              </p:cNvPr>
              <p:cNvCxnSpPr>
                <a:cxnSpLocks/>
                <a:endCxn id="171" idx="1"/>
              </p:cNvCxnSpPr>
              <p:nvPr/>
            </p:nvCxnSpPr>
            <p:spPr>
              <a:xfrm rot="16200000" flipH="1">
                <a:off x="438955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9203792A-B4D5-4A47-AAB9-0FE207CBD0DB}"/>
                  </a:ext>
                </a:extLst>
              </p:cNvPr>
              <p:cNvCxnSpPr>
                <a:cxnSpLocks/>
                <a:endCxn id="179" idx="2"/>
              </p:cNvCxnSpPr>
              <p:nvPr/>
            </p:nvCxnSpPr>
            <p:spPr>
              <a:xfrm>
                <a:off x="382635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55416067-3771-474C-9780-1741433D896D}"/>
                  </a:ext>
                </a:extLst>
              </p:cNvPr>
              <p:cNvSpPr/>
              <p:nvPr/>
            </p:nvSpPr>
            <p:spPr>
              <a:xfrm flipV="1">
                <a:off x="5242742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BB5DCC7F-F4FF-3A45-8986-9C57D7F324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1104824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58DDBA35-BCFD-E048-8525-8FC0BA3457FA}"/>
                  </a:ext>
                </a:extLst>
              </p:cNvPr>
              <p:cNvSpPr/>
              <p:nvPr/>
            </p:nvSpPr>
            <p:spPr>
              <a:xfrm flipV="1">
                <a:off x="2252961" y="17765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2" name="Diamond 181">
                <a:extLst>
                  <a:ext uri="{FF2B5EF4-FFF2-40B4-BE49-F238E27FC236}">
                    <a16:creationId xmlns:a16="http://schemas.microsoft.com/office/drawing/2014/main" id="{B40A690A-B44F-0348-BFF2-04DE6724ABC2}"/>
                  </a:ext>
                </a:extLst>
              </p:cNvPr>
              <p:cNvSpPr/>
              <p:nvPr/>
            </p:nvSpPr>
            <p:spPr>
              <a:xfrm flipV="1">
                <a:off x="2918264" y="17264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3" name="Arc 182">
                <a:extLst>
                  <a:ext uri="{FF2B5EF4-FFF2-40B4-BE49-F238E27FC236}">
                    <a16:creationId xmlns:a16="http://schemas.microsoft.com/office/drawing/2014/main" id="{1FCB9CC8-4B6B-3043-9EBA-99609AE06523}"/>
                  </a:ext>
                </a:extLst>
              </p:cNvPr>
              <p:cNvSpPr/>
              <p:nvPr/>
            </p:nvSpPr>
            <p:spPr>
              <a:xfrm flipV="1">
                <a:off x="1783396" y="1416569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9F9FFD13-A1FC-B94D-AE12-E016EC7CCD07}"/>
                  </a:ext>
                </a:extLst>
              </p:cNvPr>
              <p:cNvCxnSpPr>
                <a:cxnSpLocks/>
                <a:stCxn id="186" idx="0"/>
              </p:cNvCxnSpPr>
              <p:nvPr/>
            </p:nvCxnSpPr>
            <p:spPr>
              <a:xfrm>
                <a:off x="1989804" y="1762250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410247F9-2B1E-8441-A51E-E06E36BD9BA5}"/>
                  </a:ext>
                </a:extLst>
              </p:cNvPr>
              <p:cNvCxnSpPr>
                <a:cxnSpLocks/>
                <a:endCxn id="181" idx="1"/>
              </p:cNvCxnSpPr>
              <p:nvPr/>
            </p:nvCxnSpPr>
            <p:spPr>
              <a:xfrm flipV="1">
                <a:off x="1994331" y="1908102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F5C2F35B-8D3A-4F4F-91F1-22187FDFBF17}"/>
                  </a:ext>
                </a:extLst>
              </p:cNvPr>
              <p:cNvSpPr/>
              <p:nvPr/>
            </p:nvSpPr>
            <p:spPr>
              <a:xfrm flipV="1">
                <a:off x="1852028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7" name="Elbow Connector 186">
                <a:extLst>
                  <a:ext uri="{FF2B5EF4-FFF2-40B4-BE49-F238E27FC236}">
                    <a16:creationId xmlns:a16="http://schemas.microsoft.com/office/drawing/2014/main" id="{44CE9C3B-F334-CA48-ACAE-A35C17FB1D0F}"/>
                  </a:ext>
                </a:extLst>
              </p:cNvPr>
              <p:cNvCxnSpPr>
                <a:cxnSpLocks/>
                <a:stCxn id="181" idx="3"/>
              </p:cNvCxnSpPr>
              <p:nvPr/>
            </p:nvCxnSpPr>
            <p:spPr>
              <a:xfrm flipV="1">
                <a:off x="2516155" y="16244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Elbow Connector 187">
                <a:extLst>
                  <a:ext uri="{FF2B5EF4-FFF2-40B4-BE49-F238E27FC236}">
                    <a16:creationId xmlns:a16="http://schemas.microsoft.com/office/drawing/2014/main" id="{6C30ACD5-31CC-A34E-A332-8CFB87E2C4B8}"/>
                  </a:ext>
                </a:extLst>
              </p:cNvPr>
              <p:cNvCxnSpPr>
                <a:cxnSpLocks/>
                <a:stCxn id="182" idx="3"/>
              </p:cNvCxnSpPr>
              <p:nvPr/>
            </p:nvCxnSpPr>
            <p:spPr>
              <a:xfrm flipV="1">
                <a:off x="3281530" y="16244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Elbow Connector 188">
                <a:extLst>
                  <a:ext uri="{FF2B5EF4-FFF2-40B4-BE49-F238E27FC236}">
                    <a16:creationId xmlns:a16="http://schemas.microsoft.com/office/drawing/2014/main" id="{2A52F9AD-FE35-D84A-A8FB-8DF39281DF56}"/>
                  </a:ext>
                </a:extLst>
              </p:cNvPr>
              <p:cNvCxnSpPr>
                <a:cxnSpLocks/>
                <a:endCxn id="182" idx="1"/>
              </p:cNvCxnSpPr>
              <p:nvPr/>
            </p:nvCxnSpPr>
            <p:spPr>
              <a:xfrm rot="16200000" flipH="1">
                <a:off x="2690783" y="16806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B8BFF590-9AB3-DE42-B2CE-45C0A7D0A427}"/>
                  </a:ext>
                </a:extLst>
              </p:cNvPr>
              <p:cNvCxnSpPr>
                <a:cxnSpLocks/>
                <a:stCxn id="186" idx="6"/>
                <a:endCxn id="191" idx="2"/>
              </p:cNvCxnSpPr>
              <p:nvPr/>
            </p:nvCxnSpPr>
            <p:spPr>
              <a:xfrm>
                <a:off x="2127580" y="16244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970470B8-10C4-4A4A-A357-72B9F48381D9}"/>
                  </a:ext>
                </a:extLst>
              </p:cNvPr>
              <p:cNvSpPr/>
              <p:nvPr/>
            </p:nvSpPr>
            <p:spPr>
              <a:xfrm flipV="1">
                <a:off x="3543971" y="14866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D8B97D58-55F1-6846-9D04-CB13D57DACDA}"/>
                  </a:ext>
                </a:extLst>
              </p:cNvPr>
              <p:cNvSpPr/>
              <p:nvPr/>
            </p:nvSpPr>
            <p:spPr>
              <a:xfrm flipV="1">
                <a:off x="734927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BC4F7CBA-8198-BF4C-BD8D-CB3805DB812A}"/>
                  </a:ext>
                </a:extLst>
              </p:cNvPr>
              <p:cNvSpPr/>
              <p:nvPr/>
            </p:nvSpPr>
            <p:spPr>
              <a:xfrm flipV="1">
                <a:off x="687971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2DF30063-FE96-5B4E-A952-B5257D5E07A2}"/>
                  </a:ext>
                </a:extLst>
              </p:cNvPr>
              <p:cNvCxnSpPr>
                <a:cxnSpLocks/>
                <a:endCxn id="192" idx="1"/>
              </p:cNvCxnSpPr>
              <p:nvPr/>
            </p:nvCxnSpPr>
            <p:spPr>
              <a:xfrm flipV="1">
                <a:off x="709064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Elbow Connector 194">
                <a:extLst>
                  <a:ext uri="{FF2B5EF4-FFF2-40B4-BE49-F238E27FC236}">
                    <a16:creationId xmlns:a16="http://schemas.microsoft.com/office/drawing/2014/main" id="{2C0C49F1-64ED-B64A-B524-4A69D58DB4F6}"/>
                  </a:ext>
                </a:extLst>
              </p:cNvPr>
              <p:cNvCxnSpPr>
                <a:cxnSpLocks/>
                <a:stCxn id="192" idx="3"/>
              </p:cNvCxnSpPr>
              <p:nvPr/>
            </p:nvCxnSpPr>
            <p:spPr>
              <a:xfrm flipV="1">
                <a:off x="761246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E5F4FE1E-ED3F-5A48-B617-3551DC4877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1624472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3B9097DF-5163-6241-9158-5E4BD7F62040}"/>
                  </a:ext>
                </a:extLst>
              </p:cNvPr>
              <p:cNvSpPr/>
              <p:nvPr/>
            </p:nvSpPr>
            <p:spPr>
              <a:xfrm flipV="1">
                <a:off x="864028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6301189E-0124-974D-AB14-BF66BB4C8A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1624473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59C6A484-6ACA-6B46-B67E-273EA7F01272}"/>
                  </a:ext>
                </a:extLst>
              </p:cNvPr>
              <p:cNvSpPr/>
              <p:nvPr/>
            </p:nvSpPr>
            <p:spPr>
              <a:xfrm>
                <a:off x="801204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A15D8414-5071-B240-B03F-8C942B082C57}"/>
                  </a:ext>
                </a:extLst>
              </p:cNvPr>
              <p:cNvSpPr/>
              <p:nvPr/>
            </p:nvSpPr>
            <p:spPr>
              <a:xfrm>
                <a:off x="817171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A4BC3157-DA97-954C-A6CB-A32AD13A4298}"/>
                  </a:ext>
                </a:extLst>
              </p:cNvPr>
              <p:cNvSpPr/>
              <p:nvPr/>
            </p:nvSpPr>
            <p:spPr>
              <a:xfrm>
                <a:off x="8329367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2" name="Google Shape;399;p3">
                <a:extLst>
                  <a:ext uri="{FF2B5EF4-FFF2-40B4-BE49-F238E27FC236}">
                    <a16:creationId xmlns:a16="http://schemas.microsoft.com/office/drawing/2014/main" id="{10CD81D9-1E80-2F46-95C7-CF5F265B2D57}"/>
                  </a:ext>
                </a:extLst>
              </p:cNvPr>
              <p:cNvSpPr/>
              <p:nvPr/>
            </p:nvSpPr>
            <p:spPr>
              <a:xfrm rot="16200000">
                <a:off x="1270288" y="147742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3733E445-8E71-654A-A7ED-5297AE78006F}"/>
                  </a:ext>
                </a:extLst>
              </p:cNvPr>
              <p:cNvCxnSpPr>
                <a:cxnSpLocks/>
                <a:stCxn id="202" idx="2"/>
              </p:cNvCxnSpPr>
              <p:nvPr/>
            </p:nvCxnSpPr>
            <p:spPr>
              <a:xfrm>
                <a:off x="1581784" y="163143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DFAA7A1C-DE8C-F64F-951E-27F07F74A2E4}"/>
                  </a:ext>
                </a:extLst>
              </p:cNvPr>
              <p:cNvSpPr txBox="1"/>
              <p:nvPr/>
            </p:nvSpPr>
            <p:spPr>
              <a:xfrm>
                <a:off x="297148" y="1406035"/>
                <a:ext cx="855162" cy="473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7CBA9D4-8763-034C-B08B-365F33DA863F}"/>
                </a:ext>
              </a:extLst>
            </p:cNvPr>
            <p:cNvGrpSpPr/>
            <p:nvPr/>
          </p:nvGrpSpPr>
          <p:grpSpPr>
            <a:xfrm>
              <a:off x="1122541" y="3306903"/>
              <a:ext cx="8684084" cy="603235"/>
              <a:chOff x="572231" y="4698797"/>
              <a:chExt cx="9769594" cy="678639"/>
            </a:xfrm>
          </p:grpSpPr>
          <p:cxnSp>
            <p:nvCxnSpPr>
              <p:cNvPr id="487" name="Elbow Connector 486">
                <a:extLst>
                  <a:ext uri="{FF2B5EF4-FFF2-40B4-BE49-F238E27FC236}">
                    <a16:creationId xmlns:a16="http://schemas.microsoft.com/office/drawing/2014/main" id="{F67302CD-95FF-4640-8113-EFDA4CA0C83B}"/>
                  </a:ext>
                </a:extLst>
              </p:cNvPr>
              <p:cNvCxnSpPr>
                <a:cxnSpLocks/>
                <a:endCxn id="524" idx="1"/>
              </p:cNvCxnSpPr>
              <p:nvPr/>
            </p:nvCxnSpPr>
            <p:spPr>
              <a:xfrm rot="16200000" flipH="1">
                <a:off x="7147540" y="4991297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Elbow Connector 487">
                <a:extLst>
                  <a:ext uri="{FF2B5EF4-FFF2-40B4-BE49-F238E27FC236}">
                    <a16:creationId xmlns:a16="http://schemas.microsoft.com/office/drawing/2014/main" id="{E5EF4AC9-1472-1E4B-AA5B-6D12B1D293B3}"/>
                  </a:ext>
                </a:extLst>
              </p:cNvPr>
              <p:cNvCxnSpPr>
                <a:cxnSpLocks/>
                <a:endCxn id="489" idx="1"/>
              </p:cNvCxnSpPr>
              <p:nvPr/>
            </p:nvCxnSpPr>
            <p:spPr>
              <a:xfrm rot="16200000" flipH="1">
                <a:off x="8846310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9" name="Rectangle 488">
                <a:extLst>
                  <a:ext uri="{FF2B5EF4-FFF2-40B4-BE49-F238E27FC236}">
                    <a16:creationId xmlns:a16="http://schemas.microsoft.com/office/drawing/2014/main" id="{2CD3460D-CD72-8A46-985F-5AAFC57F0B4B}"/>
                  </a:ext>
                </a:extLst>
              </p:cNvPr>
              <p:cNvSpPr/>
              <p:nvPr/>
            </p:nvSpPr>
            <p:spPr>
              <a:xfrm flipV="1">
                <a:off x="905081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0" name="Diamond 489">
                <a:extLst>
                  <a:ext uri="{FF2B5EF4-FFF2-40B4-BE49-F238E27FC236}">
                    <a16:creationId xmlns:a16="http://schemas.microsoft.com/office/drawing/2014/main" id="{290AA60A-93D7-D14E-A255-3B30E0BEEA66}"/>
                  </a:ext>
                </a:extLst>
              </p:cNvPr>
              <p:cNvSpPr/>
              <p:nvPr/>
            </p:nvSpPr>
            <p:spPr>
              <a:xfrm flipV="1">
                <a:off x="9716117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1" name="Arc 490">
                <a:extLst>
                  <a:ext uri="{FF2B5EF4-FFF2-40B4-BE49-F238E27FC236}">
                    <a16:creationId xmlns:a16="http://schemas.microsoft.com/office/drawing/2014/main" id="{0EF5ECDA-62C6-DE46-AA8B-399ADBC7F52E}"/>
                  </a:ext>
                </a:extLst>
              </p:cNvPr>
              <p:cNvSpPr/>
              <p:nvPr/>
            </p:nvSpPr>
            <p:spPr>
              <a:xfrm flipV="1">
                <a:off x="858125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492" name="Elbow Connector 491">
                <a:extLst>
                  <a:ext uri="{FF2B5EF4-FFF2-40B4-BE49-F238E27FC236}">
                    <a16:creationId xmlns:a16="http://schemas.microsoft.com/office/drawing/2014/main" id="{605CBDAF-EA74-594E-9CD2-16C8DB171F42}"/>
                  </a:ext>
                </a:extLst>
              </p:cNvPr>
              <p:cNvCxnSpPr>
                <a:cxnSpLocks/>
                <a:stCxn id="489" idx="3"/>
              </p:cNvCxnSpPr>
              <p:nvPr/>
            </p:nvCxnSpPr>
            <p:spPr>
              <a:xfrm flipV="1">
                <a:off x="931400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Elbow Connector 492">
                <a:extLst>
                  <a:ext uri="{FF2B5EF4-FFF2-40B4-BE49-F238E27FC236}">
                    <a16:creationId xmlns:a16="http://schemas.microsoft.com/office/drawing/2014/main" id="{FCB09107-DBF9-064F-9EEA-4FCA9CD73620}"/>
                  </a:ext>
                </a:extLst>
              </p:cNvPr>
              <p:cNvCxnSpPr>
                <a:cxnSpLocks/>
                <a:stCxn id="490" idx="3"/>
              </p:cNvCxnSpPr>
              <p:nvPr/>
            </p:nvCxnSpPr>
            <p:spPr>
              <a:xfrm flipV="1">
                <a:off x="10079383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" name="Elbow Connector 493">
                <a:extLst>
                  <a:ext uri="{FF2B5EF4-FFF2-40B4-BE49-F238E27FC236}">
                    <a16:creationId xmlns:a16="http://schemas.microsoft.com/office/drawing/2014/main" id="{9C188B8F-7FA3-4F48-8422-FB6C84A60754}"/>
                  </a:ext>
                </a:extLst>
              </p:cNvPr>
              <p:cNvCxnSpPr>
                <a:cxnSpLocks/>
                <a:endCxn id="490" idx="1"/>
              </p:cNvCxnSpPr>
              <p:nvPr/>
            </p:nvCxnSpPr>
            <p:spPr>
              <a:xfrm rot="16200000" flipH="1">
                <a:off x="9488636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Straight Connector 494">
                <a:extLst>
                  <a:ext uri="{FF2B5EF4-FFF2-40B4-BE49-F238E27FC236}">
                    <a16:creationId xmlns:a16="http://schemas.microsoft.com/office/drawing/2014/main" id="{A0795B56-D61C-1345-AC88-9C868FF015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5434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Elbow Connector 495">
                <a:extLst>
                  <a:ext uri="{FF2B5EF4-FFF2-40B4-BE49-F238E27FC236}">
                    <a16:creationId xmlns:a16="http://schemas.microsoft.com/office/drawing/2014/main" id="{D108EDCA-0A7E-1B4E-A987-86241CB8DB6C}"/>
                  </a:ext>
                </a:extLst>
              </p:cNvPr>
              <p:cNvCxnSpPr>
                <a:cxnSpLocks/>
                <a:endCxn id="497" idx="1"/>
              </p:cNvCxnSpPr>
              <p:nvPr/>
            </p:nvCxnSpPr>
            <p:spPr>
              <a:xfrm rot="16200000" flipH="1">
                <a:off x="544876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7" name="Rectangle 496">
                <a:extLst>
                  <a:ext uri="{FF2B5EF4-FFF2-40B4-BE49-F238E27FC236}">
                    <a16:creationId xmlns:a16="http://schemas.microsoft.com/office/drawing/2014/main" id="{4A55BB94-D188-7448-A552-C1896E94F4B0}"/>
                  </a:ext>
                </a:extLst>
              </p:cNvPr>
              <p:cNvSpPr/>
              <p:nvPr/>
            </p:nvSpPr>
            <p:spPr>
              <a:xfrm flipV="1">
                <a:off x="565327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8" name="Diamond 497">
                <a:extLst>
                  <a:ext uri="{FF2B5EF4-FFF2-40B4-BE49-F238E27FC236}">
                    <a16:creationId xmlns:a16="http://schemas.microsoft.com/office/drawing/2014/main" id="{82C612D8-2521-734D-A665-A3429CF89B64}"/>
                  </a:ext>
                </a:extLst>
              </p:cNvPr>
              <p:cNvSpPr/>
              <p:nvPr/>
            </p:nvSpPr>
            <p:spPr>
              <a:xfrm flipV="1">
                <a:off x="631857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9" name="Arc 498">
                <a:extLst>
                  <a:ext uri="{FF2B5EF4-FFF2-40B4-BE49-F238E27FC236}">
                    <a16:creationId xmlns:a16="http://schemas.microsoft.com/office/drawing/2014/main" id="{403F0214-724F-AB42-96B8-C2BC1FFC18E3}"/>
                  </a:ext>
                </a:extLst>
              </p:cNvPr>
              <p:cNvSpPr/>
              <p:nvPr/>
            </p:nvSpPr>
            <p:spPr>
              <a:xfrm flipV="1">
                <a:off x="518370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0" name="Elbow Connector 499">
                <a:extLst>
                  <a:ext uri="{FF2B5EF4-FFF2-40B4-BE49-F238E27FC236}">
                    <a16:creationId xmlns:a16="http://schemas.microsoft.com/office/drawing/2014/main" id="{A34C037B-E12A-C741-B61D-6F61CD488BAD}"/>
                  </a:ext>
                </a:extLst>
              </p:cNvPr>
              <p:cNvCxnSpPr>
                <a:cxnSpLocks/>
                <a:stCxn id="497" idx="3"/>
              </p:cNvCxnSpPr>
              <p:nvPr/>
            </p:nvCxnSpPr>
            <p:spPr>
              <a:xfrm flipV="1">
                <a:off x="591646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Elbow Connector 500">
                <a:extLst>
                  <a:ext uri="{FF2B5EF4-FFF2-40B4-BE49-F238E27FC236}">
                    <a16:creationId xmlns:a16="http://schemas.microsoft.com/office/drawing/2014/main" id="{5365FF21-82BA-6045-BB4C-6B249E41E84B}"/>
                  </a:ext>
                </a:extLst>
              </p:cNvPr>
              <p:cNvCxnSpPr>
                <a:cxnSpLocks/>
                <a:stCxn id="498" idx="3"/>
              </p:cNvCxnSpPr>
              <p:nvPr/>
            </p:nvCxnSpPr>
            <p:spPr>
              <a:xfrm flipV="1">
                <a:off x="6681842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Elbow Connector 501">
                <a:extLst>
                  <a:ext uri="{FF2B5EF4-FFF2-40B4-BE49-F238E27FC236}">
                    <a16:creationId xmlns:a16="http://schemas.microsoft.com/office/drawing/2014/main" id="{814BC709-7987-3048-ACED-5813A7C76EC9}"/>
                  </a:ext>
                </a:extLst>
              </p:cNvPr>
              <p:cNvCxnSpPr>
                <a:cxnSpLocks/>
                <a:endCxn id="498" idx="1"/>
              </p:cNvCxnSpPr>
              <p:nvPr/>
            </p:nvCxnSpPr>
            <p:spPr>
              <a:xfrm rot="16200000" flipH="1">
                <a:off x="609109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BFE5EE97-1238-AD49-A3A4-E049332913F8}"/>
                  </a:ext>
                </a:extLst>
              </p:cNvPr>
              <p:cNvCxnSpPr>
                <a:cxnSpLocks/>
                <a:endCxn id="504" idx="2"/>
              </p:cNvCxnSpPr>
              <p:nvPr/>
            </p:nvCxnSpPr>
            <p:spPr>
              <a:xfrm>
                <a:off x="552789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4" name="Oval 503">
                <a:extLst>
                  <a:ext uri="{FF2B5EF4-FFF2-40B4-BE49-F238E27FC236}">
                    <a16:creationId xmlns:a16="http://schemas.microsoft.com/office/drawing/2014/main" id="{4CB097E7-4C1B-5A46-873E-679BBB526F1B}"/>
                  </a:ext>
                </a:extLst>
              </p:cNvPr>
              <p:cNvSpPr/>
              <p:nvPr/>
            </p:nvSpPr>
            <p:spPr>
              <a:xfrm flipV="1">
                <a:off x="6944283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5" name="Elbow Connector 504">
                <a:extLst>
                  <a:ext uri="{FF2B5EF4-FFF2-40B4-BE49-F238E27FC236}">
                    <a16:creationId xmlns:a16="http://schemas.microsoft.com/office/drawing/2014/main" id="{A4F66A20-7B59-BC4A-B649-0D538AD8B308}"/>
                  </a:ext>
                </a:extLst>
              </p:cNvPr>
              <p:cNvCxnSpPr>
                <a:cxnSpLocks/>
                <a:endCxn id="506" idx="1"/>
              </p:cNvCxnSpPr>
              <p:nvPr/>
            </p:nvCxnSpPr>
            <p:spPr>
              <a:xfrm rot="16200000" flipH="1">
                <a:off x="374999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C0B2A80E-728D-B544-B32E-5A546323ECA4}"/>
                  </a:ext>
                </a:extLst>
              </p:cNvPr>
              <p:cNvSpPr/>
              <p:nvPr/>
            </p:nvSpPr>
            <p:spPr>
              <a:xfrm flipV="1">
                <a:off x="395450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7" name="Diamond 506">
                <a:extLst>
                  <a:ext uri="{FF2B5EF4-FFF2-40B4-BE49-F238E27FC236}">
                    <a16:creationId xmlns:a16="http://schemas.microsoft.com/office/drawing/2014/main" id="{35C0B8DB-4AE6-0D4D-9787-F2E2BAC36048}"/>
                  </a:ext>
                </a:extLst>
              </p:cNvPr>
              <p:cNvSpPr/>
              <p:nvPr/>
            </p:nvSpPr>
            <p:spPr>
              <a:xfrm flipV="1">
                <a:off x="461980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8" name="Arc 507">
                <a:extLst>
                  <a:ext uri="{FF2B5EF4-FFF2-40B4-BE49-F238E27FC236}">
                    <a16:creationId xmlns:a16="http://schemas.microsoft.com/office/drawing/2014/main" id="{7FE16606-BC1B-E447-928D-1D1780DC6D17}"/>
                  </a:ext>
                </a:extLst>
              </p:cNvPr>
              <p:cNvSpPr/>
              <p:nvPr/>
            </p:nvSpPr>
            <p:spPr>
              <a:xfrm flipV="1">
                <a:off x="348493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9" name="Elbow Connector 508">
                <a:extLst>
                  <a:ext uri="{FF2B5EF4-FFF2-40B4-BE49-F238E27FC236}">
                    <a16:creationId xmlns:a16="http://schemas.microsoft.com/office/drawing/2014/main" id="{896914DD-C1E7-2642-A2EC-BEF614AB92F8}"/>
                  </a:ext>
                </a:extLst>
              </p:cNvPr>
              <p:cNvCxnSpPr>
                <a:cxnSpLocks/>
                <a:stCxn id="506" idx="3"/>
              </p:cNvCxnSpPr>
              <p:nvPr/>
            </p:nvCxnSpPr>
            <p:spPr>
              <a:xfrm flipV="1">
                <a:off x="421769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Elbow Connector 509">
                <a:extLst>
                  <a:ext uri="{FF2B5EF4-FFF2-40B4-BE49-F238E27FC236}">
                    <a16:creationId xmlns:a16="http://schemas.microsoft.com/office/drawing/2014/main" id="{0098AFC8-A483-1041-A45A-2C53C10D0193}"/>
                  </a:ext>
                </a:extLst>
              </p:cNvPr>
              <p:cNvCxnSpPr>
                <a:cxnSpLocks/>
                <a:stCxn id="507" idx="3"/>
              </p:cNvCxnSpPr>
              <p:nvPr/>
            </p:nvCxnSpPr>
            <p:spPr>
              <a:xfrm flipV="1">
                <a:off x="4983071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Elbow Connector 510">
                <a:extLst>
                  <a:ext uri="{FF2B5EF4-FFF2-40B4-BE49-F238E27FC236}">
                    <a16:creationId xmlns:a16="http://schemas.microsoft.com/office/drawing/2014/main" id="{61AFB537-FA4C-0B46-A895-7D694071D992}"/>
                  </a:ext>
                </a:extLst>
              </p:cNvPr>
              <p:cNvCxnSpPr>
                <a:cxnSpLocks/>
                <a:endCxn id="507" idx="1"/>
              </p:cNvCxnSpPr>
              <p:nvPr/>
            </p:nvCxnSpPr>
            <p:spPr>
              <a:xfrm rot="16200000" flipH="1">
                <a:off x="439232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C0885A10-1208-1248-AE80-EFBCAAD098C7}"/>
                  </a:ext>
                </a:extLst>
              </p:cNvPr>
              <p:cNvCxnSpPr>
                <a:cxnSpLocks/>
                <a:endCxn id="513" idx="2"/>
              </p:cNvCxnSpPr>
              <p:nvPr/>
            </p:nvCxnSpPr>
            <p:spPr>
              <a:xfrm>
                <a:off x="382912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3" name="Oval 512">
                <a:extLst>
                  <a:ext uri="{FF2B5EF4-FFF2-40B4-BE49-F238E27FC236}">
                    <a16:creationId xmlns:a16="http://schemas.microsoft.com/office/drawing/2014/main" id="{2AC79807-51FC-0E43-8E0F-B03C81DC862D}"/>
                  </a:ext>
                </a:extLst>
              </p:cNvPr>
              <p:cNvSpPr/>
              <p:nvPr/>
            </p:nvSpPr>
            <p:spPr>
              <a:xfrm flipV="1">
                <a:off x="5245512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4" name="Elbow Connector 513">
                <a:extLst>
                  <a:ext uri="{FF2B5EF4-FFF2-40B4-BE49-F238E27FC236}">
                    <a16:creationId xmlns:a16="http://schemas.microsoft.com/office/drawing/2014/main" id="{EEA1F256-945A-BE4E-A6E6-84B5771876C0}"/>
                  </a:ext>
                </a:extLst>
              </p:cNvPr>
              <p:cNvCxnSpPr>
                <a:cxnSpLocks/>
                <a:stCxn id="518" idx="0"/>
                <a:endCxn id="515" idx="1"/>
              </p:cNvCxnSpPr>
              <p:nvPr/>
            </p:nvCxnSpPr>
            <p:spPr>
              <a:xfrm rot="16200000" flipH="1">
                <a:off x="2051226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5" name="Rectangle 514">
                <a:extLst>
                  <a:ext uri="{FF2B5EF4-FFF2-40B4-BE49-F238E27FC236}">
                    <a16:creationId xmlns:a16="http://schemas.microsoft.com/office/drawing/2014/main" id="{6BE7A984-A2CA-2541-A57A-7C29A0475697}"/>
                  </a:ext>
                </a:extLst>
              </p:cNvPr>
              <p:cNvSpPr/>
              <p:nvPr/>
            </p:nvSpPr>
            <p:spPr>
              <a:xfrm flipV="1">
                <a:off x="2255731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6" name="Diamond 515">
                <a:extLst>
                  <a:ext uri="{FF2B5EF4-FFF2-40B4-BE49-F238E27FC236}">
                    <a16:creationId xmlns:a16="http://schemas.microsoft.com/office/drawing/2014/main" id="{E9D0F320-819E-7841-9F39-9A88DC44C990}"/>
                  </a:ext>
                </a:extLst>
              </p:cNvPr>
              <p:cNvSpPr/>
              <p:nvPr/>
            </p:nvSpPr>
            <p:spPr>
              <a:xfrm flipV="1">
                <a:off x="2921034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7" name="Arc 516">
                <a:extLst>
                  <a:ext uri="{FF2B5EF4-FFF2-40B4-BE49-F238E27FC236}">
                    <a16:creationId xmlns:a16="http://schemas.microsoft.com/office/drawing/2014/main" id="{2B9D1FA9-B72A-3C4F-8B31-B0DB37A711E2}"/>
                  </a:ext>
                </a:extLst>
              </p:cNvPr>
              <p:cNvSpPr/>
              <p:nvPr/>
            </p:nvSpPr>
            <p:spPr>
              <a:xfrm flipV="1">
                <a:off x="1786166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2BA06FF9-847D-E840-858B-F53EC679F873}"/>
                  </a:ext>
                </a:extLst>
              </p:cNvPr>
              <p:cNvSpPr/>
              <p:nvPr/>
            </p:nvSpPr>
            <p:spPr>
              <a:xfrm flipV="1">
                <a:off x="1854798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9" name="Elbow Connector 518">
                <a:extLst>
                  <a:ext uri="{FF2B5EF4-FFF2-40B4-BE49-F238E27FC236}">
                    <a16:creationId xmlns:a16="http://schemas.microsoft.com/office/drawing/2014/main" id="{4BC469B3-7276-FE4D-9CBD-899819868643}"/>
                  </a:ext>
                </a:extLst>
              </p:cNvPr>
              <p:cNvCxnSpPr>
                <a:cxnSpLocks/>
                <a:stCxn id="515" idx="3"/>
              </p:cNvCxnSpPr>
              <p:nvPr/>
            </p:nvCxnSpPr>
            <p:spPr>
              <a:xfrm flipV="1">
                <a:off x="2518925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Elbow Connector 519">
                <a:extLst>
                  <a:ext uri="{FF2B5EF4-FFF2-40B4-BE49-F238E27FC236}">
                    <a16:creationId xmlns:a16="http://schemas.microsoft.com/office/drawing/2014/main" id="{B8CEA2FB-96E8-524D-8070-990F7EF714B3}"/>
                  </a:ext>
                </a:extLst>
              </p:cNvPr>
              <p:cNvCxnSpPr>
                <a:cxnSpLocks/>
                <a:stCxn id="516" idx="3"/>
              </p:cNvCxnSpPr>
              <p:nvPr/>
            </p:nvCxnSpPr>
            <p:spPr>
              <a:xfrm flipV="1">
                <a:off x="3284300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Elbow Connector 520">
                <a:extLst>
                  <a:ext uri="{FF2B5EF4-FFF2-40B4-BE49-F238E27FC236}">
                    <a16:creationId xmlns:a16="http://schemas.microsoft.com/office/drawing/2014/main" id="{864FD111-F7E9-1D4F-95DB-0AA017B9763D}"/>
                  </a:ext>
                </a:extLst>
              </p:cNvPr>
              <p:cNvCxnSpPr>
                <a:cxnSpLocks/>
                <a:endCxn id="516" idx="1"/>
              </p:cNvCxnSpPr>
              <p:nvPr/>
            </p:nvCxnSpPr>
            <p:spPr>
              <a:xfrm rot="16200000" flipH="1">
                <a:off x="2693553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Connector 521">
                <a:extLst>
                  <a:ext uri="{FF2B5EF4-FFF2-40B4-BE49-F238E27FC236}">
                    <a16:creationId xmlns:a16="http://schemas.microsoft.com/office/drawing/2014/main" id="{E695B65A-F29F-C642-BB73-501AB52012D9}"/>
                  </a:ext>
                </a:extLst>
              </p:cNvPr>
              <p:cNvCxnSpPr>
                <a:cxnSpLocks/>
                <a:stCxn id="518" idx="6"/>
                <a:endCxn id="523" idx="2"/>
              </p:cNvCxnSpPr>
              <p:nvPr/>
            </p:nvCxnSpPr>
            <p:spPr>
              <a:xfrm>
                <a:off x="2130350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3" name="Oval 522">
                <a:extLst>
                  <a:ext uri="{FF2B5EF4-FFF2-40B4-BE49-F238E27FC236}">
                    <a16:creationId xmlns:a16="http://schemas.microsoft.com/office/drawing/2014/main" id="{4D6F18DA-3C5B-E943-904A-B9AEA6AA9E33}"/>
                  </a:ext>
                </a:extLst>
              </p:cNvPr>
              <p:cNvSpPr/>
              <p:nvPr/>
            </p:nvSpPr>
            <p:spPr>
              <a:xfrm flipV="1">
                <a:off x="3546741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4" name="Rectangle 523">
                <a:extLst>
                  <a:ext uri="{FF2B5EF4-FFF2-40B4-BE49-F238E27FC236}">
                    <a16:creationId xmlns:a16="http://schemas.microsoft.com/office/drawing/2014/main" id="{302B0200-2E6D-9947-B879-CBF32329C299}"/>
                  </a:ext>
                </a:extLst>
              </p:cNvPr>
              <p:cNvSpPr/>
              <p:nvPr/>
            </p:nvSpPr>
            <p:spPr>
              <a:xfrm flipV="1">
                <a:off x="735204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5" name="Arc 524">
                <a:extLst>
                  <a:ext uri="{FF2B5EF4-FFF2-40B4-BE49-F238E27FC236}">
                    <a16:creationId xmlns:a16="http://schemas.microsoft.com/office/drawing/2014/main" id="{27AEE8B2-9381-394A-B0EF-0538457833B2}"/>
                  </a:ext>
                </a:extLst>
              </p:cNvPr>
              <p:cNvSpPr/>
              <p:nvPr/>
            </p:nvSpPr>
            <p:spPr>
              <a:xfrm flipV="1">
                <a:off x="688248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6" name="Elbow Connector 525">
                <a:extLst>
                  <a:ext uri="{FF2B5EF4-FFF2-40B4-BE49-F238E27FC236}">
                    <a16:creationId xmlns:a16="http://schemas.microsoft.com/office/drawing/2014/main" id="{74AAD851-C229-494C-BF97-E7308D07D744}"/>
                  </a:ext>
                </a:extLst>
              </p:cNvPr>
              <p:cNvCxnSpPr>
                <a:cxnSpLocks/>
                <a:stCxn id="524" idx="3"/>
              </p:cNvCxnSpPr>
              <p:nvPr/>
            </p:nvCxnSpPr>
            <p:spPr>
              <a:xfrm flipV="1">
                <a:off x="761523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AE0E5ECE-DDDB-D947-B0F5-72C5BB51A8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6664" y="4912173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32F64B65-40A9-6542-BAB8-983E106F8551}"/>
                  </a:ext>
                </a:extLst>
              </p:cNvPr>
              <p:cNvSpPr/>
              <p:nvPr/>
            </p:nvSpPr>
            <p:spPr>
              <a:xfrm flipV="1">
                <a:off x="8643054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9" name="Straight Connector 528">
                <a:extLst>
                  <a:ext uri="{FF2B5EF4-FFF2-40B4-BE49-F238E27FC236}">
                    <a16:creationId xmlns:a16="http://schemas.microsoft.com/office/drawing/2014/main" id="{60554054-2F35-8745-8F20-D40068DEE2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5329" y="4912174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0" name="Oval 529">
                <a:extLst>
                  <a:ext uri="{FF2B5EF4-FFF2-40B4-BE49-F238E27FC236}">
                    <a16:creationId xmlns:a16="http://schemas.microsoft.com/office/drawing/2014/main" id="{773796B9-F090-584C-A5B6-C5DDC4A58E16}"/>
                  </a:ext>
                </a:extLst>
              </p:cNvPr>
              <p:cNvSpPr/>
              <p:nvPr/>
            </p:nvSpPr>
            <p:spPr>
              <a:xfrm>
                <a:off x="801481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531" name="Oval 530">
                <a:extLst>
                  <a:ext uri="{FF2B5EF4-FFF2-40B4-BE49-F238E27FC236}">
                    <a16:creationId xmlns:a16="http://schemas.microsoft.com/office/drawing/2014/main" id="{49FE768B-C242-134A-BCBB-2ADB372C736D}"/>
                  </a:ext>
                </a:extLst>
              </p:cNvPr>
              <p:cNvSpPr/>
              <p:nvPr/>
            </p:nvSpPr>
            <p:spPr>
              <a:xfrm>
                <a:off x="817448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2" name="Oval 531">
                <a:extLst>
                  <a:ext uri="{FF2B5EF4-FFF2-40B4-BE49-F238E27FC236}">
                    <a16:creationId xmlns:a16="http://schemas.microsoft.com/office/drawing/2014/main" id="{20FD0B50-9E92-1F42-9BCE-C6887776A112}"/>
                  </a:ext>
                </a:extLst>
              </p:cNvPr>
              <p:cNvSpPr/>
              <p:nvPr/>
            </p:nvSpPr>
            <p:spPr>
              <a:xfrm>
                <a:off x="8332137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3" name="Google Shape;399;p3">
                <a:extLst>
                  <a:ext uri="{FF2B5EF4-FFF2-40B4-BE49-F238E27FC236}">
                    <a16:creationId xmlns:a16="http://schemas.microsoft.com/office/drawing/2014/main" id="{6F02D99E-2DC9-0C4D-B6C1-733B899BD19E}"/>
                  </a:ext>
                </a:extLst>
              </p:cNvPr>
              <p:cNvSpPr/>
              <p:nvPr/>
            </p:nvSpPr>
            <p:spPr>
              <a:xfrm rot="16200000">
                <a:off x="1273058" y="4759584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99A061F5-A53B-9D47-ACCE-26D45B592064}"/>
                  </a:ext>
                </a:extLst>
              </p:cNvPr>
              <p:cNvCxnSpPr>
                <a:cxnSpLocks/>
                <a:stCxn id="533" idx="2"/>
              </p:cNvCxnSpPr>
              <p:nvPr/>
            </p:nvCxnSpPr>
            <p:spPr>
              <a:xfrm>
                <a:off x="1584554" y="4913593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5" name="TextBox 534">
                <a:extLst>
                  <a:ext uri="{FF2B5EF4-FFF2-40B4-BE49-F238E27FC236}">
                    <a16:creationId xmlns:a16="http://schemas.microsoft.com/office/drawing/2014/main" id="{371587C5-FBAA-2547-B5D3-468CCE6621D1}"/>
                  </a:ext>
                </a:extLst>
              </p:cNvPr>
              <p:cNvSpPr txBox="1"/>
              <p:nvPr/>
            </p:nvSpPr>
            <p:spPr>
              <a:xfrm>
                <a:off x="572231" y="4698797"/>
                <a:ext cx="58285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961C3CF9-ECC8-8D4F-8E0A-3686A176E104}"/>
                </a:ext>
              </a:extLst>
            </p:cNvPr>
            <p:cNvSpPr txBox="1"/>
            <p:nvPr/>
          </p:nvSpPr>
          <p:spPr>
            <a:xfrm>
              <a:off x="9849835" y="3289605"/>
              <a:ext cx="1891865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Trumpet</a:t>
              </a:r>
              <a:b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(correct output)</a:t>
              </a:r>
            </a:p>
          </p:txBody>
        </p:sp>
        <p:sp>
          <p:nvSpPr>
            <p:cNvPr id="537" name="Google Shape;399;p3">
              <a:extLst>
                <a:ext uri="{FF2B5EF4-FFF2-40B4-BE49-F238E27FC236}">
                  <a16:creationId xmlns:a16="http://schemas.microsoft.com/office/drawing/2014/main" id="{27280068-E191-1144-B283-CA6F2B971562}"/>
                </a:ext>
              </a:extLst>
            </p:cNvPr>
            <p:cNvSpPr/>
            <p:nvPr/>
          </p:nvSpPr>
          <p:spPr>
            <a:xfrm rot="5400000" flipH="1">
              <a:off x="10304248" y="3362377"/>
              <a:ext cx="279978" cy="273793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F51B6F9-737D-654F-8616-480E136A2280}"/>
                </a:ext>
              </a:extLst>
            </p:cNvPr>
            <p:cNvGrpSpPr/>
            <p:nvPr/>
          </p:nvGrpSpPr>
          <p:grpSpPr>
            <a:xfrm>
              <a:off x="9806438" y="3374099"/>
              <a:ext cx="500898" cy="244935"/>
              <a:chOff x="10341615" y="4774398"/>
              <a:chExt cx="563510" cy="275552"/>
            </a:xfrm>
          </p:grpSpPr>
          <p:sp>
            <p:nvSpPr>
              <p:cNvPr id="485" name="Oval 484">
                <a:extLst>
                  <a:ext uri="{FF2B5EF4-FFF2-40B4-BE49-F238E27FC236}">
                    <a16:creationId xmlns:a16="http://schemas.microsoft.com/office/drawing/2014/main" id="{DC38BC88-EC20-BC4F-920B-DECD32CB6C2E}"/>
                  </a:ext>
                </a:extLst>
              </p:cNvPr>
              <p:cNvSpPr/>
              <p:nvPr/>
            </p:nvSpPr>
            <p:spPr>
              <a:xfrm flipV="1">
                <a:off x="10341615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38" name="Straight Connector 537">
                <a:extLst>
                  <a:ext uri="{FF2B5EF4-FFF2-40B4-BE49-F238E27FC236}">
                    <a16:creationId xmlns:a16="http://schemas.microsoft.com/office/drawing/2014/main" id="{EDC86E0E-8710-404A-BF6F-1BC21BF516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4883" y="4915214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276B3EA-88C9-E646-A5C0-443D47BA406E}"/>
                </a:ext>
              </a:extLst>
            </p:cNvPr>
            <p:cNvSpPr txBox="1"/>
            <p:nvPr/>
          </p:nvSpPr>
          <p:spPr>
            <a:xfrm>
              <a:off x="11672723" y="3340836"/>
              <a:ext cx="5309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0B050"/>
                  </a:solidFill>
                  <a:latin typeface=""/>
                </a:rPr>
                <a:t>✓</a:t>
              </a:r>
            </a:p>
          </p:txBody>
        </p:sp>
        <p:grpSp>
          <p:nvGrpSpPr>
            <p:cNvPr id="3183" name="Group 3182">
              <a:extLst>
                <a:ext uri="{FF2B5EF4-FFF2-40B4-BE49-F238E27FC236}">
                  <a16:creationId xmlns:a16="http://schemas.microsoft.com/office/drawing/2014/main" id="{6CAE031A-68EE-E142-9448-A8563011C5E4}"/>
                </a:ext>
              </a:extLst>
            </p:cNvPr>
            <p:cNvGrpSpPr/>
            <p:nvPr/>
          </p:nvGrpSpPr>
          <p:grpSpPr>
            <a:xfrm>
              <a:off x="10378007" y="1469313"/>
              <a:ext cx="1558563" cy="1573971"/>
              <a:chOff x="17963736" y="4426885"/>
              <a:chExt cx="1753383" cy="1770715"/>
            </a:xfrm>
          </p:grpSpPr>
          <p:sp>
            <p:nvSpPr>
              <p:cNvPr id="3184" name="Oval 3183">
                <a:extLst>
                  <a:ext uri="{FF2B5EF4-FFF2-40B4-BE49-F238E27FC236}">
                    <a16:creationId xmlns:a16="http://schemas.microsoft.com/office/drawing/2014/main" id="{CCF08A86-99B2-3D42-A68E-F681DE3F957A}"/>
                  </a:ext>
                </a:extLst>
              </p:cNvPr>
              <p:cNvSpPr/>
              <p:nvPr/>
            </p:nvSpPr>
            <p:spPr>
              <a:xfrm flipV="1">
                <a:off x="18133533" y="4693857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5" name="Rectangle 3184">
                <a:extLst>
                  <a:ext uri="{FF2B5EF4-FFF2-40B4-BE49-F238E27FC236}">
                    <a16:creationId xmlns:a16="http://schemas.microsoft.com/office/drawing/2014/main" id="{89BFAD9D-B956-704C-B775-E29494E17FC4}"/>
                  </a:ext>
                </a:extLst>
              </p:cNvPr>
              <p:cNvSpPr/>
              <p:nvPr/>
            </p:nvSpPr>
            <p:spPr>
              <a:xfrm flipV="1">
                <a:off x="18139712" y="5136229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6" name="Diamond 3185">
                <a:extLst>
                  <a:ext uri="{FF2B5EF4-FFF2-40B4-BE49-F238E27FC236}">
                    <a16:creationId xmlns:a16="http://schemas.microsoft.com/office/drawing/2014/main" id="{A3D9AA03-8A41-BB4E-A463-A147DC17FCA9}"/>
                  </a:ext>
                </a:extLst>
              </p:cNvPr>
              <p:cNvSpPr/>
              <p:nvPr/>
            </p:nvSpPr>
            <p:spPr>
              <a:xfrm flipV="1">
                <a:off x="18089676" y="5566243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7" name="TextBox 3186">
                <a:extLst>
                  <a:ext uri="{FF2B5EF4-FFF2-40B4-BE49-F238E27FC236}">
                    <a16:creationId xmlns:a16="http://schemas.microsoft.com/office/drawing/2014/main" id="{86F2596A-2908-F54E-A540-8459E8DD39C3}"/>
                  </a:ext>
                </a:extLst>
              </p:cNvPr>
              <p:cNvSpPr txBox="1"/>
              <p:nvPr/>
            </p:nvSpPr>
            <p:spPr>
              <a:xfrm>
                <a:off x="18436360" y="4567225"/>
                <a:ext cx="1168950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133" i="1" spc="-71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133" i="1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(l)</a:t>
                </a:r>
                <a:r>
                  <a:rPr lang="en-US" sz="2133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state</a:t>
                </a:r>
              </a:p>
            </p:txBody>
          </p:sp>
          <p:sp>
            <p:nvSpPr>
              <p:cNvPr id="3188" name="TextBox 3187">
                <a:extLst>
                  <a:ext uri="{FF2B5EF4-FFF2-40B4-BE49-F238E27FC236}">
                    <a16:creationId xmlns:a16="http://schemas.microsoft.com/office/drawing/2014/main" id="{0BD88577-2FC8-6944-8A56-E95DAE507843}"/>
                  </a:ext>
                </a:extLst>
              </p:cNvPr>
              <p:cNvSpPr txBox="1"/>
              <p:nvPr/>
            </p:nvSpPr>
            <p:spPr>
              <a:xfrm>
                <a:off x="18436360" y="5031387"/>
                <a:ext cx="1280759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attention</a:t>
                </a:r>
              </a:p>
            </p:txBody>
          </p:sp>
          <p:sp>
            <p:nvSpPr>
              <p:cNvPr id="3189" name="TextBox 3188">
                <a:extLst>
                  <a:ext uri="{FF2B5EF4-FFF2-40B4-BE49-F238E27FC236}">
                    <a16:creationId xmlns:a16="http://schemas.microsoft.com/office/drawing/2014/main" id="{84DCC641-970C-E342-A34E-E3152AA4C3A9}"/>
                  </a:ext>
                </a:extLst>
              </p:cNvPr>
              <p:cNvSpPr txBox="1"/>
              <p:nvPr/>
            </p:nvSpPr>
            <p:spPr>
              <a:xfrm>
                <a:off x="18436360" y="5495548"/>
                <a:ext cx="840735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MLP</a:t>
                </a:r>
              </a:p>
            </p:txBody>
          </p:sp>
          <p:sp>
            <p:nvSpPr>
              <p:cNvPr id="3190" name="Rectangle 3189">
                <a:extLst>
                  <a:ext uri="{FF2B5EF4-FFF2-40B4-BE49-F238E27FC236}">
                    <a16:creationId xmlns:a16="http://schemas.microsoft.com/office/drawing/2014/main" id="{D29DE51E-B52A-1044-960F-1876334C42D8}"/>
                  </a:ext>
                </a:extLst>
              </p:cNvPr>
              <p:cNvSpPr/>
              <p:nvPr/>
            </p:nvSpPr>
            <p:spPr>
              <a:xfrm>
                <a:off x="17963736" y="4426885"/>
                <a:ext cx="1723564" cy="177071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</p:grpSp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Run the network twice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AE9EA5-BA7B-024D-AB56-E6558C7AEB57}"/>
              </a:ext>
            </a:extLst>
          </p:cNvPr>
          <p:cNvGrpSpPr/>
          <p:nvPr/>
        </p:nvGrpSpPr>
        <p:grpSpPr>
          <a:xfrm>
            <a:off x="482941" y="4148589"/>
            <a:ext cx="11258759" cy="2516389"/>
            <a:chOff x="482941" y="4148589"/>
            <a:chExt cx="11258759" cy="2516389"/>
          </a:xfrm>
        </p:grpSpPr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21187D64-609A-3348-B466-AFEE54543D4A}"/>
                </a:ext>
              </a:extLst>
            </p:cNvPr>
            <p:cNvGrpSpPr/>
            <p:nvPr/>
          </p:nvGrpSpPr>
          <p:grpSpPr>
            <a:xfrm>
              <a:off x="3889019" y="4361518"/>
              <a:ext cx="578460" cy="369091"/>
              <a:chOff x="3681747" y="309619"/>
              <a:chExt cx="650768" cy="415227"/>
            </a:xfrm>
          </p:grpSpPr>
          <p:cxnSp>
            <p:nvCxnSpPr>
              <p:cNvPr id="559" name="Elbow Connector 558">
                <a:extLst>
                  <a:ext uri="{FF2B5EF4-FFF2-40B4-BE49-F238E27FC236}">
                    <a16:creationId xmlns:a16="http://schemas.microsoft.com/office/drawing/2014/main" id="{B0EB16B5-F52E-664E-84AB-33DA40D7E1D3}"/>
                  </a:ext>
                </a:extLst>
              </p:cNvPr>
              <p:cNvCxnSpPr>
                <a:cxnSpLocks/>
                <a:stCxn id="264" idx="0"/>
                <a:endCxn id="560" idx="1"/>
              </p:cNvCxnSpPr>
              <p:nvPr/>
            </p:nvCxnSpPr>
            <p:spPr>
              <a:xfrm rot="16200000" flipH="1">
                <a:off x="3743813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0" name="Rectangle 559">
                <a:extLst>
                  <a:ext uri="{FF2B5EF4-FFF2-40B4-BE49-F238E27FC236}">
                    <a16:creationId xmlns:a16="http://schemas.microsoft.com/office/drawing/2014/main" id="{EC094596-4F56-5A48-937C-074FFD82928A}"/>
                  </a:ext>
                </a:extLst>
              </p:cNvPr>
              <p:cNvSpPr/>
              <p:nvPr/>
            </p:nvSpPr>
            <p:spPr>
              <a:xfrm flipV="1">
                <a:off x="395173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61" name="Elbow Connector 560">
                <a:extLst>
                  <a:ext uri="{FF2B5EF4-FFF2-40B4-BE49-F238E27FC236}">
                    <a16:creationId xmlns:a16="http://schemas.microsoft.com/office/drawing/2014/main" id="{3278A77A-9B5F-484B-AD7A-3C2C0D530AE4}"/>
                  </a:ext>
                </a:extLst>
              </p:cNvPr>
              <p:cNvCxnSpPr>
                <a:cxnSpLocks/>
                <a:stCxn id="560" idx="3"/>
              </p:cNvCxnSpPr>
              <p:nvPr/>
            </p:nvCxnSpPr>
            <p:spPr>
              <a:xfrm flipV="1">
                <a:off x="421492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ED3875E9-0974-6B40-A5F2-A5C0E71FB6F1}"/>
                </a:ext>
              </a:extLst>
            </p:cNvPr>
            <p:cNvGrpSpPr/>
            <p:nvPr/>
          </p:nvGrpSpPr>
          <p:grpSpPr>
            <a:xfrm>
              <a:off x="4568091" y="4361519"/>
              <a:ext cx="565695" cy="413566"/>
              <a:chOff x="4445702" y="309620"/>
              <a:chExt cx="636407" cy="465262"/>
            </a:xfrm>
          </p:grpSpPr>
          <p:sp>
            <p:nvSpPr>
              <p:cNvPr id="556" name="Diamond 555">
                <a:extLst>
                  <a:ext uri="{FF2B5EF4-FFF2-40B4-BE49-F238E27FC236}">
                    <a16:creationId xmlns:a16="http://schemas.microsoft.com/office/drawing/2014/main" id="{B2F0D331-8A3D-3440-A62A-F4CB99F41420}"/>
                  </a:ext>
                </a:extLst>
              </p:cNvPr>
              <p:cNvSpPr/>
              <p:nvPr/>
            </p:nvSpPr>
            <p:spPr>
              <a:xfrm flipV="1">
                <a:off x="461703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7" name="Elbow Connector 556">
                <a:extLst>
                  <a:ext uri="{FF2B5EF4-FFF2-40B4-BE49-F238E27FC236}">
                    <a16:creationId xmlns:a16="http://schemas.microsoft.com/office/drawing/2014/main" id="{985F9F3E-5E05-E842-AA4B-6C13400BFE76}"/>
                  </a:ext>
                </a:extLst>
              </p:cNvPr>
              <p:cNvCxnSpPr>
                <a:cxnSpLocks/>
                <a:stCxn id="556" idx="3"/>
              </p:cNvCxnSpPr>
              <p:nvPr/>
            </p:nvCxnSpPr>
            <p:spPr>
              <a:xfrm flipV="1">
                <a:off x="4980301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Elbow Connector 557">
                <a:extLst>
                  <a:ext uri="{FF2B5EF4-FFF2-40B4-BE49-F238E27FC236}">
                    <a16:creationId xmlns:a16="http://schemas.microsoft.com/office/drawing/2014/main" id="{AEBD05A0-34A6-3C4F-8BD1-BAE539B3BAB5}"/>
                  </a:ext>
                </a:extLst>
              </p:cNvPr>
              <p:cNvCxnSpPr>
                <a:cxnSpLocks/>
                <a:endCxn id="556" idx="1"/>
              </p:cNvCxnSpPr>
              <p:nvPr/>
            </p:nvCxnSpPr>
            <p:spPr>
              <a:xfrm rot="16200000" flipH="1">
                <a:off x="438955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00FC038B-13C3-D74C-9B28-A1DD91343229}"/>
                </a:ext>
              </a:extLst>
            </p:cNvPr>
            <p:cNvCxnSpPr>
              <a:cxnSpLocks/>
              <a:endCxn id="260" idx="2"/>
            </p:cNvCxnSpPr>
            <p:nvPr/>
          </p:nvCxnSpPr>
          <p:spPr>
            <a:xfrm>
              <a:off x="4017556" y="4361519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9DE5AF8F-BD2E-3F45-8C1E-220FED7C3D03}"/>
                </a:ext>
              </a:extLst>
            </p:cNvPr>
            <p:cNvSpPr/>
            <p:nvPr/>
          </p:nvSpPr>
          <p:spPr>
            <a:xfrm flipV="1">
              <a:off x="5276570" y="4239052"/>
              <a:ext cx="244935" cy="244935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82D4DC9E-0EDB-F249-AD29-48F8AC9E8E2D}"/>
                </a:ext>
              </a:extLst>
            </p:cNvPr>
            <p:cNvGrpSpPr/>
            <p:nvPr/>
          </p:nvGrpSpPr>
          <p:grpSpPr>
            <a:xfrm>
              <a:off x="2385071" y="4361519"/>
              <a:ext cx="572391" cy="369091"/>
              <a:chOff x="1989805" y="309620"/>
              <a:chExt cx="643940" cy="415227"/>
            </a:xfrm>
          </p:grpSpPr>
          <p:cxnSp>
            <p:nvCxnSpPr>
              <p:cNvPr id="553" name="Elbow Connector 552">
                <a:extLst>
                  <a:ext uri="{FF2B5EF4-FFF2-40B4-BE49-F238E27FC236}">
                    <a16:creationId xmlns:a16="http://schemas.microsoft.com/office/drawing/2014/main" id="{7CFF50E5-B0C6-3C4A-8ADA-C3C6C816E995}"/>
                  </a:ext>
                </a:extLst>
              </p:cNvPr>
              <p:cNvCxnSpPr>
                <a:cxnSpLocks/>
                <a:stCxn id="459" idx="0"/>
                <a:endCxn id="554" idx="1"/>
              </p:cNvCxnSpPr>
              <p:nvPr/>
            </p:nvCxnSpPr>
            <p:spPr>
              <a:xfrm rot="16200000" flipH="1">
                <a:off x="2048456" y="388746"/>
                <a:ext cx="145854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4" name="Rectangle 553">
                <a:extLst>
                  <a:ext uri="{FF2B5EF4-FFF2-40B4-BE49-F238E27FC236}">
                    <a16:creationId xmlns:a16="http://schemas.microsoft.com/office/drawing/2014/main" id="{7435A960-C765-1540-B0FF-DE93D557A6FB}"/>
                  </a:ext>
                </a:extLst>
              </p:cNvPr>
              <p:cNvSpPr/>
              <p:nvPr/>
            </p:nvSpPr>
            <p:spPr>
              <a:xfrm flipV="1">
                <a:off x="2252961" y="461653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5" name="Elbow Connector 554">
                <a:extLst>
                  <a:ext uri="{FF2B5EF4-FFF2-40B4-BE49-F238E27FC236}">
                    <a16:creationId xmlns:a16="http://schemas.microsoft.com/office/drawing/2014/main" id="{9A1AB92B-BD1A-EF40-B2BD-C6F0C529B76E}"/>
                  </a:ext>
                </a:extLst>
              </p:cNvPr>
              <p:cNvCxnSpPr>
                <a:cxnSpLocks/>
                <a:stCxn id="554" idx="3"/>
              </p:cNvCxnSpPr>
              <p:nvPr/>
            </p:nvCxnSpPr>
            <p:spPr>
              <a:xfrm flipV="1">
                <a:off x="2516156" y="309620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8ADAB819-9382-0146-8CC7-8EC26B002D3E}"/>
                </a:ext>
              </a:extLst>
            </p:cNvPr>
            <p:cNvGrpSpPr/>
            <p:nvPr/>
          </p:nvGrpSpPr>
          <p:grpSpPr>
            <a:xfrm>
              <a:off x="3058072" y="4361520"/>
              <a:ext cx="565695" cy="413566"/>
              <a:chOff x="2746931" y="309621"/>
              <a:chExt cx="636407" cy="465262"/>
            </a:xfrm>
          </p:grpSpPr>
          <p:sp>
            <p:nvSpPr>
              <p:cNvPr id="550" name="Diamond 549">
                <a:extLst>
                  <a:ext uri="{FF2B5EF4-FFF2-40B4-BE49-F238E27FC236}">
                    <a16:creationId xmlns:a16="http://schemas.microsoft.com/office/drawing/2014/main" id="{AE894EC4-6E93-634F-8A0A-3A4EE4772FC8}"/>
                  </a:ext>
                </a:extLst>
              </p:cNvPr>
              <p:cNvSpPr/>
              <p:nvPr/>
            </p:nvSpPr>
            <p:spPr>
              <a:xfrm flipV="1">
                <a:off x="2918264" y="411617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1" name="Elbow Connector 550">
                <a:extLst>
                  <a:ext uri="{FF2B5EF4-FFF2-40B4-BE49-F238E27FC236}">
                    <a16:creationId xmlns:a16="http://schemas.microsoft.com/office/drawing/2014/main" id="{7AED76BA-BAC7-8E45-A1CE-C3EDB9DE04FE}"/>
                  </a:ext>
                </a:extLst>
              </p:cNvPr>
              <p:cNvCxnSpPr>
                <a:cxnSpLocks/>
                <a:stCxn id="550" idx="3"/>
              </p:cNvCxnSpPr>
              <p:nvPr/>
            </p:nvCxnSpPr>
            <p:spPr>
              <a:xfrm flipV="1">
                <a:off x="3281530" y="309623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" name="Elbow Connector 551">
                <a:extLst>
                  <a:ext uri="{FF2B5EF4-FFF2-40B4-BE49-F238E27FC236}">
                    <a16:creationId xmlns:a16="http://schemas.microsoft.com/office/drawing/2014/main" id="{6ACC444F-58A0-1A4E-92EC-4DB6107AB20B}"/>
                  </a:ext>
                </a:extLst>
              </p:cNvPr>
              <p:cNvCxnSpPr>
                <a:cxnSpLocks/>
                <a:endCxn id="550" idx="1"/>
              </p:cNvCxnSpPr>
              <p:nvPr/>
            </p:nvCxnSpPr>
            <p:spPr>
              <a:xfrm rot="16200000" flipH="1">
                <a:off x="2690783" y="365769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41736BD6-B7E9-2E4F-9B1F-17A41E42BC94}"/>
                </a:ext>
              </a:extLst>
            </p:cNvPr>
            <p:cNvCxnSpPr>
              <a:cxnSpLocks/>
              <a:stCxn id="459" idx="6"/>
              <a:endCxn id="264" idx="2"/>
            </p:cNvCxnSpPr>
            <p:nvPr/>
          </p:nvCxnSpPr>
          <p:spPr>
            <a:xfrm>
              <a:off x="2507537" y="4361520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67E511A4-8BEA-6F41-AB4E-4C26BF62BB39}"/>
                </a:ext>
              </a:extLst>
            </p:cNvPr>
            <p:cNvSpPr/>
            <p:nvPr/>
          </p:nvSpPr>
          <p:spPr>
            <a:xfrm flipV="1">
              <a:off x="3766551" y="4239053"/>
              <a:ext cx="244935" cy="244935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F0A6C458-F440-F046-BD4D-CD7F105918B4}"/>
                </a:ext>
              </a:extLst>
            </p:cNvPr>
            <p:cNvGrpSpPr/>
            <p:nvPr/>
          </p:nvGrpSpPr>
          <p:grpSpPr>
            <a:xfrm>
              <a:off x="5399038" y="4239052"/>
              <a:ext cx="4654612" cy="536033"/>
              <a:chOff x="5325620" y="171845"/>
              <a:chExt cx="5236436" cy="603037"/>
            </a:xfrm>
          </p:grpSpPr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BAC2D2E9-1428-4B4F-9EAD-7C254550844D}"/>
                  </a:ext>
                </a:extLst>
              </p:cNvPr>
              <p:cNvGrpSpPr/>
              <p:nvPr/>
            </p:nvGrpSpPr>
            <p:grpSpPr>
              <a:xfrm>
                <a:off x="9489464" y="309620"/>
                <a:ext cx="636407" cy="465262"/>
                <a:chOff x="9489464" y="309620"/>
                <a:chExt cx="636407" cy="465262"/>
              </a:xfrm>
            </p:grpSpPr>
            <p:sp>
              <p:nvSpPr>
                <p:cNvPr id="547" name="Diamond 546">
                  <a:extLst>
                    <a:ext uri="{FF2B5EF4-FFF2-40B4-BE49-F238E27FC236}">
                      <a16:creationId xmlns:a16="http://schemas.microsoft.com/office/drawing/2014/main" id="{AFAE3482-E3EF-5C48-90A6-9E8948A66664}"/>
                    </a:ext>
                  </a:extLst>
                </p:cNvPr>
                <p:cNvSpPr/>
                <p:nvPr/>
              </p:nvSpPr>
              <p:spPr>
                <a:xfrm flipV="1">
                  <a:off x="9660797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8" name="Elbow Connector 547">
                  <a:extLst>
                    <a:ext uri="{FF2B5EF4-FFF2-40B4-BE49-F238E27FC236}">
                      <a16:creationId xmlns:a16="http://schemas.microsoft.com/office/drawing/2014/main" id="{FD66243F-80C8-E044-B6A9-F66F843FD088}"/>
                    </a:ext>
                  </a:extLst>
                </p:cNvPr>
                <p:cNvCxnSpPr>
                  <a:cxnSpLocks/>
                  <a:stCxn id="547" idx="3"/>
                </p:cNvCxnSpPr>
                <p:nvPr/>
              </p:nvCxnSpPr>
              <p:spPr>
                <a:xfrm flipV="1">
                  <a:off x="10024063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9" name="Elbow Connector 548">
                  <a:extLst>
                    <a:ext uri="{FF2B5EF4-FFF2-40B4-BE49-F238E27FC236}">
                      <a16:creationId xmlns:a16="http://schemas.microsoft.com/office/drawing/2014/main" id="{C5D0969E-3456-9747-9A33-0666C7B010E0}"/>
                    </a:ext>
                  </a:extLst>
                </p:cNvPr>
                <p:cNvCxnSpPr>
                  <a:cxnSpLocks/>
                  <a:endCxn id="547" idx="1"/>
                </p:cNvCxnSpPr>
                <p:nvPr/>
              </p:nvCxnSpPr>
              <p:spPr>
                <a:xfrm rot="16200000" flipH="1">
                  <a:off x="9433316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4" name="Straight Connector 463">
                <a:extLst>
                  <a:ext uri="{FF2B5EF4-FFF2-40B4-BE49-F238E27FC236}">
                    <a16:creationId xmlns:a16="http://schemas.microsoft.com/office/drawing/2014/main" id="{2DB90C77-3CC1-3846-AB8E-AE90D2C22D13}"/>
                  </a:ext>
                </a:extLst>
              </p:cNvPr>
              <p:cNvCxnSpPr>
                <a:cxnSpLocks/>
                <a:endCxn id="465" idx="2"/>
              </p:cNvCxnSpPr>
              <p:nvPr/>
            </p:nvCxnSpPr>
            <p:spPr>
              <a:xfrm>
                <a:off x="8870114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5" name="Oval 464">
                <a:extLst>
                  <a:ext uri="{FF2B5EF4-FFF2-40B4-BE49-F238E27FC236}">
                    <a16:creationId xmlns:a16="http://schemas.microsoft.com/office/drawing/2014/main" id="{16193507-465C-074A-AA26-55BEC0AE9F33}"/>
                  </a:ext>
                </a:extLst>
              </p:cNvPr>
              <p:cNvSpPr/>
              <p:nvPr/>
            </p:nvSpPr>
            <p:spPr>
              <a:xfrm flipV="1">
                <a:off x="10286504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66" name="Group 465">
                <a:extLst>
                  <a:ext uri="{FF2B5EF4-FFF2-40B4-BE49-F238E27FC236}">
                    <a16:creationId xmlns:a16="http://schemas.microsoft.com/office/drawing/2014/main" id="{3D4750CD-838F-F744-8E5C-5BF114621D9E}"/>
                  </a:ext>
                </a:extLst>
              </p:cNvPr>
              <p:cNvGrpSpPr/>
              <p:nvPr/>
            </p:nvGrpSpPr>
            <p:grpSpPr>
              <a:xfrm>
                <a:off x="5325620" y="309619"/>
                <a:ext cx="653115" cy="415227"/>
                <a:chOff x="5325620" y="309619"/>
                <a:chExt cx="653115" cy="415227"/>
              </a:xfrm>
            </p:grpSpPr>
            <p:cxnSp>
              <p:nvCxnSpPr>
                <p:cNvPr id="544" name="Elbow Connector 543">
                  <a:extLst>
                    <a:ext uri="{FF2B5EF4-FFF2-40B4-BE49-F238E27FC236}">
                      <a16:creationId xmlns:a16="http://schemas.microsoft.com/office/drawing/2014/main" id="{BF7F2D87-D432-6944-8AE0-5E96A7FEE852}"/>
                    </a:ext>
                  </a:extLst>
                </p:cNvPr>
                <p:cNvCxnSpPr>
                  <a:cxnSpLocks/>
                  <a:stCxn id="260" idx="0"/>
                  <a:endCxn id="545" idx="1"/>
                </p:cNvCxnSpPr>
                <p:nvPr/>
              </p:nvCxnSpPr>
              <p:spPr>
                <a:xfrm rot="16200000" flipH="1">
                  <a:off x="5382587" y="377884"/>
                  <a:ext cx="158398" cy="272332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5" name="Rectangle 544">
                  <a:extLst>
                    <a:ext uri="{FF2B5EF4-FFF2-40B4-BE49-F238E27FC236}">
                      <a16:creationId xmlns:a16="http://schemas.microsoft.com/office/drawing/2014/main" id="{B3F6DCEF-DC22-5F4A-B97A-9A0C4D0D3073}"/>
                    </a:ext>
                  </a:extLst>
                </p:cNvPr>
                <p:cNvSpPr/>
                <p:nvPr/>
              </p:nvSpPr>
              <p:spPr>
                <a:xfrm flipV="1">
                  <a:off x="5597952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6" name="Elbow Connector 545">
                  <a:extLst>
                    <a:ext uri="{FF2B5EF4-FFF2-40B4-BE49-F238E27FC236}">
                      <a16:creationId xmlns:a16="http://schemas.microsoft.com/office/drawing/2014/main" id="{1DE335DF-98D5-5C45-8C83-A5FDE1334728}"/>
                    </a:ext>
                  </a:extLst>
                </p:cNvPr>
                <p:cNvCxnSpPr>
                  <a:cxnSpLocks/>
                  <a:stCxn id="545" idx="3"/>
                </p:cNvCxnSpPr>
                <p:nvPr/>
              </p:nvCxnSpPr>
              <p:spPr>
                <a:xfrm flipV="1">
                  <a:off x="5861146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7" name="Group 466">
                <a:extLst>
                  <a:ext uri="{FF2B5EF4-FFF2-40B4-BE49-F238E27FC236}">
                    <a16:creationId xmlns:a16="http://schemas.microsoft.com/office/drawing/2014/main" id="{78C41C19-0CCC-1B46-B19C-92D05A34B137}"/>
                  </a:ext>
                </a:extLst>
              </p:cNvPr>
              <p:cNvGrpSpPr/>
              <p:nvPr/>
            </p:nvGrpSpPr>
            <p:grpSpPr>
              <a:xfrm>
                <a:off x="6091922" y="309620"/>
                <a:ext cx="636408" cy="465262"/>
                <a:chOff x="6091922" y="309620"/>
                <a:chExt cx="636408" cy="465262"/>
              </a:xfrm>
            </p:grpSpPr>
            <p:sp>
              <p:nvSpPr>
                <p:cNvPr id="541" name="Diamond 540">
                  <a:extLst>
                    <a:ext uri="{FF2B5EF4-FFF2-40B4-BE49-F238E27FC236}">
                      <a16:creationId xmlns:a16="http://schemas.microsoft.com/office/drawing/2014/main" id="{D47A9996-BC1A-814B-8F90-3E24F154CAB0}"/>
                    </a:ext>
                  </a:extLst>
                </p:cNvPr>
                <p:cNvSpPr/>
                <p:nvPr/>
              </p:nvSpPr>
              <p:spPr>
                <a:xfrm flipV="1">
                  <a:off x="6263255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2" name="Elbow Connector 541">
                  <a:extLst>
                    <a:ext uri="{FF2B5EF4-FFF2-40B4-BE49-F238E27FC236}">
                      <a16:creationId xmlns:a16="http://schemas.microsoft.com/office/drawing/2014/main" id="{DC5B0E13-7BEC-2640-AD69-B5C4770B932B}"/>
                    </a:ext>
                  </a:extLst>
                </p:cNvPr>
                <p:cNvCxnSpPr>
                  <a:cxnSpLocks/>
                  <a:stCxn id="541" idx="3"/>
                </p:cNvCxnSpPr>
                <p:nvPr/>
              </p:nvCxnSpPr>
              <p:spPr>
                <a:xfrm flipV="1">
                  <a:off x="6626522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3" name="Elbow Connector 542">
                  <a:extLst>
                    <a:ext uri="{FF2B5EF4-FFF2-40B4-BE49-F238E27FC236}">
                      <a16:creationId xmlns:a16="http://schemas.microsoft.com/office/drawing/2014/main" id="{F74CF89E-C187-5844-AF54-32879D14EB28}"/>
                    </a:ext>
                  </a:extLst>
                </p:cNvPr>
                <p:cNvCxnSpPr>
                  <a:cxnSpLocks/>
                  <a:endCxn id="541" idx="1"/>
                </p:cNvCxnSpPr>
                <p:nvPr/>
              </p:nvCxnSpPr>
              <p:spPr>
                <a:xfrm rot="16200000" flipH="1">
                  <a:off x="6035774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8" name="Straight Connector 467">
                <a:extLst>
                  <a:ext uri="{FF2B5EF4-FFF2-40B4-BE49-F238E27FC236}">
                    <a16:creationId xmlns:a16="http://schemas.microsoft.com/office/drawing/2014/main" id="{01CF760C-4C6F-544E-8092-3B434C3262EB}"/>
                  </a:ext>
                </a:extLst>
              </p:cNvPr>
              <p:cNvCxnSpPr>
                <a:cxnSpLocks/>
                <a:endCxn id="469" idx="2"/>
              </p:cNvCxnSpPr>
              <p:nvPr/>
            </p:nvCxnSpPr>
            <p:spPr>
              <a:xfrm>
                <a:off x="5472572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614BEA26-3809-2345-A2C5-0DADE814F5C9}"/>
                  </a:ext>
                </a:extLst>
              </p:cNvPr>
              <p:cNvSpPr/>
              <p:nvPr/>
            </p:nvSpPr>
            <p:spPr>
              <a:xfrm flipV="1">
                <a:off x="6888963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70" name="Group 469">
                <a:extLst>
                  <a:ext uri="{FF2B5EF4-FFF2-40B4-BE49-F238E27FC236}">
                    <a16:creationId xmlns:a16="http://schemas.microsoft.com/office/drawing/2014/main" id="{DBC00FB2-5041-2744-85DB-E18B414F1272}"/>
                  </a:ext>
                </a:extLst>
              </p:cNvPr>
              <p:cNvGrpSpPr/>
              <p:nvPr/>
            </p:nvGrpSpPr>
            <p:grpSpPr>
              <a:xfrm>
                <a:off x="7026738" y="309619"/>
                <a:ext cx="650769" cy="415227"/>
                <a:chOff x="7026738" y="309619"/>
                <a:chExt cx="650769" cy="415227"/>
              </a:xfrm>
            </p:grpSpPr>
            <p:cxnSp>
              <p:nvCxnSpPr>
                <p:cNvPr id="482" name="Elbow Connector 481">
                  <a:extLst>
                    <a:ext uri="{FF2B5EF4-FFF2-40B4-BE49-F238E27FC236}">
                      <a16:creationId xmlns:a16="http://schemas.microsoft.com/office/drawing/2014/main" id="{7240964C-B1B3-CC4B-B417-471D3D7C66E1}"/>
                    </a:ext>
                  </a:extLst>
                </p:cNvPr>
                <p:cNvCxnSpPr>
                  <a:cxnSpLocks/>
                  <a:stCxn id="469" idx="0"/>
                  <a:endCxn id="483" idx="1"/>
                </p:cNvCxnSpPr>
                <p:nvPr/>
              </p:nvCxnSpPr>
              <p:spPr>
                <a:xfrm rot="16200000" flipH="1">
                  <a:off x="7088805" y="385330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3" name="Rectangle 482">
                  <a:extLst>
                    <a:ext uri="{FF2B5EF4-FFF2-40B4-BE49-F238E27FC236}">
                      <a16:creationId xmlns:a16="http://schemas.microsoft.com/office/drawing/2014/main" id="{9D6C1155-B90E-2C4C-9C88-D33550C2C7C7}"/>
                    </a:ext>
                  </a:extLst>
                </p:cNvPr>
                <p:cNvSpPr/>
                <p:nvPr/>
              </p:nvSpPr>
              <p:spPr>
                <a:xfrm flipV="1">
                  <a:off x="729672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484" name="Elbow Connector 483">
                  <a:extLst>
                    <a:ext uri="{FF2B5EF4-FFF2-40B4-BE49-F238E27FC236}">
                      <a16:creationId xmlns:a16="http://schemas.microsoft.com/office/drawing/2014/main" id="{2AF4F143-16F2-4142-B00A-208BA666C032}"/>
                    </a:ext>
                  </a:extLst>
                </p:cNvPr>
                <p:cNvCxnSpPr>
                  <a:cxnSpLocks/>
                  <a:stCxn id="483" idx="3"/>
                </p:cNvCxnSpPr>
                <p:nvPr/>
              </p:nvCxnSpPr>
              <p:spPr>
                <a:xfrm flipV="1">
                  <a:off x="755991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1" name="Straight Connector 470">
                <a:extLst>
                  <a:ext uri="{FF2B5EF4-FFF2-40B4-BE49-F238E27FC236}">
                    <a16:creationId xmlns:a16="http://schemas.microsoft.com/office/drawing/2014/main" id="{4AE6D6B2-13BD-E744-B5DC-064126D1A2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1344" y="309620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" name="Group 471">
                <a:extLst>
                  <a:ext uri="{FF2B5EF4-FFF2-40B4-BE49-F238E27FC236}">
                    <a16:creationId xmlns:a16="http://schemas.microsoft.com/office/drawing/2014/main" id="{DB14E2BD-58CB-3142-8D2A-B77A71B628F7}"/>
                  </a:ext>
                </a:extLst>
              </p:cNvPr>
              <p:cNvGrpSpPr/>
              <p:nvPr/>
            </p:nvGrpSpPr>
            <p:grpSpPr>
              <a:xfrm>
                <a:off x="8725510" y="309619"/>
                <a:ext cx="650767" cy="415227"/>
                <a:chOff x="8725510" y="309619"/>
                <a:chExt cx="650767" cy="415227"/>
              </a:xfrm>
            </p:grpSpPr>
            <p:cxnSp>
              <p:nvCxnSpPr>
                <p:cNvPr id="479" name="Elbow Connector 478">
                  <a:extLst>
                    <a:ext uri="{FF2B5EF4-FFF2-40B4-BE49-F238E27FC236}">
                      <a16:creationId xmlns:a16="http://schemas.microsoft.com/office/drawing/2014/main" id="{A71B5995-136D-B04E-87C4-5CDF1D50532D}"/>
                    </a:ext>
                  </a:extLst>
                </p:cNvPr>
                <p:cNvCxnSpPr>
                  <a:cxnSpLocks/>
                  <a:stCxn id="473" idx="0"/>
                  <a:endCxn id="480" idx="1"/>
                </p:cNvCxnSpPr>
                <p:nvPr/>
              </p:nvCxnSpPr>
              <p:spPr>
                <a:xfrm rot="16200000" flipH="1">
                  <a:off x="8787576" y="385331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0" name="Rectangle 479">
                  <a:extLst>
                    <a:ext uri="{FF2B5EF4-FFF2-40B4-BE49-F238E27FC236}">
                      <a16:creationId xmlns:a16="http://schemas.microsoft.com/office/drawing/2014/main" id="{530084E2-1B7A-AE4F-83C7-7BC320FC75E0}"/>
                    </a:ext>
                  </a:extLst>
                </p:cNvPr>
                <p:cNvSpPr/>
                <p:nvPr/>
              </p:nvSpPr>
              <p:spPr>
                <a:xfrm flipV="1">
                  <a:off x="899549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481" name="Elbow Connector 480">
                  <a:extLst>
                    <a:ext uri="{FF2B5EF4-FFF2-40B4-BE49-F238E27FC236}">
                      <a16:creationId xmlns:a16="http://schemas.microsoft.com/office/drawing/2014/main" id="{487EB043-B424-3041-8170-FBF359D4B67F}"/>
                    </a:ext>
                  </a:extLst>
                </p:cNvPr>
                <p:cNvCxnSpPr>
                  <a:cxnSpLocks/>
                  <a:stCxn id="480" idx="3"/>
                </p:cNvCxnSpPr>
                <p:nvPr/>
              </p:nvCxnSpPr>
              <p:spPr>
                <a:xfrm flipV="1">
                  <a:off x="925868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Oval 472">
                <a:extLst>
                  <a:ext uri="{FF2B5EF4-FFF2-40B4-BE49-F238E27FC236}">
                    <a16:creationId xmlns:a16="http://schemas.microsoft.com/office/drawing/2014/main" id="{23331FDE-34C3-6B42-87F4-F5D4A5728D7A}"/>
                  </a:ext>
                </a:extLst>
              </p:cNvPr>
              <p:cNvSpPr/>
              <p:nvPr/>
            </p:nvSpPr>
            <p:spPr>
              <a:xfrm flipV="1">
                <a:off x="8587734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74" name="Group 473">
                <a:extLst>
                  <a:ext uri="{FF2B5EF4-FFF2-40B4-BE49-F238E27FC236}">
                    <a16:creationId xmlns:a16="http://schemas.microsoft.com/office/drawing/2014/main" id="{5F7650E6-5C25-264F-B714-EB465865B90C}"/>
                  </a:ext>
                </a:extLst>
              </p:cNvPr>
              <p:cNvGrpSpPr/>
              <p:nvPr/>
            </p:nvGrpSpPr>
            <p:grpSpPr>
              <a:xfrm>
                <a:off x="7959493" y="275993"/>
                <a:ext cx="628241" cy="67256"/>
                <a:chOff x="7959493" y="275993"/>
                <a:chExt cx="628241" cy="67256"/>
              </a:xfrm>
            </p:grpSpPr>
            <p:cxnSp>
              <p:nvCxnSpPr>
                <p:cNvPr id="475" name="Straight Connector 474">
                  <a:extLst>
                    <a:ext uri="{FF2B5EF4-FFF2-40B4-BE49-F238E27FC236}">
                      <a16:creationId xmlns:a16="http://schemas.microsoft.com/office/drawing/2014/main" id="{F6B5911E-0289-374B-AD0A-7A9AA1BDF2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30009" y="309621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6" name="Oval 475">
                  <a:extLst>
                    <a:ext uri="{FF2B5EF4-FFF2-40B4-BE49-F238E27FC236}">
                      <a16:creationId xmlns:a16="http://schemas.microsoft.com/office/drawing/2014/main" id="{9649F06F-B33B-B445-8218-17DE9AF552FA}"/>
                    </a:ext>
                  </a:extLst>
                </p:cNvPr>
                <p:cNvSpPr/>
                <p:nvPr/>
              </p:nvSpPr>
              <p:spPr>
                <a:xfrm>
                  <a:off x="795949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477" name="Oval 476">
                  <a:extLst>
                    <a:ext uri="{FF2B5EF4-FFF2-40B4-BE49-F238E27FC236}">
                      <a16:creationId xmlns:a16="http://schemas.microsoft.com/office/drawing/2014/main" id="{7BBEA551-2C90-3F45-B0AB-A0DBA61F659B}"/>
                    </a:ext>
                  </a:extLst>
                </p:cNvPr>
                <p:cNvSpPr/>
                <p:nvPr/>
              </p:nvSpPr>
              <p:spPr>
                <a:xfrm>
                  <a:off x="811916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478" name="Oval 477">
                  <a:extLst>
                    <a:ext uri="{FF2B5EF4-FFF2-40B4-BE49-F238E27FC236}">
                      <a16:creationId xmlns:a16="http://schemas.microsoft.com/office/drawing/2014/main" id="{F9D4ECFE-D8FF-824C-BDA7-67F1A421E6B2}"/>
                    </a:ext>
                  </a:extLst>
                </p:cNvPr>
                <p:cNvSpPr/>
                <p:nvPr/>
              </p:nvSpPr>
              <p:spPr>
                <a:xfrm>
                  <a:off x="8276817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ED41C7EC-8CCD-1E48-B515-511E26317061}"/>
                </a:ext>
              </a:extLst>
            </p:cNvPr>
            <p:cNvGrpSpPr/>
            <p:nvPr/>
          </p:nvGrpSpPr>
          <p:grpSpPr>
            <a:xfrm>
              <a:off x="941399" y="4148589"/>
              <a:ext cx="1566138" cy="420564"/>
              <a:chOff x="365672" y="70075"/>
              <a:chExt cx="1761908" cy="473134"/>
            </a:xfrm>
          </p:grpSpPr>
          <p:sp>
            <p:nvSpPr>
              <p:cNvPr id="459" name="Oval 458">
                <a:extLst>
                  <a:ext uri="{FF2B5EF4-FFF2-40B4-BE49-F238E27FC236}">
                    <a16:creationId xmlns:a16="http://schemas.microsoft.com/office/drawing/2014/main" id="{438F2962-BD9B-D646-96A0-70507D9C040E}"/>
                  </a:ext>
                </a:extLst>
              </p:cNvPr>
              <p:cNvSpPr/>
              <p:nvPr/>
            </p:nvSpPr>
            <p:spPr>
              <a:xfrm flipV="1">
                <a:off x="1852028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sp>
            <p:nvSpPr>
              <p:cNvPr id="460" name="Google Shape;399;p3">
                <a:extLst>
                  <a:ext uri="{FF2B5EF4-FFF2-40B4-BE49-F238E27FC236}">
                    <a16:creationId xmlns:a16="http://schemas.microsoft.com/office/drawing/2014/main" id="{4B8D7BF5-8730-134C-850D-E6AFA913B0EE}"/>
                  </a:ext>
                </a:extLst>
              </p:cNvPr>
              <p:cNvSpPr/>
              <p:nvPr/>
            </p:nvSpPr>
            <p:spPr>
              <a:xfrm rot="16200000">
                <a:off x="1270288" y="15561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 b="1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461" name="Straight Connector 460">
                <a:extLst>
                  <a:ext uri="{FF2B5EF4-FFF2-40B4-BE49-F238E27FC236}">
                    <a16:creationId xmlns:a16="http://schemas.microsoft.com/office/drawing/2014/main" id="{28BAC773-C7F2-C94D-8485-2560101B8124}"/>
                  </a:ext>
                </a:extLst>
              </p:cNvPr>
              <p:cNvCxnSpPr>
                <a:cxnSpLocks/>
                <a:stCxn id="460" idx="2"/>
                <a:endCxn id="459" idx="2"/>
              </p:cNvCxnSpPr>
              <p:nvPr/>
            </p:nvCxnSpPr>
            <p:spPr>
              <a:xfrm>
                <a:off x="1581784" y="30962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2" name="TextBox 461">
                <a:extLst>
                  <a:ext uri="{FF2B5EF4-FFF2-40B4-BE49-F238E27FC236}">
                    <a16:creationId xmlns:a16="http://schemas.microsoft.com/office/drawing/2014/main" id="{5577F4AD-E90B-5148-AB58-25E22F2783A8}"/>
                  </a:ext>
                </a:extLst>
              </p:cNvPr>
              <p:cNvSpPr txBox="1"/>
              <p:nvPr/>
            </p:nvSpPr>
            <p:spPr>
              <a:xfrm>
                <a:off x="365672" y="70075"/>
                <a:ext cx="786635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Jimi</a:t>
                </a:r>
              </a:p>
            </p:txBody>
          </p:sp>
        </p:grp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48E6D90D-7A0C-5544-AAFB-34BCFC34535A}"/>
                </a:ext>
              </a:extLst>
            </p:cNvPr>
            <p:cNvGrpSpPr/>
            <p:nvPr/>
          </p:nvGrpSpPr>
          <p:grpSpPr>
            <a:xfrm>
              <a:off x="482941" y="4483987"/>
              <a:ext cx="9568618" cy="882470"/>
              <a:chOff x="-150090" y="439531"/>
              <a:chExt cx="10764696" cy="992779"/>
            </a:xfrm>
          </p:grpSpPr>
          <p:grpSp>
            <p:nvGrpSpPr>
              <p:cNvPr id="393" name="Group 392">
                <a:extLst>
                  <a:ext uri="{FF2B5EF4-FFF2-40B4-BE49-F238E27FC236}">
                    <a16:creationId xmlns:a16="http://schemas.microsoft.com/office/drawing/2014/main" id="{18DEAE10-8D07-DC47-B866-BF83AB7C5706}"/>
                  </a:ext>
                </a:extLst>
              </p:cNvPr>
              <p:cNvGrpSpPr/>
              <p:nvPr/>
            </p:nvGrpSpPr>
            <p:grpSpPr>
              <a:xfrm>
                <a:off x="9542014" y="967047"/>
                <a:ext cx="636407" cy="465262"/>
                <a:chOff x="9542014" y="967047"/>
                <a:chExt cx="636407" cy="465262"/>
              </a:xfrm>
            </p:grpSpPr>
            <p:sp>
              <p:nvSpPr>
                <p:cNvPr id="456" name="Diamond 455">
                  <a:extLst>
                    <a:ext uri="{FF2B5EF4-FFF2-40B4-BE49-F238E27FC236}">
                      <a16:creationId xmlns:a16="http://schemas.microsoft.com/office/drawing/2014/main" id="{574C03B4-E2B8-8F45-90F3-1863E923AAD0}"/>
                    </a:ext>
                  </a:extLst>
                </p:cNvPr>
                <p:cNvSpPr/>
                <p:nvPr/>
              </p:nvSpPr>
              <p:spPr>
                <a:xfrm flipV="1">
                  <a:off x="9713347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7" name="Elbow Connector 456">
                  <a:extLst>
                    <a:ext uri="{FF2B5EF4-FFF2-40B4-BE49-F238E27FC236}">
                      <a16:creationId xmlns:a16="http://schemas.microsoft.com/office/drawing/2014/main" id="{7BD8D280-84AF-CD4D-9DB7-13AEE1A280F0}"/>
                    </a:ext>
                  </a:extLst>
                </p:cNvPr>
                <p:cNvCxnSpPr>
                  <a:cxnSpLocks/>
                  <a:stCxn id="456" idx="3"/>
                </p:cNvCxnSpPr>
                <p:nvPr/>
              </p:nvCxnSpPr>
              <p:spPr>
                <a:xfrm flipV="1">
                  <a:off x="10076613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8" name="Elbow Connector 457">
                  <a:extLst>
                    <a:ext uri="{FF2B5EF4-FFF2-40B4-BE49-F238E27FC236}">
                      <a16:creationId xmlns:a16="http://schemas.microsoft.com/office/drawing/2014/main" id="{61093B69-F608-5948-B1A6-F3FA4BCFC899}"/>
                    </a:ext>
                  </a:extLst>
                </p:cNvPr>
                <p:cNvCxnSpPr>
                  <a:cxnSpLocks/>
                  <a:endCxn id="456" idx="1"/>
                </p:cNvCxnSpPr>
                <p:nvPr/>
              </p:nvCxnSpPr>
              <p:spPr>
                <a:xfrm rot="16200000" flipH="1">
                  <a:off x="9485866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id="{DE4B675C-3FF9-DE45-B53A-0B4B2317F26A}"/>
                  </a:ext>
                </a:extLst>
              </p:cNvPr>
              <p:cNvCxnSpPr>
                <a:cxnSpLocks/>
                <a:endCxn id="395" idx="2"/>
              </p:cNvCxnSpPr>
              <p:nvPr/>
            </p:nvCxnSpPr>
            <p:spPr>
              <a:xfrm>
                <a:off x="8922664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D8406544-BB55-8D46-AC00-317DE9CCD452}"/>
                  </a:ext>
                </a:extLst>
              </p:cNvPr>
              <p:cNvSpPr/>
              <p:nvPr/>
            </p:nvSpPr>
            <p:spPr>
              <a:xfrm flipV="1">
                <a:off x="10339054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396" name="Group 395">
                <a:extLst>
                  <a:ext uri="{FF2B5EF4-FFF2-40B4-BE49-F238E27FC236}">
                    <a16:creationId xmlns:a16="http://schemas.microsoft.com/office/drawing/2014/main" id="{4CC7CE9B-A849-E84D-9FBF-7CDE429EB0A4}"/>
                  </a:ext>
                </a:extLst>
              </p:cNvPr>
              <p:cNvGrpSpPr/>
              <p:nvPr/>
            </p:nvGrpSpPr>
            <p:grpSpPr>
              <a:xfrm>
                <a:off x="6144472" y="967047"/>
                <a:ext cx="636408" cy="465262"/>
                <a:chOff x="6144472" y="967047"/>
                <a:chExt cx="636408" cy="465262"/>
              </a:xfrm>
            </p:grpSpPr>
            <p:sp>
              <p:nvSpPr>
                <p:cNvPr id="453" name="Diamond 452">
                  <a:extLst>
                    <a:ext uri="{FF2B5EF4-FFF2-40B4-BE49-F238E27FC236}">
                      <a16:creationId xmlns:a16="http://schemas.microsoft.com/office/drawing/2014/main" id="{D2B4310D-1F5F-AF44-ADBB-D2EB2DBBE2AE}"/>
                    </a:ext>
                  </a:extLst>
                </p:cNvPr>
                <p:cNvSpPr/>
                <p:nvPr/>
              </p:nvSpPr>
              <p:spPr>
                <a:xfrm flipV="1">
                  <a:off x="631580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4" name="Elbow Connector 453">
                  <a:extLst>
                    <a:ext uri="{FF2B5EF4-FFF2-40B4-BE49-F238E27FC236}">
                      <a16:creationId xmlns:a16="http://schemas.microsoft.com/office/drawing/2014/main" id="{C2D8240A-E5C3-4E43-B7E3-B75FD73E7A42}"/>
                    </a:ext>
                  </a:extLst>
                </p:cNvPr>
                <p:cNvCxnSpPr>
                  <a:cxnSpLocks/>
                  <a:stCxn id="453" idx="3"/>
                </p:cNvCxnSpPr>
                <p:nvPr/>
              </p:nvCxnSpPr>
              <p:spPr>
                <a:xfrm flipV="1">
                  <a:off x="6679072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5" name="Elbow Connector 454">
                  <a:extLst>
                    <a:ext uri="{FF2B5EF4-FFF2-40B4-BE49-F238E27FC236}">
                      <a16:creationId xmlns:a16="http://schemas.microsoft.com/office/drawing/2014/main" id="{BF1C8FF7-2492-9A43-8353-67A2BDFBB3B3}"/>
                    </a:ext>
                  </a:extLst>
                </p:cNvPr>
                <p:cNvCxnSpPr>
                  <a:cxnSpLocks/>
                  <a:endCxn id="453" idx="1"/>
                </p:cNvCxnSpPr>
                <p:nvPr/>
              </p:nvCxnSpPr>
              <p:spPr>
                <a:xfrm rot="16200000" flipH="1">
                  <a:off x="608832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7" name="Straight Connector 396">
                <a:extLst>
                  <a:ext uri="{FF2B5EF4-FFF2-40B4-BE49-F238E27FC236}">
                    <a16:creationId xmlns:a16="http://schemas.microsoft.com/office/drawing/2014/main" id="{C78DB3FD-469B-9C41-BF89-1872559B8BC9}"/>
                  </a:ext>
                </a:extLst>
              </p:cNvPr>
              <p:cNvCxnSpPr>
                <a:cxnSpLocks/>
                <a:endCxn id="398" idx="2"/>
              </p:cNvCxnSpPr>
              <p:nvPr/>
            </p:nvCxnSpPr>
            <p:spPr>
              <a:xfrm>
                <a:off x="552512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53836735-0AAF-BD42-BE8A-23DD9BE4A138}"/>
                  </a:ext>
                </a:extLst>
              </p:cNvPr>
              <p:cNvSpPr/>
              <p:nvPr/>
            </p:nvSpPr>
            <p:spPr>
              <a:xfrm flipV="1">
                <a:off x="6941513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399" name="Group 398">
                <a:extLst>
                  <a:ext uri="{FF2B5EF4-FFF2-40B4-BE49-F238E27FC236}">
                    <a16:creationId xmlns:a16="http://schemas.microsoft.com/office/drawing/2014/main" id="{12387A95-15CE-0846-8588-E7559297A557}"/>
                  </a:ext>
                </a:extLst>
              </p:cNvPr>
              <p:cNvGrpSpPr/>
              <p:nvPr/>
            </p:nvGrpSpPr>
            <p:grpSpPr>
              <a:xfrm>
                <a:off x="4445702" y="967047"/>
                <a:ext cx="636407" cy="465262"/>
                <a:chOff x="4445702" y="967047"/>
                <a:chExt cx="636407" cy="465262"/>
              </a:xfrm>
            </p:grpSpPr>
            <p:sp>
              <p:nvSpPr>
                <p:cNvPr id="450" name="Diamond 449">
                  <a:extLst>
                    <a:ext uri="{FF2B5EF4-FFF2-40B4-BE49-F238E27FC236}">
                      <a16:creationId xmlns:a16="http://schemas.microsoft.com/office/drawing/2014/main" id="{0E1FB674-45AC-BA40-967E-67F5632EF04D}"/>
                    </a:ext>
                  </a:extLst>
                </p:cNvPr>
                <p:cNvSpPr/>
                <p:nvPr/>
              </p:nvSpPr>
              <p:spPr>
                <a:xfrm flipV="1">
                  <a:off x="461703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1" name="Elbow Connector 450">
                  <a:extLst>
                    <a:ext uri="{FF2B5EF4-FFF2-40B4-BE49-F238E27FC236}">
                      <a16:creationId xmlns:a16="http://schemas.microsoft.com/office/drawing/2014/main" id="{BB41A190-F3CE-ED4B-8173-CBC4D2E3FE78}"/>
                    </a:ext>
                  </a:extLst>
                </p:cNvPr>
                <p:cNvCxnSpPr>
                  <a:cxnSpLocks/>
                  <a:stCxn id="450" idx="3"/>
                </p:cNvCxnSpPr>
                <p:nvPr/>
              </p:nvCxnSpPr>
              <p:spPr>
                <a:xfrm flipV="1">
                  <a:off x="4980301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2" name="Elbow Connector 451">
                  <a:extLst>
                    <a:ext uri="{FF2B5EF4-FFF2-40B4-BE49-F238E27FC236}">
                      <a16:creationId xmlns:a16="http://schemas.microsoft.com/office/drawing/2014/main" id="{DE7E3C4C-90DC-CD41-BAB7-BB855C68A932}"/>
                    </a:ext>
                  </a:extLst>
                </p:cNvPr>
                <p:cNvCxnSpPr>
                  <a:cxnSpLocks/>
                  <a:endCxn id="450" idx="1"/>
                </p:cNvCxnSpPr>
                <p:nvPr/>
              </p:nvCxnSpPr>
              <p:spPr>
                <a:xfrm rot="16200000" flipH="1">
                  <a:off x="438955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0" name="Straight Connector 399">
                <a:extLst>
                  <a:ext uri="{FF2B5EF4-FFF2-40B4-BE49-F238E27FC236}">
                    <a16:creationId xmlns:a16="http://schemas.microsoft.com/office/drawing/2014/main" id="{5C1F82EF-B54D-C54C-8894-CA48DDF1608D}"/>
                  </a:ext>
                </a:extLst>
              </p:cNvPr>
              <p:cNvCxnSpPr>
                <a:cxnSpLocks/>
                <a:endCxn id="401" idx="2"/>
              </p:cNvCxnSpPr>
              <p:nvPr/>
            </p:nvCxnSpPr>
            <p:spPr>
              <a:xfrm>
                <a:off x="382635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7A382BD0-43DE-C34A-8B78-DFFAF52B4F69}"/>
                  </a:ext>
                </a:extLst>
              </p:cNvPr>
              <p:cNvSpPr/>
              <p:nvPr/>
            </p:nvSpPr>
            <p:spPr>
              <a:xfrm flipV="1">
                <a:off x="5242742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402" name="Group 401">
                <a:extLst>
                  <a:ext uri="{FF2B5EF4-FFF2-40B4-BE49-F238E27FC236}">
                    <a16:creationId xmlns:a16="http://schemas.microsoft.com/office/drawing/2014/main" id="{829A7441-B074-104B-90DD-E1BCA3558BE5}"/>
                  </a:ext>
                </a:extLst>
              </p:cNvPr>
              <p:cNvGrpSpPr/>
              <p:nvPr/>
            </p:nvGrpSpPr>
            <p:grpSpPr>
              <a:xfrm>
                <a:off x="2746931" y="967048"/>
                <a:ext cx="636407" cy="465262"/>
                <a:chOff x="2746931" y="967048"/>
                <a:chExt cx="636407" cy="465262"/>
              </a:xfrm>
            </p:grpSpPr>
            <p:sp>
              <p:nvSpPr>
                <p:cNvPr id="447" name="Diamond 446">
                  <a:extLst>
                    <a:ext uri="{FF2B5EF4-FFF2-40B4-BE49-F238E27FC236}">
                      <a16:creationId xmlns:a16="http://schemas.microsoft.com/office/drawing/2014/main" id="{5CD035D9-2389-174E-976B-21BB3FC61485}"/>
                    </a:ext>
                  </a:extLst>
                </p:cNvPr>
                <p:cNvSpPr/>
                <p:nvPr/>
              </p:nvSpPr>
              <p:spPr>
                <a:xfrm flipV="1">
                  <a:off x="2918264" y="1069044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48" name="Elbow Connector 447">
                  <a:extLst>
                    <a:ext uri="{FF2B5EF4-FFF2-40B4-BE49-F238E27FC236}">
                      <a16:creationId xmlns:a16="http://schemas.microsoft.com/office/drawing/2014/main" id="{125EEFF2-3F23-D24F-91F2-679C43595EC7}"/>
                    </a:ext>
                  </a:extLst>
                </p:cNvPr>
                <p:cNvCxnSpPr>
                  <a:cxnSpLocks/>
                  <a:stCxn id="447" idx="3"/>
                </p:cNvCxnSpPr>
                <p:nvPr/>
              </p:nvCxnSpPr>
              <p:spPr>
                <a:xfrm flipV="1">
                  <a:off x="3281530" y="967049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9" name="Elbow Connector 448">
                  <a:extLst>
                    <a:ext uri="{FF2B5EF4-FFF2-40B4-BE49-F238E27FC236}">
                      <a16:creationId xmlns:a16="http://schemas.microsoft.com/office/drawing/2014/main" id="{38D14426-DFC2-CE4E-AB1A-3489B9E5DE71}"/>
                    </a:ext>
                  </a:extLst>
                </p:cNvPr>
                <p:cNvCxnSpPr>
                  <a:cxnSpLocks/>
                  <a:endCxn id="447" idx="1"/>
                </p:cNvCxnSpPr>
                <p:nvPr/>
              </p:nvCxnSpPr>
              <p:spPr>
                <a:xfrm rot="16200000" flipH="1">
                  <a:off x="2690783" y="1023196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id="{BD800ECF-BAB4-A342-953D-60F9ED3320D4}"/>
                  </a:ext>
                </a:extLst>
              </p:cNvPr>
              <p:cNvCxnSpPr>
                <a:cxnSpLocks/>
                <a:stCxn id="439" idx="6"/>
                <a:endCxn id="404" idx="2"/>
              </p:cNvCxnSpPr>
              <p:nvPr/>
            </p:nvCxnSpPr>
            <p:spPr>
              <a:xfrm>
                <a:off x="2127580" y="967047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85BDD973-E5E9-FF49-B67C-49889F892CC4}"/>
                  </a:ext>
                </a:extLst>
              </p:cNvPr>
              <p:cNvSpPr/>
              <p:nvPr/>
            </p:nvSpPr>
            <p:spPr>
              <a:xfrm flipV="1">
                <a:off x="3543971" y="829272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id="{8BA813C7-88A8-7E47-AACC-C5BA6A7BB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967046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686CFA0B-C625-034F-B900-9E517600DD0D}"/>
                  </a:ext>
                </a:extLst>
              </p:cNvPr>
              <p:cNvSpPr/>
              <p:nvPr/>
            </p:nvSpPr>
            <p:spPr>
              <a:xfrm flipV="1">
                <a:off x="8640284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407" name="Group 406">
                <a:extLst>
                  <a:ext uri="{FF2B5EF4-FFF2-40B4-BE49-F238E27FC236}">
                    <a16:creationId xmlns:a16="http://schemas.microsoft.com/office/drawing/2014/main" id="{88427943-1810-A447-86C0-6C2C4C297574}"/>
                  </a:ext>
                </a:extLst>
              </p:cNvPr>
              <p:cNvGrpSpPr/>
              <p:nvPr/>
            </p:nvGrpSpPr>
            <p:grpSpPr>
              <a:xfrm>
                <a:off x="8012043" y="933419"/>
                <a:ext cx="628241" cy="67256"/>
                <a:chOff x="8012043" y="933419"/>
                <a:chExt cx="628241" cy="67256"/>
              </a:xfrm>
            </p:grpSpPr>
            <p:cxnSp>
              <p:nvCxnSpPr>
                <p:cNvPr id="443" name="Straight Connector 442">
                  <a:extLst>
                    <a:ext uri="{FF2B5EF4-FFF2-40B4-BE49-F238E27FC236}">
                      <a16:creationId xmlns:a16="http://schemas.microsoft.com/office/drawing/2014/main" id="{48C5823E-338C-F24B-98BB-3A54F9D4C4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82559" y="967047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4" name="Oval 443">
                  <a:extLst>
                    <a:ext uri="{FF2B5EF4-FFF2-40B4-BE49-F238E27FC236}">
                      <a16:creationId xmlns:a16="http://schemas.microsoft.com/office/drawing/2014/main" id="{88ECC15D-87B7-C940-98AB-53B51356DDEB}"/>
                    </a:ext>
                  </a:extLst>
                </p:cNvPr>
                <p:cNvSpPr/>
                <p:nvPr/>
              </p:nvSpPr>
              <p:spPr>
                <a:xfrm>
                  <a:off x="801204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 dirty="0"/>
                </a:p>
              </p:txBody>
            </p:sp>
            <p:sp>
              <p:nvSpPr>
                <p:cNvPr id="445" name="Oval 444">
                  <a:extLst>
                    <a:ext uri="{FF2B5EF4-FFF2-40B4-BE49-F238E27FC236}">
                      <a16:creationId xmlns:a16="http://schemas.microsoft.com/office/drawing/2014/main" id="{CC48992A-8F17-3D41-9EDA-755B559A84CF}"/>
                    </a:ext>
                  </a:extLst>
                </p:cNvPr>
                <p:cNvSpPr/>
                <p:nvPr/>
              </p:nvSpPr>
              <p:spPr>
                <a:xfrm>
                  <a:off x="817171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sp>
              <p:nvSpPr>
                <p:cNvPr id="446" name="Oval 445">
                  <a:extLst>
                    <a:ext uri="{FF2B5EF4-FFF2-40B4-BE49-F238E27FC236}">
                      <a16:creationId xmlns:a16="http://schemas.microsoft.com/office/drawing/2014/main" id="{3494FF48-CB20-1840-8850-5038C212DE8F}"/>
                    </a:ext>
                  </a:extLst>
                </p:cNvPr>
                <p:cNvSpPr/>
                <p:nvPr/>
              </p:nvSpPr>
              <p:spPr>
                <a:xfrm>
                  <a:off x="8329367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08" name="Group 407">
                <a:extLst>
                  <a:ext uri="{FF2B5EF4-FFF2-40B4-BE49-F238E27FC236}">
                    <a16:creationId xmlns:a16="http://schemas.microsoft.com/office/drawing/2014/main" id="{F082551B-08BF-904D-9EA3-4C6B722960B7}"/>
                  </a:ext>
                </a:extLst>
              </p:cNvPr>
              <p:cNvGrpSpPr/>
              <p:nvPr/>
            </p:nvGrpSpPr>
            <p:grpSpPr>
              <a:xfrm>
                <a:off x="-150090" y="747077"/>
                <a:ext cx="2277670" cy="473135"/>
                <a:chOff x="-150090" y="747077"/>
                <a:chExt cx="2277670" cy="473135"/>
              </a:xfrm>
            </p:grpSpPr>
            <p:sp>
              <p:nvSpPr>
                <p:cNvPr id="439" name="Oval 438">
                  <a:extLst>
                    <a:ext uri="{FF2B5EF4-FFF2-40B4-BE49-F238E27FC236}">
                      <a16:creationId xmlns:a16="http://schemas.microsoft.com/office/drawing/2014/main" id="{0C6BC387-9D23-954A-B6A1-76BE4AE6612C}"/>
                    </a:ext>
                  </a:extLst>
                </p:cNvPr>
                <p:cNvSpPr/>
                <p:nvPr/>
              </p:nvSpPr>
              <p:spPr>
                <a:xfrm flipV="1">
                  <a:off x="1852028" y="829271"/>
                  <a:ext cx="275552" cy="275552"/>
                </a:xfrm>
                <a:prstGeom prst="ellipse">
                  <a:avLst/>
                </a:prstGeom>
                <a:solidFill>
                  <a:srgbClr val="FFC000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sp>
              <p:nvSpPr>
                <p:cNvPr id="440" name="Google Shape;399;p3">
                  <a:extLst>
                    <a:ext uri="{FF2B5EF4-FFF2-40B4-BE49-F238E27FC236}">
                      <a16:creationId xmlns:a16="http://schemas.microsoft.com/office/drawing/2014/main" id="{7778BC72-2EB4-FA44-AA0D-4A66F24ADBC0}"/>
                    </a:ext>
                  </a:extLst>
                </p:cNvPr>
                <p:cNvSpPr/>
                <p:nvPr/>
              </p:nvSpPr>
              <p:spPr>
                <a:xfrm rot="16200000">
                  <a:off x="1270288" y="813038"/>
                  <a:ext cx="314975" cy="308017"/>
                </a:xfrm>
                <a:prstGeom prst="trapezoid">
                  <a:avLst>
                    <a:gd name="adj" fmla="val 250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38100" cap="flat" cmpd="sng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268" tIns="40622" rIns="81268" bIns="40622" anchor="ctr" anchorCtr="0">
                  <a:noAutofit/>
                </a:bodyPr>
                <a:lstStyle/>
                <a:p>
                  <a:pPr algn="ctr"/>
                  <a:endParaRPr sz="978" b="1">
                    <a:solidFill>
                      <a:schemeClr val="dk1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endParaRPr>
                </a:p>
              </p:txBody>
            </p:sp>
            <p:cxnSp>
              <p:nvCxnSpPr>
                <p:cNvPr id="441" name="Straight Connector 440">
                  <a:extLst>
                    <a:ext uri="{FF2B5EF4-FFF2-40B4-BE49-F238E27FC236}">
                      <a16:creationId xmlns:a16="http://schemas.microsoft.com/office/drawing/2014/main" id="{87EAEAF5-E50E-6A4C-A66E-0DA9B514FD7F}"/>
                    </a:ext>
                  </a:extLst>
                </p:cNvPr>
                <p:cNvCxnSpPr>
                  <a:cxnSpLocks/>
                  <a:stCxn id="440" idx="2"/>
                </p:cNvCxnSpPr>
                <p:nvPr/>
              </p:nvCxnSpPr>
              <p:spPr>
                <a:xfrm>
                  <a:off x="1581784" y="967047"/>
                  <a:ext cx="270242" cy="0"/>
                </a:xfrm>
                <a:prstGeom prst="line">
                  <a:avLst/>
                </a:prstGeom>
                <a:ln w="38100"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2" name="TextBox 441">
                  <a:extLst>
                    <a:ext uri="{FF2B5EF4-FFF2-40B4-BE49-F238E27FC236}">
                      <a16:creationId xmlns:a16="http://schemas.microsoft.com/office/drawing/2014/main" id="{7C73BE00-FA38-6F40-B7AC-996D71F0AD5F}"/>
                    </a:ext>
                  </a:extLst>
                </p:cNvPr>
                <p:cNvSpPr txBox="1"/>
                <p:nvPr/>
              </p:nvSpPr>
              <p:spPr>
                <a:xfrm>
                  <a:off x="-150090" y="747077"/>
                  <a:ext cx="1302400" cy="473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133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Hendrix</a:t>
                  </a:r>
                </a:p>
              </p:txBody>
            </p:sp>
          </p:grpSp>
          <p:grpSp>
            <p:nvGrpSpPr>
              <p:cNvPr id="409" name="Group 408">
                <a:extLst>
                  <a:ext uri="{FF2B5EF4-FFF2-40B4-BE49-F238E27FC236}">
                    <a16:creationId xmlns:a16="http://schemas.microsoft.com/office/drawing/2014/main" id="{10F19DCD-01BF-7A48-8BC8-1898D7B4A614}"/>
                  </a:ext>
                </a:extLst>
              </p:cNvPr>
              <p:cNvGrpSpPr/>
              <p:nvPr/>
            </p:nvGrpSpPr>
            <p:grpSpPr>
              <a:xfrm>
                <a:off x="8578480" y="439532"/>
                <a:ext cx="850347" cy="942740"/>
                <a:chOff x="8578480" y="439532"/>
                <a:chExt cx="850347" cy="942740"/>
              </a:xfrm>
            </p:grpSpPr>
            <p:cxnSp>
              <p:nvCxnSpPr>
                <p:cNvPr id="434" name="Elbow Connector 433">
                  <a:extLst>
                    <a:ext uri="{FF2B5EF4-FFF2-40B4-BE49-F238E27FC236}">
                      <a16:creationId xmlns:a16="http://schemas.microsoft.com/office/drawing/2014/main" id="{66BA23BD-5BC7-424A-8190-3886925C6E53}"/>
                    </a:ext>
                  </a:extLst>
                </p:cNvPr>
                <p:cNvCxnSpPr>
                  <a:cxnSpLocks/>
                  <a:stCxn id="406" idx="0"/>
                  <a:endCxn id="436" idx="1"/>
                </p:cNvCxnSpPr>
                <p:nvPr/>
              </p:nvCxnSpPr>
              <p:spPr>
                <a:xfrm rot="16200000" flipH="1">
                  <a:off x="8840126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5" name="Straight Connector 434">
                  <a:extLst>
                    <a:ext uri="{FF2B5EF4-FFF2-40B4-BE49-F238E27FC236}">
                      <a16:creationId xmlns:a16="http://schemas.microsoft.com/office/drawing/2014/main" id="{262FF038-BDD0-F643-9220-95C61ECF118F}"/>
                    </a:ext>
                  </a:extLst>
                </p:cNvPr>
                <p:cNvCxnSpPr>
                  <a:cxnSpLocks/>
                  <a:stCxn id="473" idx="0"/>
                  <a:endCxn id="438" idx="2"/>
                </p:cNvCxnSpPr>
                <p:nvPr/>
              </p:nvCxnSpPr>
              <p:spPr>
                <a:xfrm flipH="1">
                  <a:off x="8778591" y="439532"/>
                  <a:ext cx="1820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6" name="Rectangle 435">
                  <a:extLst>
                    <a:ext uri="{FF2B5EF4-FFF2-40B4-BE49-F238E27FC236}">
                      <a16:creationId xmlns:a16="http://schemas.microsoft.com/office/drawing/2014/main" id="{69D98F14-CDF7-0147-AA84-7EA08B5A9A9F}"/>
                    </a:ext>
                  </a:extLst>
                </p:cNvPr>
                <p:cNvSpPr/>
                <p:nvPr/>
              </p:nvSpPr>
              <p:spPr>
                <a:xfrm flipV="1">
                  <a:off x="904804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37" name="Elbow Connector 436">
                  <a:extLst>
                    <a:ext uri="{FF2B5EF4-FFF2-40B4-BE49-F238E27FC236}">
                      <a16:creationId xmlns:a16="http://schemas.microsoft.com/office/drawing/2014/main" id="{B6D7517F-AF06-EB46-8F9E-5BF9573BEDDA}"/>
                    </a:ext>
                  </a:extLst>
                </p:cNvPr>
                <p:cNvCxnSpPr>
                  <a:cxnSpLocks/>
                  <a:stCxn id="436" idx="3"/>
                </p:cNvCxnSpPr>
                <p:nvPr/>
              </p:nvCxnSpPr>
              <p:spPr>
                <a:xfrm flipV="1">
                  <a:off x="931123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8" name="Arc 437">
                  <a:extLst>
                    <a:ext uri="{FF2B5EF4-FFF2-40B4-BE49-F238E27FC236}">
                      <a16:creationId xmlns:a16="http://schemas.microsoft.com/office/drawing/2014/main" id="{BE9F04FF-95F0-B74D-9E48-24C1A16ED6C6}"/>
                    </a:ext>
                  </a:extLst>
                </p:cNvPr>
                <p:cNvSpPr/>
                <p:nvPr/>
              </p:nvSpPr>
              <p:spPr>
                <a:xfrm flipV="1">
                  <a:off x="857848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0" name="Group 409">
                <a:extLst>
                  <a:ext uri="{FF2B5EF4-FFF2-40B4-BE49-F238E27FC236}">
                    <a16:creationId xmlns:a16="http://schemas.microsoft.com/office/drawing/2014/main" id="{FC8184DA-0E4A-FD4A-B699-084D323C854A}"/>
                  </a:ext>
                </a:extLst>
              </p:cNvPr>
              <p:cNvGrpSpPr/>
              <p:nvPr/>
            </p:nvGrpSpPr>
            <p:grpSpPr>
              <a:xfrm>
                <a:off x="5180938" y="439531"/>
                <a:ext cx="850347" cy="942741"/>
                <a:chOff x="5180938" y="439531"/>
                <a:chExt cx="850347" cy="942741"/>
              </a:xfrm>
            </p:grpSpPr>
            <p:cxnSp>
              <p:nvCxnSpPr>
                <p:cNvPr id="429" name="Elbow Connector 428">
                  <a:extLst>
                    <a:ext uri="{FF2B5EF4-FFF2-40B4-BE49-F238E27FC236}">
                      <a16:creationId xmlns:a16="http://schemas.microsoft.com/office/drawing/2014/main" id="{259BA4CD-C75E-334C-A521-8FC82213F82F}"/>
                    </a:ext>
                  </a:extLst>
                </p:cNvPr>
                <p:cNvCxnSpPr>
                  <a:cxnSpLocks/>
                  <a:stCxn id="401" idx="0"/>
                  <a:endCxn id="431" idx="1"/>
                </p:cNvCxnSpPr>
                <p:nvPr/>
              </p:nvCxnSpPr>
              <p:spPr>
                <a:xfrm rot="16200000" flipH="1">
                  <a:off x="5442584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0" name="Straight Connector 429">
                  <a:extLst>
                    <a:ext uri="{FF2B5EF4-FFF2-40B4-BE49-F238E27FC236}">
                      <a16:creationId xmlns:a16="http://schemas.microsoft.com/office/drawing/2014/main" id="{7C02E3BC-FDAD-D647-AA6B-C08763F32EB4}"/>
                    </a:ext>
                  </a:extLst>
                </p:cNvPr>
                <p:cNvCxnSpPr>
                  <a:cxnSpLocks/>
                  <a:stCxn id="260" idx="0"/>
                </p:cNvCxnSpPr>
                <p:nvPr/>
              </p:nvCxnSpPr>
              <p:spPr>
                <a:xfrm flipH="1">
                  <a:off x="5378554" y="439531"/>
                  <a:ext cx="1964" cy="335351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1" name="Rectangle 430">
                  <a:extLst>
                    <a:ext uri="{FF2B5EF4-FFF2-40B4-BE49-F238E27FC236}">
                      <a16:creationId xmlns:a16="http://schemas.microsoft.com/office/drawing/2014/main" id="{C8412C69-9820-2544-8A97-2F4967FE8D9C}"/>
                    </a:ext>
                  </a:extLst>
                </p:cNvPr>
                <p:cNvSpPr/>
                <p:nvPr/>
              </p:nvSpPr>
              <p:spPr>
                <a:xfrm flipV="1">
                  <a:off x="565050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32" name="Elbow Connector 431">
                  <a:extLst>
                    <a:ext uri="{FF2B5EF4-FFF2-40B4-BE49-F238E27FC236}">
                      <a16:creationId xmlns:a16="http://schemas.microsoft.com/office/drawing/2014/main" id="{C89BDF14-1F74-934E-B537-AB8A7651F673}"/>
                    </a:ext>
                  </a:extLst>
                </p:cNvPr>
                <p:cNvCxnSpPr>
                  <a:cxnSpLocks/>
                  <a:stCxn id="431" idx="3"/>
                </p:cNvCxnSpPr>
                <p:nvPr/>
              </p:nvCxnSpPr>
              <p:spPr>
                <a:xfrm flipV="1">
                  <a:off x="591369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3" name="Arc 432">
                  <a:extLst>
                    <a:ext uri="{FF2B5EF4-FFF2-40B4-BE49-F238E27FC236}">
                      <a16:creationId xmlns:a16="http://schemas.microsoft.com/office/drawing/2014/main" id="{50B1B631-61F3-274B-9045-3E0E990056AF}"/>
                    </a:ext>
                  </a:extLst>
                </p:cNvPr>
                <p:cNvSpPr/>
                <p:nvPr/>
              </p:nvSpPr>
              <p:spPr>
                <a:xfrm flipV="1">
                  <a:off x="518093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1" name="Group 410">
                <a:extLst>
                  <a:ext uri="{FF2B5EF4-FFF2-40B4-BE49-F238E27FC236}">
                    <a16:creationId xmlns:a16="http://schemas.microsoft.com/office/drawing/2014/main" id="{DD934847-687D-9D48-97EE-7FDB4ED71E74}"/>
                  </a:ext>
                </a:extLst>
              </p:cNvPr>
              <p:cNvGrpSpPr/>
              <p:nvPr/>
            </p:nvGrpSpPr>
            <p:grpSpPr>
              <a:xfrm>
                <a:off x="6879710" y="439532"/>
                <a:ext cx="850347" cy="942740"/>
                <a:chOff x="6879710" y="439532"/>
                <a:chExt cx="850347" cy="942740"/>
              </a:xfrm>
            </p:grpSpPr>
            <p:cxnSp>
              <p:nvCxnSpPr>
                <p:cNvPr id="424" name="Elbow Connector 423">
                  <a:extLst>
                    <a:ext uri="{FF2B5EF4-FFF2-40B4-BE49-F238E27FC236}">
                      <a16:creationId xmlns:a16="http://schemas.microsoft.com/office/drawing/2014/main" id="{BE56F62B-849B-F844-BFC9-7534B0F5843F}"/>
                    </a:ext>
                  </a:extLst>
                </p:cNvPr>
                <p:cNvCxnSpPr>
                  <a:cxnSpLocks/>
                  <a:stCxn id="398" idx="0"/>
                  <a:endCxn id="426" idx="1"/>
                </p:cNvCxnSpPr>
                <p:nvPr/>
              </p:nvCxnSpPr>
              <p:spPr>
                <a:xfrm rot="16200000" flipH="1">
                  <a:off x="7141355" y="1042756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5" name="Straight Connector 424">
                  <a:extLst>
                    <a:ext uri="{FF2B5EF4-FFF2-40B4-BE49-F238E27FC236}">
                      <a16:creationId xmlns:a16="http://schemas.microsoft.com/office/drawing/2014/main" id="{B10ECCD1-C27F-2642-9E41-A1796D52F530}"/>
                    </a:ext>
                  </a:extLst>
                </p:cNvPr>
                <p:cNvCxnSpPr>
                  <a:cxnSpLocks/>
                  <a:stCxn id="469" idx="0"/>
                  <a:endCxn id="428" idx="2"/>
                </p:cNvCxnSpPr>
                <p:nvPr/>
              </p:nvCxnSpPr>
              <p:spPr>
                <a:xfrm flipH="1">
                  <a:off x="7079821" y="439532"/>
                  <a:ext cx="1819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6" name="Rectangle 425">
                  <a:extLst>
                    <a:ext uri="{FF2B5EF4-FFF2-40B4-BE49-F238E27FC236}">
                      <a16:creationId xmlns:a16="http://schemas.microsoft.com/office/drawing/2014/main" id="{09F81EA2-5936-9243-AB20-64B0BCF5E2AC}"/>
                    </a:ext>
                  </a:extLst>
                </p:cNvPr>
                <p:cNvSpPr/>
                <p:nvPr/>
              </p:nvSpPr>
              <p:spPr>
                <a:xfrm flipV="1">
                  <a:off x="734927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27" name="Elbow Connector 426">
                  <a:extLst>
                    <a:ext uri="{FF2B5EF4-FFF2-40B4-BE49-F238E27FC236}">
                      <a16:creationId xmlns:a16="http://schemas.microsoft.com/office/drawing/2014/main" id="{D112FB89-0A3C-4949-AA5C-E056CCC6FF6E}"/>
                    </a:ext>
                  </a:extLst>
                </p:cNvPr>
                <p:cNvCxnSpPr>
                  <a:cxnSpLocks/>
                  <a:stCxn id="426" idx="3"/>
                </p:cNvCxnSpPr>
                <p:nvPr/>
              </p:nvCxnSpPr>
              <p:spPr>
                <a:xfrm flipV="1">
                  <a:off x="761246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8" name="Arc 427">
                  <a:extLst>
                    <a:ext uri="{FF2B5EF4-FFF2-40B4-BE49-F238E27FC236}">
                      <a16:creationId xmlns:a16="http://schemas.microsoft.com/office/drawing/2014/main" id="{47F4FF86-6B9E-8C4C-B9F0-A1ED5841321A}"/>
                    </a:ext>
                  </a:extLst>
                </p:cNvPr>
                <p:cNvSpPr/>
                <p:nvPr/>
              </p:nvSpPr>
              <p:spPr>
                <a:xfrm flipV="1">
                  <a:off x="687971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2" name="Group 411">
                <a:extLst>
                  <a:ext uri="{FF2B5EF4-FFF2-40B4-BE49-F238E27FC236}">
                    <a16:creationId xmlns:a16="http://schemas.microsoft.com/office/drawing/2014/main" id="{68884610-4C9C-5742-9E4E-C2DBB1B1BACF}"/>
                  </a:ext>
                </a:extLst>
              </p:cNvPr>
              <p:cNvGrpSpPr/>
              <p:nvPr/>
            </p:nvGrpSpPr>
            <p:grpSpPr>
              <a:xfrm>
                <a:off x="1783396" y="447397"/>
                <a:ext cx="850348" cy="934876"/>
                <a:chOff x="1783396" y="447397"/>
                <a:chExt cx="850348" cy="934876"/>
              </a:xfrm>
            </p:grpSpPr>
            <p:cxnSp>
              <p:nvCxnSpPr>
                <p:cNvPr id="419" name="Elbow Connector 418">
                  <a:extLst>
                    <a:ext uri="{FF2B5EF4-FFF2-40B4-BE49-F238E27FC236}">
                      <a16:creationId xmlns:a16="http://schemas.microsoft.com/office/drawing/2014/main" id="{862AEDE6-19C7-8942-B520-8FCD4080C51A}"/>
                    </a:ext>
                  </a:extLst>
                </p:cNvPr>
                <p:cNvCxnSpPr>
                  <a:cxnSpLocks/>
                  <a:stCxn id="439" idx="0"/>
                  <a:endCxn id="421" idx="1"/>
                </p:cNvCxnSpPr>
                <p:nvPr/>
              </p:nvCxnSpPr>
              <p:spPr>
                <a:xfrm rot="16200000" flipH="1">
                  <a:off x="2048456" y="1046170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Straight Connector 419">
                  <a:extLst>
                    <a:ext uri="{FF2B5EF4-FFF2-40B4-BE49-F238E27FC236}">
                      <a16:creationId xmlns:a16="http://schemas.microsoft.com/office/drawing/2014/main" id="{01783558-2A2F-584D-A718-61504FEEB9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9804" y="447397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1" name="Rectangle 420">
                  <a:extLst>
                    <a:ext uri="{FF2B5EF4-FFF2-40B4-BE49-F238E27FC236}">
                      <a16:creationId xmlns:a16="http://schemas.microsoft.com/office/drawing/2014/main" id="{E2AD8EA1-8330-EF42-A7D9-4E498694247C}"/>
                    </a:ext>
                  </a:extLst>
                </p:cNvPr>
                <p:cNvSpPr/>
                <p:nvPr/>
              </p:nvSpPr>
              <p:spPr>
                <a:xfrm flipV="1">
                  <a:off x="2252961" y="1119079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22" name="Elbow Connector 421">
                  <a:extLst>
                    <a:ext uri="{FF2B5EF4-FFF2-40B4-BE49-F238E27FC236}">
                      <a16:creationId xmlns:a16="http://schemas.microsoft.com/office/drawing/2014/main" id="{72CE4F77-C5CD-9149-84A5-D60E47340029}"/>
                    </a:ext>
                  </a:extLst>
                </p:cNvPr>
                <p:cNvCxnSpPr>
                  <a:cxnSpLocks/>
                  <a:stCxn id="421" idx="3"/>
                </p:cNvCxnSpPr>
                <p:nvPr/>
              </p:nvCxnSpPr>
              <p:spPr>
                <a:xfrm flipV="1">
                  <a:off x="2516155" y="967047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3" name="Arc 422">
                  <a:extLst>
                    <a:ext uri="{FF2B5EF4-FFF2-40B4-BE49-F238E27FC236}">
                      <a16:creationId xmlns:a16="http://schemas.microsoft.com/office/drawing/2014/main" id="{0BC74589-59AA-C44F-BC10-1B3E0CA5D324}"/>
                    </a:ext>
                  </a:extLst>
                </p:cNvPr>
                <p:cNvSpPr/>
                <p:nvPr/>
              </p:nvSpPr>
              <p:spPr>
                <a:xfrm flipV="1">
                  <a:off x="1783396" y="759142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3" name="Group 412">
                <a:extLst>
                  <a:ext uri="{FF2B5EF4-FFF2-40B4-BE49-F238E27FC236}">
                    <a16:creationId xmlns:a16="http://schemas.microsoft.com/office/drawing/2014/main" id="{666259E3-D82F-714A-8CDB-82226BBE7CCB}"/>
                  </a:ext>
                </a:extLst>
              </p:cNvPr>
              <p:cNvGrpSpPr/>
              <p:nvPr/>
            </p:nvGrpSpPr>
            <p:grpSpPr>
              <a:xfrm>
                <a:off x="3482168" y="447396"/>
                <a:ext cx="850347" cy="934876"/>
                <a:chOff x="3482168" y="447396"/>
                <a:chExt cx="850347" cy="934876"/>
              </a:xfrm>
            </p:grpSpPr>
            <p:cxnSp>
              <p:nvCxnSpPr>
                <p:cNvPr id="414" name="Elbow Connector 413">
                  <a:extLst>
                    <a:ext uri="{FF2B5EF4-FFF2-40B4-BE49-F238E27FC236}">
                      <a16:creationId xmlns:a16="http://schemas.microsoft.com/office/drawing/2014/main" id="{BCD3C365-45DC-9844-AAA1-D7F835173E83}"/>
                    </a:ext>
                  </a:extLst>
                </p:cNvPr>
                <p:cNvCxnSpPr>
                  <a:cxnSpLocks/>
                  <a:stCxn id="404" idx="0"/>
                  <a:endCxn id="416" idx="1"/>
                </p:cNvCxnSpPr>
                <p:nvPr/>
              </p:nvCxnSpPr>
              <p:spPr>
                <a:xfrm rot="16200000" flipH="1">
                  <a:off x="3743814" y="1042756"/>
                  <a:ext cx="145851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Straight Connector 414">
                  <a:extLst>
                    <a:ext uri="{FF2B5EF4-FFF2-40B4-BE49-F238E27FC236}">
                      <a16:creationId xmlns:a16="http://schemas.microsoft.com/office/drawing/2014/main" id="{24412692-7C5B-2E47-B90F-0E502C75A9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9784" y="447396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6" name="Rectangle 415">
                  <a:extLst>
                    <a:ext uri="{FF2B5EF4-FFF2-40B4-BE49-F238E27FC236}">
                      <a16:creationId xmlns:a16="http://schemas.microsoft.com/office/drawing/2014/main" id="{35D42E4B-9B6A-6240-9672-35AEA2E0B7A5}"/>
                    </a:ext>
                  </a:extLst>
                </p:cNvPr>
                <p:cNvSpPr/>
                <p:nvPr/>
              </p:nvSpPr>
              <p:spPr>
                <a:xfrm flipV="1">
                  <a:off x="395173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17" name="Elbow Connector 416">
                  <a:extLst>
                    <a:ext uri="{FF2B5EF4-FFF2-40B4-BE49-F238E27FC236}">
                      <a16:creationId xmlns:a16="http://schemas.microsoft.com/office/drawing/2014/main" id="{26FA9FF3-5ECD-0F42-83CB-003F0DA5E8D2}"/>
                    </a:ext>
                  </a:extLst>
                </p:cNvPr>
                <p:cNvCxnSpPr>
                  <a:cxnSpLocks/>
                  <a:stCxn id="416" idx="3"/>
                </p:cNvCxnSpPr>
                <p:nvPr/>
              </p:nvCxnSpPr>
              <p:spPr>
                <a:xfrm flipV="1">
                  <a:off x="421492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8" name="Arc 417">
                  <a:extLst>
                    <a:ext uri="{FF2B5EF4-FFF2-40B4-BE49-F238E27FC236}">
                      <a16:creationId xmlns:a16="http://schemas.microsoft.com/office/drawing/2014/main" id="{E737672B-AEBE-5940-9404-B779BE5B8199}"/>
                    </a:ext>
                  </a:extLst>
                </p:cNvPr>
                <p:cNvSpPr/>
                <p:nvPr/>
              </p:nvSpPr>
              <p:spPr>
                <a:xfrm flipV="1">
                  <a:off x="348216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</p:grp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10027C68-F4BA-4745-A421-23D65FEAA0DC}"/>
                </a:ext>
              </a:extLst>
            </p:cNvPr>
            <p:cNvGrpSpPr/>
            <p:nvPr/>
          </p:nvGrpSpPr>
          <p:grpSpPr>
            <a:xfrm>
              <a:off x="880488" y="5079517"/>
              <a:ext cx="9171072" cy="875478"/>
              <a:chOff x="297148" y="1104823"/>
              <a:chExt cx="10317458" cy="984913"/>
            </a:xfrm>
          </p:grpSpPr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id="{A999333D-BCDB-6C41-8050-00E51819AB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id="{FAB5DEA4-9017-8544-96A9-807F0B7B39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id="{6BFA47A8-1E45-534E-AF88-841DEC8CA2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14A13C99-D816-844D-A410-642F45EF4339}"/>
                  </a:ext>
                </a:extLst>
              </p:cNvPr>
              <p:cNvSpPr/>
              <p:nvPr/>
            </p:nvSpPr>
            <p:spPr>
              <a:xfrm flipV="1">
                <a:off x="904804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7" name="Diamond 336">
                <a:extLst>
                  <a:ext uri="{FF2B5EF4-FFF2-40B4-BE49-F238E27FC236}">
                    <a16:creationId xmlns:a16="http://schemas.microsoft.com/office/drawing/2014/main" id="{951B6487-BD22-DF45-997E-6803FFD332C4}"/>
                  </a:ext>
                </a:extLst>
              </p:cNvPr>
              <p:cNvSpPr/>
              <p:nvPr/>
            </p:nvSpPr>
            <p:spPr>
              <a:xfrm flipV="1">
                <a:off x="9713347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8" name="Arc 337">
                <a:extLst>
                  <a:ext uri="{FF2B5EF4-FFF2-40B4-BE49-F238E27FC236}">
                    <a16:creationId xmlns:a16="http://schemas.microsoft.com/office/drawing/2014/main" id="{29D5C04A-3DED-C14D-8E6F-0C264420BCAB}"/>
                  </a:ext>
                </a:extLst>
              </p:cNvPr>
              <p:cNvSpPr/>
              <p:nvPr/>
            </p:nvSpPr>
            <p:spPr>
              <a:xfrm flipV="1">
                <a:off x="857848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id="{1C4B4BE6-6410-8D40-B947-2CE10B8DD2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DD64AF5F-0A47-384C-9BEE-878771CE005D}"/>
                  </a:ext>
                </a:extLst>
              </p:cNvPr>
              <p:cNvCxnSpPr>
                <a:cxnSpLocks/>
                <a:endCxn id="336" idx="1"/>
              </p:cNvCxnSpPr>
              <p:nvPr/>
            </p:nvCxnSpPr>
            <p:spPr>
              <a:xfrm flipV="1">
                <a:off x="878941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Elbow Connector 340">
                <a:extLst>
                  <a:ext uri="{FF2B5EF4-FFF2-40B4-BE49-F238E27FC236}">
                    <a16:creationId xmlns:a16="http://schemas.microsoft.com/office/drawing/2014/main" id="{6FCEB31E-4624-E945-802D-994370FEFBA6}"/>
                  </a:ext>
                </a:extLst>
              </p:cNvPr>
              <p:cNvCxnSpPr>
                <a:cxnSpLocks/>
                <a:stCxn id="336" idx="3"/>
              </p:cNvCxnSpPr>
              <p:nvPr/>
            </p:nvCxnSpPr>
            <p:spPr>
              <a:xfrm flipV="1">
                <a:off x="931123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Elbow Connector 341">
                <a:extLst>
                  <a:ext uri="{FF2B5EF4-FFF2-40B4-BE49-F238E27FC236}">
                    <a16:creationId xmlns:a16="http://schemas.microsoft.com/office/drawing/2014/main" id="{6C563FEA-48E5-D64A-AE4D-67C92BD4FCD9}"/>
                  </a:ext>
                </a:extLst>
              </p:cNvPr>
              <p:cNvCxnSpPr>
                <a:cxnSpLocks/>
                <a:stCxn id="337" idx="3"/>
              </p:cNvCxnSpPr>
              <p:nvPr/>
            </p:nvCxnSpPr>
            <p:spPr>
              <a:xfrm flipV="1">
                <a:off x="10076613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Elbow Connector 342">
                <a:extLst>
                  <a:ext uri="{FF2B5EF4-FFF2-40B4-BE49-F238E27FC236}">
                    <a16:creationId xmlns:a16="http://schemas.microsoft.com/office/drawing/2014/main" id="{2B846206-240D-9E47-BF05-EDE4B4FA301B}"/>
                  </a:ext>
                </a:extLst>
              </p:cNvPr>
              <p:cNvCxnSpPr>
                <a:cxnSpLocks/>
                <a:endCxn id="337" idx="1"/>
              </p:cNvCxnSpPr>
              <p:nvPr/>
            </p:nvCxnSpPr>
            <p:spPr>
              <a:xfrm rot="16200000" flipH="1">
                <a:off x="9485866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50B14B13-D1B3-5342-A557-155578C88D18}"/>
                  </a:ext>
                </a:extLst>
              </p:cNvPr>
              <p:cNvCxnSpPr>
                <a:cxnSpLocks/>
                <a:endCxn id="345" idx="2"/>
              </p:cNvCxnSpPr>
              <p:nvPr/>
            </p:nvCxnSpPr>
            <p:spPr>
              <a:xfrm>
                <a:off x="8922664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5" name="Oval 344">
                <a:extLst>
                  <a:ext uri="{FF2B5EF4-FFF2-40B4-BE49-F238E27FC236}">
                    <a16:creationId xmlns:a16="http://schemas.microsoft.com/office/drawing/2014/main" id="{98AD5F76-363C-D34B-A9D5-57BB1DAB49B5}"/>
                  </a:ext>
                </a:extLst>
              </p:cNvPr>
              <p:cNvSpPr/>
              <p:nvPr/>
            </p:nvSpPr>
            <p:spPr>
              <a:xfrm flipV="1">
                <a:off x="10339054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03B5FBBE-5494-6144-A5DB-C8D744DDA9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B2720220-D288-AE40-9CDF-DA2D3FC8E63B}"/>
                  </a:ext>
                </a:extLst>
              </p:cNvPr>
              <p:cNvSpPr/>
              <p:nvPr/>
            </p:nvSpPr>
            <p:spPr>
              <a:xfrm flipV="1">
                <a:off x="565050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48" name="Diamond 347">
                <a:extLst>
                  <a:ext uri="{FF2B5EF4-FFF2-40B4-BE49-F238E27FC236}">
                    <a16:creationId xmlns:a16="http://schemas.microsoft.com/office/drawing/2014/main" id="{B4D0454E-911D-F149-BF16-9E9DD2C3A9B7}"/>
                  </a:ext>
                </a:extLst>
              </p:cNvPr>
              <p:cNvSpPr/>
              <p:nvPr/>
            </p:nvSpPr>
            <p:spPr>
              <a:xfrm flipV="1">
                <a:off x="631580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49" name="Arc 348">
                <a:extLst>
                  <a:ext uri="{FF2B5EF4-FFF2-40B4-BE49-F238E27FC236}">
                    <a16:creationId xmlns:a16="http://schemas.microsoft.com/office/drawing/2014/main" id="{A81C6AC8-5B4A-6D48-9515-3DB06325FBB0}"/>
                  </a:ext>
                </a:extLst>
              </p:cNvPr>
              <p:cNvSpPr/>
              <p:nvPr/>
            </p:nvSpPr>
            <p:spPr>
              <a:xfrm flipV="1">
                <a:off x="518093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id="{A0A793B5-9755-3C40-B701-642CDBA12A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47C64BA0-9E9D-7E4F-ADD2-19C9A4572CA7}"/>
                  </a:ext>
                </a:extLst>
              </p:cNvPr>
              <p:cNvCxnSpPr>
                <a:cxnSpLocks/>
                <a:endCxn id="347" idx="1"/>
              </p:cNvCxnSpPr>
              <p:nvPr/>
            </p:nvCxnSpPr>
            <p:spPr>
              <a:xfrm flipV="1">
                <a:off x="539187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Elbow Connector 351">
                <a:extLst>
                  <a:ext uri="{FF2B5EF4-FFF2-40B4-BE49-F238E27FC236}">
                    <a16:creationId xmlns:a16="http://schemas.microsoft.com/office/drawing/2014/main" id="{2FD5479C-C646-4645-A028-117E643EFC99}"/>
                  </a:ext>
                </a:extLst>
              </p:cNvPr>
              <p:cNvCxnSpPr>
                <a:cxnSpLocks/>
                <a:stCxn id="347" idx="3"/>
              </p:cNvCxnSpPr>
              <p:nvPr/>
            </p:nvCxnSpPr>
            <p:spPr>
              <a:xfrm flipV="1">
                <a:off x="591369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Elbow Connector 352">
                <a:extLst>
                  <a:ext uri="{FF2B5EF4-FFF2-40B4-BE49-F238E27FC236}">
                    <a16:creationId xmlns:a16="http://schemas.microsoft.com/office/drawing/2014/main" id="{D6A97A4B-0F60-5B42-963C-FDDC3B7C38C2}"/>
                  </a:ext>
                </a:extLst>
              </p:cNvPr>
              <p:cNvCxnSpPr>
                <a:cxnSpLocks/>
                <a:stCxn id="348" idx="3"/>
              </p:cNvCxnSpPr>
              <p:nvPr/>
            </p:nvCxnSpPr>
            <p:spPr>
              <a:xfrm flipV="1">
                <a:off x="6679072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Elbow Connector 353">
                <a:extLst>
                  <a:ext uri="{FF2B5EF4-FFF2-40B4-BE49-F238E27FC236}">
                    <a16:creationId xmlns:a16="http://schemas.microsoft.com/office/drawing/2014/main" id="{D2F832B5-0C25-3F40-A47F-EEF2A5343D27}"/>
                  </a:ext>
                </a:extLst>
              </p:cNvPr>
              <p:cNvCxnSpPr>
                <a:cxnSpLocks/>
                <a:endCxn id="348" idx="1"/>
              </p:cNvCxnSpPr>
              <p:nvPr/>
            </p:nvCxnSpPr>
            <p:spPr>
              <a:xfrm rot="16200000" flipH="1">
                <a:off x="608832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id="{1309797B-016B-834D-A688-9F7731F3DF13}"/>
                  </a:ext>
                </a:extLst>
              </p:cNvPr>
              <p:cNvCxnSpPr>
                <a:cxnSpLocks/>
                <a:endCxn id="356" idx="2"/>
              </p:cNvCxnSpPr>
              <p:nvPr/>
            </p:nvCxnSpPr>
            <p:spPr>
              <a:xfrm>
                <a:off x="552512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6" name="Oval 355">
                <a:extLst>
                  <a:ext uri="{FF2B5EF4-FFF2-40B4-BE49-F238E27FC236}">
                    <a16:creationId xmlns:a16="http://schemas.microsoft.com/office/drawing/2014/main" id="{BEE36C56-BABA-4A4E-82C3-63AA7DE30DC5}"/>
                  </a:ext>
                </a:extLst>
              </p:cNvPr>
              <p:cNvSpPr/>
              <p:nvPr/>
            </p:nvSpPr>
            <p:spPr>
              <a:xfrm flipV="1">
                <a:off x="6941513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id="{E9602753-ABED-7C4B-9328-86F1BA014A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" name="Rectangle 357">
                <a:extLst>
                  <a:ext uri="{FF2B5EF4-FFF2-40B4-BE49-F238E27FC236}">
                    <a16:creationId xmlns:a16="http://schemas.microsoft.com/office/drawing/2014/main" id="{A08C3F80-5F8B-DB4C-BC57-1499D79F63AB}"/>
                  </a:ext>
                </a:extLst>
              </p:cNvPr>
              <p:cNvSpPr/>
              <p:nvPr/>
            </p:nvSpPr>
            <p:spPr>
              <a:xfrm flipV="1">
                <a:off x="395173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59" name="Diamond 358">
                <a:extLst>
                  <a:ext uri="{FF2B5EF4-FFF2-40B4-BE49-F238E27FC236}">
                    <a16:creationId xmlns:a16="http://schemas.microsoft.com/office/drawing/2014/main" id="{DA37504D-AF67-1243-BC27-455B1F115FCB}"/>
                  </a:ext>
                </a:extLst>
              </p:cNvPr>
              <p:cNvSpPr/>
              <p:nvPr/>
            </p:nvSpPr>
            <p:spPr>
              <a:xfrm flipV="1">
                <a:off x="461703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60" name="Arc 359">
                <a:extLst>
                  <a:ext uri="{FF2B5EF4-FFF2-40B4-BE49-F238E27FC236}">
                    <a16:creationId xmlns:a16="http://schemas.microsoft.com/office/drawing/2014/main" id="{7D5ED2FB-E61D-0841-A193-DD0828DFC21E}"/>
                  </a:ext>
                </a:extLst>
              </p:cNvPr>
              <p:cNvSpPr/>
              <p:nvPr/>
            </p:nvSpPr>
            <p:spPr>
              <a:xfrm flipV="1">
                <a:off x="348216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8AE3FD96-43A2-884C-AC05-EF37F75FC5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34B395BA-190C-0949-B965-72AA82D2154D}"/>
                  </a:ext>
                </a:extLst>
              </p:cNvPr>
              <p:cNvCxnSpPr>
                <a:cxnSpLocks/>
                <a:endCxn id="358" idx="1"/>
              </p:cNvCxnSpPr>
              <p:nvPr/>
            </p:nvCxnSpPr>
            <p:spPr>
              <a:xfrm flipV="1">
                <a:off x="369310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Elbow Connector 362">
                <a:extLst>
                  <a:ext uri="{FF2B5EF4-FFF2-40B4-BE49-F238E27FC236}">
                    <a16:creationId xmlns:a16="http://schemas.microsoft.com/office/drawing/2014/main" id="{F127666B-A007-464D-9F08-D16CF80FE83F}"/>
                  </a:ext>
                </a:extLst>
              </p:cNvPr>
              <p:cNvCxnSpPr>
                <a:cxnSpLocks/>
                <a:stCxn id="358" idx="3"/>
              </p:cNvCxnSpPr>
              <p:nvPr/>
            </p:nvCxnSpPr>
            <p:spPr>
              <a:xfrm flipV="1">
                <a:off x="421492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Elbow Connector 363">
                <a:extLst>
                  <a:ext uri="{FF2B5EF4-FFF2-40B4-BE49-F238E27FC236}">
                    <a16:creationId xmlns:a16="http://schemas.microsoft.com/office/drawing/2014/main" id="{63F2D22A-E3B5-5B4B-B3EF-2A924404B8CD}"/>
                  </a:ext>
                </a:extLst>
              </p:cNvPr>
              <p:cNvCxnSpPr>
                <a:cxnSpLocks/>
                <a:stCxn id="359" idx="3"/>
              </p:cNvCxnSpPr>
              <p:nvPr/>
            </p:nvCxnSpPr>
            <p:spPr>
              <a:xfrm flipV="1">
                <a:off x="4980301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Elbow Connector 364">
                <a:extLst>
                  <a:ext uri="{FF2B5EF4-FFF2-40B4-BE49-F238E27FC236}">
                    <a16:creationId xmlns:a16="http://schemas.microsoft.com/office/drawing/2014/main" id="{D342AF8B-69C3-494A-A236-B2BA72913801}"/>
                  </a:ext>
                </a:extLst>
              </p:cNvPr>
              <p:cNvCxnSpPr>
                <a:cxnSpLocks/>
                <a:endCxn id="359" idx="1"/>
              </p:cNvCxnSpPr>
              <p:nvPr/>
            </p:nvCxnSpPr>
            <p:spPr>
              <a:xfrm rot="16200000" flipH="1">
                <a:off x="438955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D6F821F1-AAC0-E344-A0EE-82B159BDA84B}"/>
                  </a:ext>
                </a:extLst>
              </p:cNvPr>
              <p:cNvCxnSpPr>
                <a:cxnSpLocks/>
                <a:endCxn id="367" idx="2"/>
              </p:cNvCxnSpPr>
              <p:nvPr/>
            </p:nvCxnSpPr>
            <p:spPr>
              <a:xfrm>
                <a:off x="382635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Oval 366">
                <a:extLst>
                  <a:ext uri="{FF2B5EF4-FFF2-40B4-BE49-F238E27FC236}">
                    <a16:creationId xmlns:a16="http://schemas.microsoft.com/office/drawing/2014/main" id="{0681D84F-5D6D-154B-8553-D94756BAD4E5}"/>
                  </a:ext>
                </a:extLst>
              </p:cNvPr>
              <p:cNvSpPr/>
              <p:nvPr/>
            </p:nvSpPr>
            <p:spPr>
              <a:xfrm flipV="1">
                <a:off x="5242742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21A98566-6834-1145-AAFD-F49CA04CF1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1104824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9" name="Rectangle 368">
                <a:extLst>
                  <a:ext uri="{FF2B5EF4-FFF2-40B4-BE49-F238E27FC236}">
                    <a16:creationId xmlns:a16="http://schemas.microsoft.com/office/drawing/2014/main" id="{2511CD09-9AA2-B840-834D-42A148F0F6C7}"/>
                  </a:ext>
                </a:extLst>
              </p:cNvPr>
              <p:cNvSpPr/>
              <p:nvPr/>
            </p:nvSpPr>
            <p:spPr>
              <a:xfrm flipV="1">
                <a:off x="2252961" y="17765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70" name="Diamond 369">
                <a:extLst>
                  <a:ext uri="{FF2B5EF4-FFF2-40B4-BE49-F238E27FC236}">
                    <a16:creationId xmlns:a16="http://schemas.microsoft.com/office/drawing/2014/main" id="{838A879E-213E-4149-B569-71205EAF40E9}"/>
                  </a:ext>
                </a:extLst>
              </p:cNvPr>
              <p:cNvSpPr/>
              <p:nvPr/>
            </p:nvSpPr>
            <p:spPr>
              <a:xfrm flipV="1">
                <a:off x="2918264" y="17264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71" name="Arc 370">
                <a:extLst>
                  <a:ext uri="{FF2B5EF4-FFF2-40B4-BE49-F238E27FC236}">
                    <a16:creationId xmlns:a16="http://schemas.microsoft.com/office/drawing/2014/main" id="{9657B908-C859-9A40-8492-410DF408C1A6}"/>
                  </a:ext>
                </a:extLst>
              </p:cNvPr>
              <p:cNvSpPr/>
              <p:nvPr/>
            </p:nvSpPr>
            <p:spPr>
              <a:xfrm flipV="1">
                <a:off x="1783396" y="1416569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C090A326-7DEE-A743-9B4A-6526C7B5A5AB}"/>
                  </a:ext>
                </a:extLst>
              </p:cNvPr>
              <p:cNvCxnSpPr>
                <a:cxnSpLocks/>
                <a:stCxn id="374" idx="0"/>
              </p:cNvCxnSpPr>
              <p:nvPr/>
            </p:nvCxnSpPr>
            <p:spPr>
              <a:xfrm>
                <a:off x="1989804" y="1762250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FE495958-3861-3348-8CF3-F2C5069623E1}"/>
                  </a:ext>
                </a:extLst>
              </p:cNvPr>
              <p:cNvCxnSpPr>
                <a:cxnSpLocks/>
                <a:endCxn id="369" idx="1"/>
              </p:cNvCxnSpPr>
              <p:nvPr/>
            </p:nvCxnSpPr>
            <p:spPr>
              <a:xfrm flipV="1">
                <a:off x="1994331" y="1908102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0B62928F-ABEA-2F44-8A36-3791556570F8}"/>
                  </a:ext>
                </a:extLst>
              </p:cNvPr>
              <p:cNvSpPr/>
              <p:nvPr/>
            </p:nvSpPr>
            <p:spPr>
              <a:xfrm flipV="1">
                <a:off x="1852028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5" name="Elbow Connector 374">
                <a:extLst>
                  <a:ext uri="{FF2B5EF4-FFF2-40B4-BE49-F238E27FC236}">
                    <a16:creationId xmlns:a16="http://schemas.microsoft.com/office/drawing/2014/main" id="{0FB95BF9-69E7-D540-866C-132F4ED7BD80}"/>
                  </a:ext>
                </a:extLst>
              </p:cNvPr>
              <p:cNvCxnSpPr>
                <a:cxnSpLocks/>
                <a:stCxn id="369" idx="3"/>
              </p:cNvCxnSpPr>
              <p:nvPr/>
            </p:nvCxnSpPr>
            <p:spPr>
              <a:xfrm flipV="1">
                <a:off x="2516155" y="16244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Elbow Connector 375">
                <a:extLst>
                  <a:ext uri="{FF2B5EF4-FFF2-40B4-BE49-F238E27FC236}">
                    <a16:creationId xmlns:a16="http://schemas.microsoft.com/office/drawing/2014/main" id="{87E65B5F-6D0F-FA47-85DF-8D5F9FE4E997}"/>
                  </a:ext>
                </a:extLst>
              </p:cNvPr>
              <p:cNvCxnSpPr>
                <a:cxnSpLocks/>
                <a:stCxn id="370" idx="3"/>
              </p:cNvCxnSpPr>
              <p:nvPr/>
            </p:nvCxnSpPr>
            <p:spPr>
              <a:xfrm flipV="1">
                <a:off x="3281530" y="16244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Elbow Connector 376">
                <a:extLst>
                  <a:ext uri="{FF2B5EF4-FFF2-40B4-BE49-F238E27FC236}">
                    <a16:creationId xmlns:a16="http://schemas.microsoft.com/office/drawing/2014/main" id="{FFDE0770-A00F-6741-AAAD-823247AD8B77}"/>
                  </a:ext>
                </a:extLst>
              </p:cNvPr>
              <p:cNvCxnSpPr>
                <a:cxnSpLocks/>
                <a:endCxn id="370" idx="1"/>
              </p:cNvCxnSpPr>
              <p:nvPr/>
            </p:nvCxnSpPr>
            <p:spPr>
              <a:xfrm rot="16200000" flipH="1">
                <a:off x="2690783" y="16806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98F6E6BC-F3F1-E845-BE68-2480312DB3FE}"/>
                  </a:ext>
                </a:extLst>
              </p:cNvPr>
              <p:cNvCxnSpPr>
                <a:cxnSpLocks/>
                <a:stCxn id="374" idx="6"/>
                <a:endCxn id="379" idx="2"/>
              </p:cNvCxnSpPr>
              <p:nvPr/>
            </p:nvCxnSpPr>
            <p:spPr>
              <a:xfrm>
                <a:off x="2127580" y="16244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" name="Oval 378">
                <a:extLst>
                  <a:ext uri="{FF2B5EF4-FFF2-40B4-BE49-F238E27FC236}">
                    <a16:creationId xmlns:a16="http://schemas.microsoft.com/office/drawing/2014/main" id="{9ECCBA24-236E-454B-A373-03B0BE088947}"/>
                  </a:ext>
                </a:extLst>
              </p:cNvPr>
              <p:cNvSpPr/>
              <p:nvPr/>
            </p:nvSpPr>
            <p:spPr>
              <a:xfrm flipV="1">
                <a:off x="3543971" y="14866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0" name="Rectangle 379">
                <a:extLst>
                  <a:ext uri="{FF2B5EF4-FFF2-40B4-BE49-F238E27FC236}">
                    <a16:creationId xmlns:a16="http://schemas.microsoft.com/office/drawing/2014/main" id="{605F88C7-494D-D346-B2BD-AD062A3F3B17}"/>
                  </a:ext>
                </a:extLst>
              </p:cNvPr>
              <p:cNvSpPr/>
              <p:nvPr/>
            </p:nvSpPr>
            <p:spPr>
              <a:xfrm flipV="1">
                <a:off x="734927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1" name="Arc 380">
                <a:extLst>
                  <a:ext uri="{FF2B5EF4-FFF2-40B4-BE49-F238E27FC236}">
                    <a16:creationId xmlns:a16="http://schemas.microsoft.com/office/drawing/2014/main" id="{C0029132-1C9B-984D-BAC5-709DC5E60BC2}"/>
                  </a:ext>
                </a:extLst>
              </p:cNvPr>
              <p:cNvSpPr/>
              <p:nvPr/>
            </p:nvSpPr>
            <p:spPr>
              <a:xfrm flipV="1">
                <a:off x="687971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B8A99145-0E16-2042-9739-CB5ABA29A20E}"/>
                  </a:ext>
                </a:extLst>
              </p:cNvPr>
              <p:cNvCxnSpPr>
                <a:cxnSpLocks/>
                <a:endCxn id="380" idx="1"/>
              </p:cNvCxnSpPr>
              <p:nvPr/>
            </p:nvCxnSpPr>
            <p:spPr>
              <a:xfrm flipV="1">
                <a:off x="709064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Elbow Connector 382">
                <a:extLst>
                  <a:ext uri="{FF2B5EF4-FFF2-40B4-BE49-F238E27FC236}">
                    <a16:creationId xmlns:a16="http://schemas.microsoft.com/office/drawing/2014/main" id="{3B220BE0-E6B7-4241-9099-2697070BF42F}"/>
                  </a:ext>
                </a:extLst>
              </p:cNvPr>
              <p:cNvCxnSpPr>
                <a:cxnSpLocks/>
                <a:stCxn id="380" idx="3"/>
              </p:cNvCxnSpPr>
              <p:nvPr/>
            </p:nvCxnSpPr>
            <p:spPr>
              <a:xfrm flipV="1">
                <a:off x="761246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04BCDF90-026D-824C-A72A-318C3A070A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1624472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5FB0BFC9-856E-0747-A193-E303302BACE6}"/>
                  </a:ext>
                </a:extLst>
              </p:cNvPr>
              <p:cNvSpPr/>
              <p:nvPr/>
            </p:nvSpPr>
            <p:spPr>
              <a:xfrm flipV="1">
                <a:off x="8640284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B8D37493-1DC2-9348-9AA2-8839E8DB1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1624473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AA9FE235-D00C-4143-A8C2-37EEC145C162}"/>
                  </a:ext>
                </a:extLst>
              </p:cNvPr>
              <p:cNvSpPr/>
              <p:nvPr/>
            </p:nvSpPr>
            <p:spPr>
              <a:xfrm>
                <a:off x="801204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388" name="Oval 387">
                <a:extLst>
                  <a:ext uri="{FF2B5EF4-FFF2-40B4-BE49-F238E27FC236}">
                    <a16:creationId xmlns:a16="http://schemas.microsoft.com/office/drawing/2014/main" id="{D22B5DFB-0EAE-E54B-B0CD-FB868806ED99}"/>
                  </a:ext>
                </a:extLst>
              </p:cNvPr>
              <p:cNvSpPr/>
              <p:nvPr/>
            </p:nvSpPr>
            <p:spPr>
              <a:xfrm>
                <a:off x="817171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131DE737-50D2-C74C-A5F6-A8797EF059EA}"/>
                  </a:ext>
                </a:extLst>
              </p:cNvPr>
              <p:cNvSpPr/>
              <p:nvPr/>
            </p:nvSpPr>
            <p:spPr>
              <a:xfrm>
                <a:off x="8329367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90" name="Google Shape;399;p3">
                <a:extLst>
                  <a:ext uri="{FF2B5EF4-FFF2-40B4-BE49-F238E27FC236}">
                    <a16:creationId xmlns:a16="http://schemas.microsoft.com/office/drawing/2014/main" id="{7A4B393F-4749-6046-8A87-81E180ECC3B6}"/>
                  </a:ext>
                </a:extLst>
              </p:cNvPr>
              <p:cNvSpPr/>
              <p:nvPr/>
            </p:nvSpPr>
            <p:spPr>
              <a:xfrm rot="16200000">
                <a:off x="1270288" y="147742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862440A7-9F8A-3A4F-BF63-56CAF9B1AD4A}"/>
                  </a:ext>
                </a:extLst>
              </p:cNvPr>
              <p:cNvCxnSpPr>
                <a:cxnSpLocks/>
                <a:stCxn id="390" idx="2"/>
              </p:cNvCxnSpPr>
              <p:nvPr/>
            </p:nvCxnSpPr>
            <p:spPr>
              <a:xfrm>
                <a:off x="1581784" y="163143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2" name="TextBox 391">
                <a:extLst>
                  <a:ext uri="{FF2B5EF4-FFF2-40B4-BE49-F238E27FC236}">
                    <a16:creationId xmlns:a16="http://schemas.microsoft.com/office/drawing/2014/main" id="{95CB36DE-66DC-BA41-A5CE-B9BCA7EC80DD}"/>
                  </a:ext>
                </a:extLst>
              </p:cNvPr>
              <p:cNvSpPr txBox="1"/>
              <p:nvPr/>
            </p:nvSpPr>
            <p:spPr>
              <a:xfrm>
                <a:off x="297148" y="1406035"/>
                <a:ext cx="855162" cy="473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</a:t>
                </a:r>
              </a:p>
            </p:txBody>
          </p:sp>
        </p:grp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35DFDB96-29FF-C34D-A69D-9F0EDE12B336}"/>
                </a:ext>
              </a:extLst>
            </p:cNvPr>
            <p:cNvGrpSpPr/>
            <p:nvPr/>
          </p:nvGrpSpPr>
          <p:grpSpPr>
            <a:xfrm>
              <a:off x="1122541" y="5933481"/>
              <a:ext cx="8684084" cy="603235"/>
              <a:chOff x="572231" y="4698797"/>
              <a:chExt cx="9769594" cy="678639"/>
            </a:xfrm>
          </p:grpSpPr>
          <p:cxnSp>
            <p:nvCxnSpPr>
              <p:cNvPr id="284" name="Elbow Connector 283">
                <a:extLst>
                  <a:ext uri="{FF2B5EF4-FFF2-40B4-BE49-F238E27FC236}">
                    <a16:creationId xmlns:a16="http://schemas.microsoft.com/office/drawing/2014/main" id="{1FD793DB-5F63-9D48-89E1-3EADB3DB4B84}"/>
                  </a:ext>
                </a:extLst>
              </p:cNvPr>
              <p:cNvCxnSpPr>
                <a:cxnSpLocks/>
                <a:endCxn id="321" idx="1"/>
              </p:cNvCxnSpPr>
              <p:nvPr/>
            </p:nvCxnSpPr>
            <p:spPr>
              <a:xfrm rot="16200000" flipH="1">
                <a:off x="7147540" y="4991297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Elbow Connector 284">
                <a:extLst>
                  <a:ext uri="{FF2B5EF4-FFF2-40B4-BE49-F238E27FC236}">
                    <a16:creationId xmlns:a16="http://schemas.microsoft.com/office/drawing/2014/main" id="{882A7DD2-CD70-F946-97BF-FA1140DC9137}"/>
                  </a:ext>
                </a:extLst>
              </p:cNvPr>
              <p:cNvCxnSpPr>
                <a:cxnSpLocks/>
                <a:endCxn id="286" idx="1"/>
              </p:cNvCxnSpPr>
              <p:nvPr/>
            </p:nvCxnSpPr>
            <p:spPr>
              <a:xfrm rot="16200000" flipH="1">
                <a:off x="8846310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8B059D1B-14E2-C14D-81DA-8810CBDBF418}"/>
                  </a:ext>
                </a:extLst>
              </p:cNvPr>
              <p:cNvSpPr/>
              <p:nvPr/>
            </p:nvSpPr>
            <p:spPr>
              <a:xfrm flipV="1">
                <a:off x="905081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87" name="Diamond 286">
                <a:extLst>
                  <a:ext uri="{FF2B5EF4-FFF2-40B4-BE49-F238E27FC236}">
                    <a16:creationId xmlns:a16="http://schemas.microsoft.com/office/drawing/2014/main" id="{3AB4CF42-2AC7-A54F-BD60-BE444C6CF581}"/>
                  </a:ext>
                </a:extLst>
              </p:cNvPr>
              <p:cNvSpPr/>
              <p:nvPr/>
            </p:nvSpPr>
            <p:spPr>
              <a:xfrm flipV="1">
                <a:off x="9716117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88" name="Arc 287">
                <a:extLst>
                  <a:ext uri="{FF2B5EF4-FFF2-40B4-BE49-F238E27FC236}">
                    <a16:creationId xmlns:a16="http://schemas.microsoft.com/office/drawing/2014/main" id="{26D1648A-8893-B14C-8201-33751CBECE90}"/>
                  </a:ext>
                </a:extLst>
              </p:cNvPr>
              <p:cNvSpPr/>
              <p:nvPr/>
            </p:nvSpPr>
            <p:spPr>
              <a:xfrm flipV="1">
                <a:off x="858125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89" name="Elbow Connector 288">
                <a:extLst>
                  <a:ext uri="{FF2B5EF4-FFF2-40B4-BE49-F238E27FC236}">
                    <a16:creationId xmlns:a16="http://schemas.microsoft.com/office/drawing/2014/main" id="{D02004E9-1D24-1D4F-A8C0-53F8EB37BE4F}"/>
                  </a:ext>
                </a:extLst>
              </p:cNvPr>
              <p:cNvCxnSpPr>
                <a:cxnSpLocks/>
                <a:stCxn id="286" idx="3"/>
              </p:cNvCxnSpPr>
              <p:nvPr/>
            </p:nvCxnSpPr>
            <p:spPr>
              <a:xfrm flipV="1">
                <a:off x="931400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Elbow Connector 289">
                <a:extLst>
                  <a:ext uri="{FF2B5EF4-FFF2-40B4-BE49-F238E27FC236}">
                    <a16:creationId xmlns:a16="http://schemas.microsoft.com/office/drawing/2014/main" id="{E159FB07-1755-3F46-B3BC-EA2871E9A072}"/>
                  </a:ext>
                </a:extLst>
              </p:cNvPr>
              <p:cNvCxnSpPr>
                <a:cxnSpLocks/>
                <a:stCxn id="287" idx="3"/>
              </p:cNvCxnSpPr>
              <p:nvPr/>
            </p:nvCxnSpPr>
            <p:spPr>
              <a:xfrm flipV="1">
                <a:off x="10079383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Elbow Connector 290">
                <a:extLst>
                  <a:ext uri="{FF2B5EF4-FFF2-40B4-BE49-F238E27FC236}">
                    <a16:creationId xmlns:a16="http://schemas.microsoft.com/office/drawing/2014/main" id="{C2967A26-F7DB-4741-AC63-A20A06E28A78}"/>
                  </a:ext>
                </a:extLst>
              </p:cNvPr>
              <p:cNvCxnSpPr>
                <a:cxnSpLocks/>
                <a:endCxn id="287" idx="1"/>
              </p:cNvCxnSpPr>
              <p:nvPr/>
            </p:nvCxnSpPr>
            <p:spPr>
              <a:xfrm rot="16200000" flipH="1">
                <a:off x="9488636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id="{19DA827E-7487-B14C-B824-0B624F27A1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5434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Elbow Connector 292">
                <a:extLst>
                  <a:ext uri="{FF2B5EF4-FFF2-40B4-BE49-F238E27FC236}">
                    <a16:creationId xmlns:a16="http://schemas.microsoft.com/office/drawing/2014/main" id="{CFD62AAF-67DD-5F40-86CD-7A56BE60DFC7}"/>
                  </a:ext>
                </a:extLst>
              </p:cNvPr>
              <p:cNvCxnSpPr>
                <a:cxnSpLocks/>
                <a:endCxn id="294" idx="1"/>
              </p:cNvCxnSpPr>
              <p:nvPr/>
            </p:nvCxnSpPr>
            <p:spPr>
              <a:xfrm rot="16200000" flipH="1">
                <a:off x="544876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0A943FD4-7CF8-CB49-BEE0-64B1D0281085}"/>
                  </a:ext>
                </a:extLst>
              </p:cNvPr>
              <p:cNvSpPr/>
              <p:nvPr/>
            </p:nvSpPr>
            <p:spPr>
              <a:xfrm flipV="1">
                <a:off x="565327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95" name="Diamond 294">
                <a:extLst>
                  <a:ext uri="{FF2B5EF4-FFF2-40B4-BE49-F238E27FC236}">
                    <a16:creationId xmlns:a16="http://schemas.microsoft.com/office/drawing/2014/main" id="{5AFA0F19-0ACF-F341-9DD7-20BB0097C650}"/>
                  </a:ext>
                </a:extLst>
              </p:cNvPr>
              <p:cNvSpPr/>
              <p:nvPr/>
            </p:nvSpPr>
            <p:spPr>
              <a:xfrm flipV="1">
                <a:off x="631857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96" name="Arc 295">
                <a:extLst>
                  <a:ext uri="{FF2B5EF4-FFF2-40B4-BE49-F238E27FC236}">
                    <a16:creationId xmlns:a16="http://schemas.microsoft.com/office/drawing/2014/main" id="{7C160BFE-945A-0542-A5A6-08205C32A88F}"/>
                  </a:ext>
                </a:extLst>
              </p:cNvPr>
              <p:cNvSpPr/>
              <p:nvPr/>
            </p:nvSpPr>
            <p:spPr>
              <a:xfrm flipV="1">
                <a:off x="518370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97" name="Elbow Connector 296">
                <a:extLst>
                  <a:ext uri="{FF2B5EF4-FFF2-40B4-BE49-F238E27FC236}">
                    <a16:creationId xmlns:a16="http://schemas.microsoft.com/office/drawing/2014/main" id="{F8176B14-4EFE-B144-8821-E8B22A4E860E}"/>
                  </a:ext>
                </a:extLst>
              </p:cNvPr>
              <p:cNvCxnSpPr>
                <a:cxnSpLocks/>
                <a:stCxn id="294" idx="3"/>
              </p:cNvCxnSpPr>
              <p:nvPr/>
            </p:nvCxnSpPr>
            <p:spPr>
              <a:xfrm flipV="1">
                <a:off x="591646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Elbow Connector 297">
                <a:extLst>
                  <a:ext uri="{FF2B5EF4-FFF2-40B4-BE49-F238E27FC236}">
                    <a16:creationId xmlns:a16="http://schemas.microsoft.com/office/drawing/2014/main" id="{3DA78E36-80CB-0946-8228-E630DBBF7B89}"/>
                  </a:ext>
                </a:extLst>
              </p:cNvPr>
              <p:cNvCxnSpPr>
                <a:cxnSpLocks/>
                <a:stCxn id="295" idx="3"/>
              </p:cNvCxnSpPr>
              <p:nvPr/>
            </p:nvCxnSpPr>
            <p:spPr>
              <a:xfrm flipV="1">
                <a:off x="6681842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Elbow Connector 298">
                <a:extLst>
                  <a:ext uri="{FF2B5EF4-FFF2-40B4-BE49-F238E27FC236}">
                    <a16:creationId xmlns:a16="http://schemas.microsoft.com/office/drawing/2014/main" id="{CC1F102F-B7B7-184A-AFF0-3FA897FB80EC}"/>
                  </a:ext>
                </a:extLst>
              </p:cNvPr>
              <p:cNvCxnSpPr>
                <a:cxnSpLocks/>
                <a:endCxn id="295" idx="1"/>
              </p:cNvCxnSpPr>
              <p:nvPr/>
            </p:nvCxnSpPr>
            <p:spPr>
              <a:xfrm rot="16200000" flipH="1">
                <a:off x="609109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1F85AA61-DED7-584C-B5B8-E465E0FB4E2B}"/>
                  </a:ext>
                </a:extLst>
              </p:cNvPr>
              <p:cNvCxnSpPr>
                <a:cxnSpLocks/>
                <a:endCxn id="301" idx="2"/>
              </p:cNvCxnSpPr>
              <p:nvPr/>
            </p:nvCxnSpPr>
            <p:spPr>
              <a:xfrm>
                <a:off x="552789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Oval 300">
                <a:extLst>
                  <a:ext uri="{FF2B5EF4-FFF2-40B4-BE49-F238E27FC236}">
                    <a16:creationId xmlns:a16="http://schemas.microsoft.com/office/drawing/2014/main" id="{32FE6622-D931-DD42-A3BA-B81848A8F90F}"/>
                  </a:ext>
                </a:extLst>
              </p:cNvPr>
              <p:cNvSpPr/>
              <p:nvPr/>
            </p:nvSpPr>
            <p:spPr>
              <a:xfrm flipV="1">
                <a:off x="6944283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02" name="Elbow Connector 301">
                <a:extLst>
                  <a:ext uri="{FF2B5EF4-FFF2-40B4-BE49-F238E27FC236}">
                    <a16:creationId xmlns:a16="http://schemas.microsoft.com/office/drawing/2014/main" id="{59079573-656D-C44D-800F-D36A550E4E75}"/>
                  </a:ext>
                </a:extLst>
              </p:cNvPr>
              <p:cNvCxnSpPr>
                <a:cxnSpLocks/>
                <a:endCxn id="303" idx="1"/>
              </p:cNvCxnSpPr>
              <p:nvPr/>
            </p:nvCxnSpPr>
            <p:spPr>
              <a:xfrm rot="16200000" flipH="1">
                <a:off x="374999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4691F2C6-F4A8-794B-9BF6-06596D50C1F5}"/>
                  </a:ext>
                </a:extLst>
              </p:cNvPr>
              <p:cNvSpPr/>
              <p:nvPr/>
            </p:nvSpPr>
            <p:spPr>
              <a:xfrm flipV="1">
                <a:off x="395450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04" name="Diamond 303">
                <a:extLst>
                  <a:ext uri="{FF2B5EF4-FFF2-40B4-BE49-F238E27FC236}">
                    <a16:creationId xmlns:a16="http://schemas.microsoft.com/office/drawing/2014/main" id="{12133DC1-CB3B-F44A-9803-2B7EF84BE765}"/>
                  </a:ext>
                </a:extLst>
              </p:cNvPr>
              <p:cNvSpPr/>
              <p:nvPr/>
            </p:nvSpPr>
            <p:spPr>
              <a:xfrm flipV="1">
                <a:off x="461980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05" name="Arc 304">
                <a:extLst>
                  <a:ext uri="{FF2B5EF4-FFF2-40B4-BE49-F238E27FC236}">
                    <a16:creationId xmlns:a16="http://schemas.microsoft.com/office/drawing/2014/main" id="{7EA4FEF8-C960-2447-8F67-6DD990CA3480}"/>
                  </a:ext>
                </a:extLst>
              </p:cNvPr>
              <p:cNvSpPr/>
              <p:nvPr/>
            </p:nvSpPr>
            <p:spPr>
              <a:xfrm flipV="1">
                <a:off x="348493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06" name="Elbow Connector 305">
                <a:extLst>
                  <a:ext uri="{FF2B5EF4-FFF2-40B4-BE49-F238E27FC236}">
                    <a16:creationId xmlns:a16="http://schemas.microsoft.com/office/drawing/2014/main" id="{3C70F9B8-D3FD-EC48-9AB6-CEBE26E6C320}"/>
                  </a:ext>
                </a:extLst>
              </p:cNvPr>
              <p:cNvCxnSpPr>
                <a:cxnSpLocks/>
                <a:stCxn id="303" idx="3"/>
              </p:cNvCxnSpPr>
              <p:nvPr/>
            </p:nvCxnSpPr>
            <p:spPr>
              <a:xfrm flipV="1">
                <a:off x="421769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Elbow Connector 306">
                <a:extLst>
                  <a:ext uri="{FF2B5EF4-FFF2-40B4-BE49-F238E27FC236}">
                    <a16:creationId xmlns:a16="http://schemas.microsoft.com/office/drawing/2014/main" id="{00CCB81C-52EE-7649-AFF0-B1BF64806E51}"/>
                  </a:ext>
                </a:extLst>
              </p:cNvPr>
              <p:cNvCxnSpPr>
                <a:cxnSpLocks/>
                <a:stCxn id="304" idx="3"/>
              </p:cNvCxnSpPr>
              <p:nvPr/>
            </p:nvCxnSpPr>
            <p:spPr>
              <a:xfrm flipV="1">
                <a:off x="4983071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Elbow Connector 307">
                <a:extLst>
                  <a:ext uri="{FF2B5EF4-FFF2-40B4-BE49-F238E27FC236}">
                    <a16:creationId xmlns:a16="http://schemas.microsoft.com/office/drawing/2014/main" id="{E75CA180-19A7-6B49-B88C-29DD44ED9566}"/>
                  </a:ext>
                </a:extLst>
              </p:cNvPr>
              <p:cNvCxnSpPr>
                <a:cxnSpLocks/>
                <a:endCxn id="304" idx="1"/>
              </p:cNvCxnSpPr>
              <p:nvPr/>
            </p:nvCxnSpPr>
            <p:spPr>
              <a:xfrm rot="16200000" flipH="1">
                <a:off x="439232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8BE4BDC7-B68F-8442-B105-353F2DD08700}"/>
                  </a:ext>
                </a:extLst>
              </p:cNvPr>
              <p:cNvCxnSpPr>
                <a:cxnSpLocks/>
                <a:endCxn id="310" idx="2"/>
              </p:cNvCxnSpPr>
              <p:nvPr/>
            </p:nvCxnSpPr>
            <p:spPr>
              <a:xfrm>
                <a:off x="382912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0" name="Oval 309">
                <a:extLst>
                  <a:ext uri="{FF2B5EF4-FFF2-40B4-BE49-F238E27FC236}">
                    <a16:creationId xmlns:a16="http://schemas.microsoft.com/office/drawing/2014/main" id="{8B115B5C-504D-5846-8970-03F8CFAA1C74}"/>
                  </a:ext>
                </a:extLst>
              </p:cNvPr>
              <p:cNvSpPr/>
              <p:nvPr/>
            </p:nvSpPr>
            <p:spPr>
              <a:xfrm flipV="1">
                <a:off x="5245512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11" name="Elbow Connector 310">
                <a:extLst>
                  <a:ext uri="{FF2B5EF4-FFF2-40B4-BE49-F238E27FC236}">
                    <a16:creationId xmlns:a16="http://schemas.microsoft.com/office/drawing/2014/main" id="{D08902BD-F74E-D84F-B647-432CC1C10480}"/>
                  </a:ext>
                </a:extLst>
              </p:cNvPr>
              <p:cNvCxnSpPr>
                <a:cxnSpLocks/>
                <a:stCxn id="315" idx="0"/>
                <a:endCxn id="312" idx="1"/>
              </p:cNvCxnSpPr>
              <p:nvPr/>
            </p:nvCxnSpPr>
            <p:spPr>
              <a:xfrm rot="16200000" flipH="1">
                <a:off x="2051226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4FFE439D-0189-D14A-9A79-9BD3C7637933}"/>
                  </a:ext>
                </a:extLst>
              </p:cNvPr>
              <p:cNvSpPr/>
              <p:nvPr/>
            </p:nvSpPr>
            <p:spPr>
              <a:xfrm flipV="1">
                <a:off x="2255731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3" name="Diamond 312">
                <a:extLst>
                  <a:ext uri="{FF2B5EF4-FFF2-40B4-BE49-F238E27FC236}">
                    <a16:creationId xmlns:a16="http://schemas.microsoft.com/office/drawing/2014/main" id="{F064A474-CE98-5043-A75B-3E1E8A75B385}"/>
                  </a:ext>
                </a:extLst>
              </p:cNvPr>
              <p:cNvSpPr/>
              <p:nvPr/>
            </p:nvSpPr>
            <p:spPr>
              <a:xfrm flipV="1">
                <a:off x="2921034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4" name="Arc 313">
                <a:extLst>
                  <a:ext uri="{FF2B5EF4-FFF2-40B4-BE49-F238E27FC236}">
                    <a16:creationId xmlns:a16="http://schemas.microsoft.com/office/drawing/2014/main" id="{6E3F8A6C-36BB-5B4F-9EB3-82FC9805DFE8}"/>
                  </a:ext>
                </a:extLst>
              </p:cNvPr>
              <p:cNvSpPr/>
              <p:nvPr/>
            </p:nvSpPr>
            <p:spPr>
              <a:xfrm flipV="1">
                <a:off x="1786166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1A516273-227E-3B42-8F30-25A1C1D59E19}"/>
                  </a:ext>
                </a:extLst>
              </p:cNvPr>
              <p:cNvSpPr/>
              <p:nvPr/>
            </p:nvSpPr>
            <p:spPr>
              <a:xfrm flipV="1">
                <a:off x="1854798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16" name="Elbow Connector 315">
                <a:extLst>
                  <a:ext uri="{FF2B5EF4-FFF2-40B4-BE49-F238E27FC236}">
                    <a16:creationId xmlns:a16="http://schemas.microsoft.com/office/drawing/2014/main" id="{12029618-F7E0-2643-AEEB-E72B8A7101D7}"/>
                  </a:ext>
                </a:extLst>
              </p:cNvPr>
              <p:cNvCxnSpPr>
                <a:cxnSpLocks/>
                <a:stCxn id="312" idx="3"/>
              </p:cNvCxnSpPr>
              <p:nvPr/>
            </p:nvCxnSpPr>
            <p:spPr>
              <a:xfrm flipV="1">
                <a:off x="2518925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Elbow Connector 316">
                <a:extLst>
                  <a:ext uri="{FF2B5EF4-FFF2-40B4-BE49-F238E27FC236}">
                    <a16:creationId xmlns:a16="http://schemas.microsoft.com/office/drawing/2014/main" id="{4E30DE1E-ABF4-EE46-B1FD-5832D065A9E0}"/>
                  </a:ext>
                </a:extLst>
              </p:cNvPr>
              <p:cNvCxnSpPr>
                <a:cxnSpLocks/>
                <a:stCxn id="313" idx="3"/>
              </p:cNvCxnSpPr>
              <p:nvPr/>
            </p:nvCxnSpPr>
            <p:spPr>
              <a:xfrm flipV="1">
                <a:off x="3284300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Elbow Connector 317">
                <a:extLst>
                  <a:ext uri="{FF2B5EF4-FFF2-40B4-BE49-F238E27FC236}">
                    <a16:creationId xmlns:a16="http://schemas.microsoft.com/office/drawing/2014/main" id="{7D2CADE9-B2E4-3546-9D6F-B8B158EEA09C}"/>
                  </a:ext>
                </a:extLst>
              </p:cNvPr>
              <p:cNvCxnSpPr>
                <a:cxnSpLocks/>
                <a:endCxn id="313" idx="1"/>
              </p:cNvCxnSpPr>
              <p:nvPr/>
            </p:nvCxnSpPr>
            <p:spPr>
              <a:xfrm rot="16200000" flipH="1">
                <a:off x="2693553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37D5D330-B241-9440-839C-1A2377E2610A}"/>
                  </a:ext>
                </a:extLst>
              </p:cNvPr>
              <p:cNvCxnSpPr>
                <a:cxnSpLocks/>
                <a:stCxn id="315" idx="6"/>
                <a:endCxn id="320" idx="2"/>
              </p:cNvCxnSpPr>
              <p:nvPr/>
            </p:nvCxnSpPr>
            <p:spPr>
              <a:xfrm>
                <a:off x="2130350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0" name="Oval 319">
                <a:extLst>
                  <a:ext uri="{FF2B5EF4-FFF2-40B4-BE49-F238E27FC236}">
                    <a16:creationId xmlns:a16="http://schemas.microsoft.com/office/drawing/2014/main" id="{F825CDA8-DCED-5D40-A7FB-804DD6C1530C}"/>
                  </a:ext>
                </a:extLst>
              </p:cNvPr>
              <p:cNvSpPr/>
              <p:nvPr/>
            </p:nvSpPr>
            <p:spPr>
              <a:xfrm flipV="1">
                <a:off x="3546741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C16868E8-7B5D-A744-A202-8F44001078EF}"/>
                  </a:ext>
                </a:extLst>
              </p:cNvPr>
              <p:cNvSpPr/>
              <p:nvPr/>
            </p:nvSpPr>
            <p:spPr>
              <a:xfrm flipV="1">
                <a:off x="735204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2" name="Arc 321">
                <a:extLst>
                  <a:ext uri="{FF2B5EF4-FFF2-40B4-BE49-F238E27FC236}">
                    <a16:creationId xmlns:a16="http://schemas.microsoft.com/office/drawing/2014/main" id="{DFB9C287-8A9A-AF44-8A1B-1C27E0465FCC}"/>
                  </a:ext>
                </a:extLst>
              </p:cNvPr>
              <p:cNvSpPr/>
              <p:nvPr/>
            </p:nvSpPr>
            <p:spPr>
              <a:xfrm flipV="1">
                <a:off x="688248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23" name="Elbow Connector 322">
                <a:extLst>
                  <a:ext uri="{FF2B5EF4-FFF2-40B4-BE49-F238E27FC236}">
                    <a16:creationId xmlns:a16="http://schemas.microsoft.com/office/drawing/2014/main" id="{96D2602D-4375-2D41-A312-CF6CF1E9A90E}"/>
                  </a:ext>
                </a:extLst>
              </p:cNvPr>
              <p:cNvCxnSpPr>
                <a:cxnSpLocks/>
                <a:stCxn id="321" idx="3"/>
              </p:cNvCxnSpPr>
              <p:nvPr/>
            </p:nvCxnSpPr>
            <p:spPr>
              <a:xfrm flipV="1">
                <a:off x="761523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id="{B296BD95-F55B-494B-AA79-90C5D5995B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6664" y="4912173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1B179F9B-350F-7043-AECD-7C618FA62856}"/>
                  </a:ext>
                </a:extLst>
              </p:cNvPr>
              <p:cNvSpPr/>
              <p:nvPr/>
            </p:nvSpPr>
            <p:spPr>
              <a:xfrm flipV="1">
                <a:off x="8643054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ADB08CC6-0D5B-5F48-A4B1-0086A75666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5329" y="4912174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" name="Oval 326">
                <a:extLst>
                  <a:ext uri="{FF2B5EF4-FFF2-40B4-BE49-F238E27FC236}">
                    <a16:creationId xmlns:a16="http://schemas.microsoft.com/office/drawing/2014/main" id="{DB8E96E8-BCE6-B64F-AA01-FD4658AE60FE}"/>
                  </a:ext>
                </a:extLst>
              </p:cNvPr>
              <p:cNvSpPr/>
              <p:nvPr/>
            </p:nvSpPr>
            <p:spPr>
              <a:xfrm>
                <a:off x="801481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F2C7EB25-431D-7745-B79D-4E3D270728A5}"/>
                  </a:ext>
                </a:extLst>
              </p:cNvPr>
              <p:cNvSpPr/>
              <p:nvPr/>
            </p:nvSpPr>
            <p:spPr>
              <a:xfrm>
                <a:off x="817448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9" name="Oval 328">
                <a:extLst>
                  <a:ext uri="{FF2B5EF4-FFF2-40B4-BE49-F238E27FC236}">
                    <a16:creationId xmlns:a16="http://schemas.microsoft.com/office/drawing/2014/main" id="{A35216FC-16D5-7D4B-9F90-F7B2AB089CEF}"/>
                  </a:ext>
                </a:extLst>
              </p:cNvPr>
              <p:cNvSpPr/>
              <p:nvPr/>
            </p:nvSpPr>
            <p:spPr>
              <a:xfrm>
                <a:off x="8332137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0" name="Google Shape;399;p3">
                <a:extLst>
                  <a:ext uri="{FF2B5EF4-FFF2-40B4-BE49-F238E27FC236}">
                    <a16:creationId xmlns:a16="http://schemas.microsoft.com/office/drawing/2014/main" id="{F32F5973-A77B-2947-B102-ADD4E978B527}"/>
                  </a:ext>
                </a:extLst>
              </p:cNvPr>
              <p:cNvSpPr/>
              <p:nvPr/>
            </p:nvSpPr>
            <p:spPr>
              <a:xfrm rot="16200000">
                <a:off x="1273058" y="4759584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79AB335B-8BD2-5E4E-8E4D-0ED2DD15D3EE}"/>
                  </a:ext>
                </a:extLst>
              </p:cNvPr>
              <p:cNvCxnSpPr>
                <a:cxnSpLocks/>
                <a:stCxn id="330" idx="2"/>
              </p:cNvCxnSpPr>
              <p:nvPr/>
            </p:nvCxnSpPr>
            <p:spPr>
              <a:xfrm>
                <a:off x="1584554" y="4913593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2" name="TextBox 331">
                <a:extLst>
                  <a:ext uri="{FF2B5EF4-FFF2-40B4-BE49-F238E27FC236}">
                    <a16:creationId xmlns:a16="http://schemas.microsoft.com/office/drawing/2014/main" id="{CC71D8CB-C8A9-7A4E-9A8C-8FFBB957318B}"/>
                  </a:ext>
                </a:extLst>
              </p:cNvPr>
              <p:cNvSpPr txBox="1"/>
              <p:nvPr/>
            </p:nvSpPr>
            <p:spPr>
              <a:xfrm>
                <a:off x="572231" y="4698797"/>
                <a:ext cx="58285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477F2B86-89B7-0D46-B919-CB660395A940}"/>
                </a:ext>
              </a:extLst>
            </p:cNvPr>
            <p:cNvSpPr txBox="1"/>
            <p:nvPr/>
          </p:nvSpPr>
          <p:spPr>
            <a:xfrm>
              <a:off x="9715183" y="5916183"/>
              <a:ext cx="2026517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Guitar</a:t>
              </a:r>
              <a:b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(Hendrix output)</a:t>
              </a:r>
            </a:p>
          </p:txBody>
        </p:sp>
        <p:sp>
          <p:nvSpPr>
            <p:cNvPr id="271" name="Google Shape;399;p3">
              <a:extLst>
                <a:ext uri="{FF2B5EF4-FFF2-40B4-BE49-F238E27FC236}">
                  <a16:creationId xmlns:a16="http://schemas.microsoft.com/office/drawing/2014/main" id="{0FD8474E-CE2C-F84C-B6FD-1D937B2C2995}"/>
                </a:ext>
              </a:extLst>
            </p:cNvPr>
            <p:cNvSpPr/>
            <p:nvPr/>
          </p:nvSpPr>
          <p:spPr>
            <a:xfrm rot="5400000" flipH="1">
              <a:off x="10304248" y="5988955"/>
              <a:ext cx="279978" cy="273793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F8265366-AA78-424A-ADAB-073C29DCB99C}"/>
                </a:ext>
              </a:extLst>
            </p:cNvPr>
            <p:cNvGrpSpPr/>
            <p:nvPr/>
          </p:nvGrpSpPr>
          <p:grpSpPr>
            <a:xfrm>
              <a:off x="9806438" y="6000677"/>
              <a:ext cx="500898" cy="244935"/>
              <a:chOff x="10341615" y="4774398"/>
              <a:chExt cx="563510" cy="275552"/>
            </a:xfrm>
          </p:grpSpPr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A51A20ED-EBC3-784F-AD66-3A34E8F0DE60}"/>
                  </a:ext>
                </a:extLst>
              </p:cNvPr>
              <p:cNvSpPr/>
              <p:nvPr/>
            </p:nvSpPr>
            <p:spPr>
              <a:xfrm flipV="1">
                <a:off x="10341615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88872E57-4012-854C-929C-6BCAFCC965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4883" y="4915214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751B64B-E2A2-704A-A95E-0F7FF68A6AE1}"/>
              </a:ext>
            </a:extLst>
          </p:cNvPr>
          <p:cNvSpPr/>
          <p:nvPr/>
        </p:nvSpPr>
        <p:spPr>
          <a:xfrm>
            <a:off x="299803" y="4107305"/>
            <a:ext cx="1394086" cy="106430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575938B9-9A47-8042-B46D-FB269044F54B}"/>
              </a:ext>
            </a:extLst>
          </p:cNvPr>
          <p:cNvSpPr/>
          <p:nvPr/>
        </p:nvSpPr>
        <p:spPr>
          <a:xfrm>
            <a:off x="9747193" y="5801289"/>
            <a:ext cx="2068067" cy="96715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0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6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23FD4B9F-4EC6-C34F-B5BD-5E2874C92AC8}"/>
              </a:ext>
            </a:extLst>
          </p:cNvPr>
          <p:cNvGrpSpPr/>
          <p:nvPr/>
        </p:nvGrpSpPr>
        <p:grpSpPr>
          <a:xfrm>
            <a:off x="805147" y="1334403"/>
            <a:ext cx="11398491" cy="2569087"/>
            <a:chOff x="805147" y="1469313"/>
            <a:chExt cx="11398491" cy="256908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802F971-7365-4842-B076-BAF4BCF4D98C}"/>
                </a:ext>
              </a:extLst>
            </p:cNvPr>
            <p:cNvGrpSpPr/>
            <p:nvPr/>
          </p:nvGrpSpPr>
          <p:grpSpPr>
            <a:xfrm>
              <a:off x="3889019" y="1734940"/>
              <a:ext cx="578460" cy="369091"/>
              <a:chOff x="3681747" y="309619"/>
              <a:chExt cx="650768" cy="415227"/>
            </a:xfrm>
          </p:grpSpPr>
          <p:cxnSp>
            <p:nvCxnSpPr>
              <p:cNvPr id="787" name="Elbow Connector 786">
                <a:extLst>
                  <a:ext uri="{FF2B5EF4-FFF2-40B4-BE49-F238E27FC236}">
                    <a16:creationId xmlns:a16="http://schemas.microsoft.com/office/drawing/2014/main" id="{0EADCD0C-508C-9247-B8CD-CA8B009BE206}"/>
                  </a:ext>
                </a:extLst>
              </p:cNvPr>
              <p:cNvCxnSpPr>
                <a:cxnSpLocks/>
                <a:stCxn id="2643" idx="0"/>
                <a:endCxn id="2566" idx="1"/>
              </p:cNvCxnSpPr>
              <p:nvPr/>
            </p:nvCxnSpPr>
            <p:spPr>
              <a:xfrm rot="16200000" flipH="1">
                <a:off x="3743813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6" name="Rectangle 2565">
                <a:extLst>
                  <a:ext uri="{FF2B5EF4-FFF2-40B4-BE49-F238E27FC236}">
                    <a16:creationId xmlns:a16="http://schemas.microsoft.com/office/drawing/2014/main" id="{323364E7-03E6-2E49-974F-FE695D388315}"/>
                  </a:ext>
                </a:extLst>
              </p:cNvPr>
              <p:cNvSpPr/>
              <p:nvPr/>
            </p:nvSpPr>
            <p:spPr>
              <a:xfrm flipV="1">
                <a:off x="395173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0" name="Elbow Connector 2569">
                <a:extLst>
                  <a:ext uri="{FF2B5EF4-FFF2-40B4-BE49-F238E27FC236}">
                    <a16:creationId xmlns:a16="http://schemas.microsoft.com/office/drawing/2014/main" id="{640F0598-880E-5D41-8A85-2274D331591B}"/>
                  </a:ext>
                </a:extLst>
              </p:cNvPr>
              <p:cNvCxnSpPr>
                <a:cxnSpLocks/>
                <a:stCxn id="2566" idx="3"/>
              </p:cNvCxnSpPr>
              <p:nvPr/>
            </p:nvCxnSpPr>
            <p:spPr>
              <a:xfrm flipV="1">
                <a:off x="421492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7CA800B-1EAF-DA45-B009-37D73C39D300}"/>
                </a:ext>
              </a:extLst>
            </p:cNvPr>
            <p:cNvGrpSpPr/>
            <p:nvPr/>
          </p:nvGrpSpPr>
          <p:grpSpPr>
            <a:xfrm>
              <a:off x="4568091" y="1734941"/>
              <a:ext cx="565695" cy="413566"/>
              <a:chOff x="4445702" y="309620"/>
              <a:chExt cx="636407" cy="465262"/>
            </a:xfrm>
          </p:grpSpPr>
          <p:sp>
            <p:nvSpPr>
              <p:cNvPr id="2567" name="Diamond 2566">
                <a:extLst>
                  <a:ext uri="{FF2B5EF4-FFF2-40B4-BE49-F238E27FC236}">
                    <a16:creationId xmlns:a16="http://schemas.microsoft.com/office/drawing/2014/main" id="{55D456C4-5A08-7E45-887A-0FEDE12F955B}"/>
                  </a:ext>
                </a:extLst>
              </p:cNvPr>
              <p:cNvSpPr/>
              <p:nvPr/>
            </p:nvSpPr>
            <p:spPr>
              <a:xfrm flipV="1">
                <a:off x="461703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571" name="Elbow Connector 2570">
                <a:extLst>
                  <a:ext uri="{FF2B5EF4-FFF2-40B4-BE49-F238E27FC236}">
                    <a16:creationId xmlns:a16="http://schemas.microsoft.com/office/drawing/2014/main" id="{49A6F735-05C9-2347-9831-1C21C0F7F698}"/>
                  </a:ext>
                </a:extLst>
              </p:cNvPr>
              <p:cNvCxnSpPr>
                <a:cxnSpLocks/>
                <a:stCxn id="2567" idx="3"/>
              </p:cNvCxnSpPr>
              <p:nvPr/>
            </p:nvCxnSpPr>
            <p:spPr>
              <a:xfrm flipV="1">
                <a:off x="4980301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2" name="Elbow Connector 2571">
                <a:extLst>
                  <a:ext uri="{FF2B5EF4-FFF2-40B4-BE49-F238E27FC236}">
                    <a16:creationId xmlns:a16="http://schemas.microsoft.com/office/drawing/2014/main" id="{C0C7B2ED-7871-9344-8488-393B0AE5A08A}"/>
                  </a:ext>
                </a:extLst>
              </p:cNvPr>
              <p:cNvCxnSpPr>
                <a:cxnSpLocks/>
                <a:endCxn id="2567" idx="1"/>
              </p:cNvCxnSpPr>
              <p:nvPr/>
            </p:nvCxnSpPr>
            <p:spPr>
              <a:xfrm rot="16200000" flipH="1">
                <a:off x="438955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73" name="Straight Connector 2572">
              <a:extLst>
                <a:ext uri="{FF2B5EF4-FFF2-40B4-BE49-F238E27FC236}">
                  <a16:creationId xmlns:a16="http://schemas.microsoft.com/office/drawing/2014/main" id="{4E5CFC9E-AE13-E54C-8DDB-1A4F6FB08669}"/>
                </a:ext>
              </a:extLst>
            </p:cNvPr>
            <p:cNvCxnSpPr>
              <a:cxnSpLocks/>
              <a:endCxn id="2574" idx="2"/>
            </p:cNvCxnSpPr>
            <p:nvPr/>
          </p:nvCxnSpPr>
          <p:spPr>
            <a:xfrm>
              <a:off x="4017556" y="1734941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4" name="Oval 2573">
              <a:extLst>
                <a:ext uri="{FF2B5EF4-FFF2-40B4-BE49-F238E27FC236}">
                  <a16:creationId xmlns:a16="http://schemas.microsoft.com/office/drawing/2014/main" id="{BEE5AE06-8AF0-4546-A733-01546C8B8422}"/>
                </a:ext>
              </a:extLst>
            </p:cNvPr>
            <p:cNvSpPr/>
            <p:nvPr/>
          </p:nvSpPr>
          <p:spPr>
            <a:xfrm flipV="1">
              <a:off x="5276570" y="161247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BE39BD5-60F2-3749-A3EF-E518E763843B}"/>
                </a:ext>
              </a:extLst>
            </p:cNvPr>
            <p:cNvGrpSpPr/>
            <p:nvPr/>
          </p:nvGrpSpPr>
          <p:grpSpPr>
            <a:xfrm>
              <a:off x="2385071" y="1734941"/>
              <a:ext cx="572391" cy="369091"/>
              <a:chOff x="1989805" y="309620"/>
              <a:chExt cx="643940" cy="415227"/>
            </a:xfrm>
          </p:grpSpPr>
          <p:cxnSp>
            <p:nvCxnSpPr>
              <p:cNvPr id="784" name="Elbow Connector 783">
                <a:extLst>
                  <a:ext uri="{FF2B5EF4-FFF2-40B4-BE49-F238E27FC236}">
                    <a16:creationId xmlns:a16="http://schemas.microsoft.com/office/drawing/2014/main" id="{775BC5B5-04EB-E547-A627-7A2B100B5FAE}"/>
                  </a:ext>
                </a:extLst>
              </p:cNvPr>
              <p:cNvCxnSpPr>
                <a:cxnSpLocks/>
                <a:stCxn id="2638" idx="0"/>
                <a:endCxn id="2634" idx="1"/>
              </p:cNvCxnSpPr>
              <p:nvPr/>
            </p:nvCxnSpPr>
            <p:spPr>
              <a:xfrm rot="16200000" flipH="1">
                <a:off x="2048456" y="388746"/>
                <a:ext cx="145854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34" name="Rectangle 2633">
                <a:extLst>
                  <a:ext uri="{FF2B5EF4-FFF2-40B4-BE49-F238E27FC236}">
                    <a16:creationId xmlns:a16="http://schemas.microsoft.com/office/drawing/2014/main" id="{B1CB6D4B-A3E6-6F47-A2F1-655CF2106F5A}"/>
                  </a:ext>
                </a:extLst>
              </p:cNvPr>
              <p:cNvSpPr/>
              <p:nvPr/>
            </p:nvSpPr>
            <p:spPr>
              <a:xfrm flipV="1">
                <a:off x="2252961" y="461653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39" name="Elbow Connector 2638">
                <a:extLst>
                  <a:ext uri="{FF2B5EF4-FFF2-40B4-BE49-F238E27FC236}">
                    <a16:creationId xmlns:a16="http://schemas.microsoft.com/office/drawing/2014/main" id="{C42BDD3F-9756-884D-91E0-BC80A06BAD10}"/>
                  </a:ext>
                </a:extLst>
              </p:cNvPr>
              <p:cNvCxnSpPr>
                <a:cxnSpLocks/>
                <a:stCxn id="2634" idx="3"/>
              </p:cNvCxnSpPr>
              <p:nvPr/>
            </p:nvCxnSpPr>
            <p:spPr>
              <a:xfrm flipV="1">
                <a:off x="2516156" y="309620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3B3BC96-5601-0F4C-AB09-D73C6937B887}"/>
                </a:ext>
              </a:extLst>
            </p:cNvPr>
            <p:cNvGrpSpPr/>
            <p:nvPr/>
          </p:nvGrpSpPr>
          <p:grpSpPr>
            <a:xfrm>
              <a:off x="3058072" y="1734942"/>
              <a:ext cx="565695" cy="413566"/>
              <a:chOff x="2746931" y="309621"/>
              <a:chExt cx="636407" cy="465262"/>
            </a:xfrm>
          </p:grpSpPr>
          <p:sp>
            <p:nvSpPr>
              <p:cNvPr id="2635" name="Diamond 2634">
                <a:extLst>
                  <a:ext uri="{FF2B5EF4-FFF2-40B4-BE49-F238E27FC236}">
                    <a16:creationId xmlns:a16="http://schemas.microsoft.com/office/drawing/2014/main" id="{E128F510-96FF-E043-A016-44D33AC76A2F}"/>
                  </a:ext>
                </a:extLst>
              </p:cNvPr>
              <p:cNvSpPr/>
              <p:nvPr/>
            </p:nvSpPr>
            <p:spPr>
              <a:xfrm flipV="1">
                <a:off x="2918264" y="411617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640" name="Elbow Connector 2639">
                <a:extLst>
                  <a:ext uri="{FF2B5EF4-FFF2-40B4-BE49-F238E27FC236}">
                    <a16:creationId xmlns:a16="http://schemas.microsoft.com/office/drawing/2014/main" id="{8EB3AFA0-D84B-A348-9DC0-4BCDF598D8A4}"/>
                  </a:ext>
                </a:extLst>
              </p:cNvPr>
              <p:cNvCxnSpPr>
                <a:cxnSpLocks/>
                <a:stCxn id="2635" idx="3"/>
              </p:cNvCxnSpPr>
              <p:nvPr/>
            </p:nvCxnSpPr>
            <p:spPr>
              <a:xfrm flipV="1">
                <a:off x="3281530" y="309623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1" name="Elbow Connector 2640">
                <a:extLst>
                  <a:ext uri="{FF2B5EF4-FFF2-40B4-BE49-F238E27FC236}">
                    <a16:creationId xmlns:a16="http://schemas.microsoft.com/office/drawing/2014/main" id="{90648D0B-ED83-C346-BB6E-B21305379F6A}"/>
                  </a:ext>
                </a:extLst>
              </p:cNvPr>
              <p:cNvCxnSpPr>
                <a:cxnSpLocks/>
                <a:endCxn id="2635" idx="1"/>
              </p:cNvCxnSpPr>
              <p:nvPr/>
            </p:nvCxnSpPr>
            <p:spPr>
              <a:xfrm rot="16200000" flipH="1">
                <a:off x="2690783" y="365769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42" name="Straight Connector 2641">
              <a:extLst>
                <a:ext uri="{FF2B5EF4-FFF2-40B4-BE49-F238E27FC236}">
                  <a16:creationId xmlns:a16="http://schemas.microsoft.com/office/drawing/2014/main" id="{4DA4E4F1-FE0C-C045-B49B-83313530C249}"/>
                </a:ext>
              </a:extLst>
            </p:cNvPr>
            <p:cNvCxnSpPr>
              <a:cxnSpLocks/>
              <a:stCxn id="2638" idx="6"/>
              <a:endCxn id="2643" idx="2"/>
            </p:cNvCxnSpPr>
            <p:nvPr/>
          </p:nvCxnSpPr>
          <p:spPr>
            <a:xfrm>
              <a:off x="2507537" y="1734942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3" name="Oval 2642">
              <a:extLst>
                <a:ext uri="{FF2B5EF4-FFF2-40B4-BE49-F238E27FC236}">
                  <a16:creationId xmlns:a16="http://schemas.microsoft.com/office/drawing/2014/main" id="{0C93B56E-9D25-3240-8171-F08E5283C9AD}"/>
                </a:ext>
              </a:extLst>
            </p:cNvPr>
            <p:cNvSpPr/>
            <p:nvPr/>
          </p:nvSpPr>
          <p:spPr>
            <a:xfrm flipV="1">
              <a:off x="3766551" y="1612475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9AAD469-EC82-1748-972F-FE42159B9B83}"/>
                </a:ext>
              </a:extLst>
            </p:cNvPr>
            <p:cNvGrpSpPr/>
            <p:nvPr/>
          </p:nvGrpSpPr>
          <p:grpSpPr>
            <a:xfrm>
              <a:off x="5399038" y="1612474"/>
              <a:ext cx="4654612" cy="536033"/>
              <a:chOff x="5325620" y="171845"/>
              <a:chExt cx="5236436" cy="603037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049CFD-62C7-934F-ADD6-D2EF3464C7BC}"/>
                  </a:ext>
                </a:extLst>
              </p:cNvPr>
              <p:cNvGrpSpPr/>
              <p:nvPr/>
            </p:nvGrpSpPr>
            <p:grpSpPr>
              <a:xfrm>
                <a:off x="9489464" y="309620"/>
                <a:ext cx="636407" cy="465262"/>
                <a:chOff x="9489464" y="309620"/>
                <a:chExt cx="636407" cy="465262"/>
              </a:xfrm>
            </p:grpSpPr>
            <p:sp>
              <p:nvSpPr>
                <p:cNvPr id="2431" name="Diamond 2430">
                  <a:extLst>
                    <a:ext uri="{FF2B5EF4-FFF2-40B4-BE49-F238E27FC236}">
                      <a16:creationId xmlns:a16="http://schemas.microsoft.com/office/drawing/2014/main" id="{EE328A82-22D1-014B-B186-00A066053B15}"/>
                    </a:ext>
                  </a:extLst>
                </p:cNvPr>
                <p:cNvSpPr/>
                <p:nvPr/>
              </p:nvSpPr>
              <p:spPr>
                <a:xfrm flipV="1">
                  <a:off x="9660797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5" name="Elbow Connector 2434">
                  <a:extLst>
                    <a:ext uri="{FF2B5EF4-FFF2-40B4-BE49-F238E27FC236}">
                      <a16:creationId xmlns:a16="http://schemas.microsoft.com/office/drawing/2014/main" id="{60AE7FB5-30DB-F040-B9F1-264E4A34A6D9}"/>
                    </a:ext>
                  </a:extLst>
                </p:cNvPr>
                <p:cNvCxnSpPr>
                  <a:cxnSpLocks/>
                  <a:stCxn id="2431" idx="3"/>
                </p:cNvCxnSpPr>
                <p:nvPr/>
              </p:nvCxnSpPr>
              <p:spPr>
                <a:xfrm flipV="1">
                  <a:off x="10024063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6" name="Elbow Connector 2435">
                  <a:extLst>
                    <a:ext uri="{FF2B5EF4-FFF2-40B4-BE49-F238E27FC236}">
                      <a16:creationId xmlns:a16="http://schemas.microsoft.com/office/drawing/2014/main" id="{D9EF71A4-4D97-D949-9F76-DFF3C24F646C}"/>
                    </a:ext>
                  </a:extLst>
                </p:cNvPr>
                <p:cNvCxnSpPr>
                  <a:cxnSpLocks/>
                  <a:endCxn id="2431" idx="1"/>
                </p:cNvCxnSpPr>
                <p:nvPr/>
              </p:nvCxnSpPr>
              <p:spPr>
                <a:xfrm rot="16200000" flipH="1">
                  <a:off x="9433316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37" name="Straight Connector 2436">
                <a:extLst>
                  <a:ext uri="{FF2B5EF4-FFF2-40B4-BE49-F238E27FC236}">
                    <a16:creationId xmlns:a16="http://schemas.microsoft.com/office/drawing/2014/main" id="{1E7470AA-341C-FF41-B8A3-5FA882CAF961}"/>
                  </a:ext>
                </a:extLst>
              </p:cNvPr>
              <p:cNvCxnSpPr>
                <a:cxnSpLocks/>
                <a:endCxn id="2438" idx="2"/>
              </p:cNvCxnSpPr>
              <p:nvPr/>
            </p:nvCxnSpPr>
            <p:spPr>
              <a:xfrm>
                <a:off x="8870114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8" name="Oval 2437">
                <a:extLst>
                  <a:ext uri="{FF2B5EF4-FFF2-40B4-BE49-F238E27FC236}">
                    <a16:creationId xmlns:a16="http://schemas.microsoft.com/office/drawing/2014/main" id="{46FF1856-C6A7-3042-81AA-2D3828C35714}"/>
                  </a:ext>
                </a:extLst>
              </p:cNvPr>
              <p:cNvSpPr/>
              <p:nvPr/>
            </p:nvSpPr>
            <p:spPr>
              <a:xfrm flipV="1">
                <a:off x="1028650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6BFAAE0-1AB6-2543-8289-2661270F64EC}"/>
                  </a:ext>
                </a:extLst>
              </p:cNvPr>
              <p:cNvGrpSpPr/>
              <p:nvPr/>
            </p:nvGrpSpPr>
            <p:grpSpPr>
              <a:xfrm>
                <a:off x="5325620" y="309619"/>
                <a:ext cx="653115" cy="415227"/>
                <a:chOff x="5325620" y="309619"/>
                <a:chExt cx="653115" cy="415227"/>
              </a:xfrm>
            </p:grpSpPr>
            <p:cxnSp>
              <p:nvCxnSpPr>
                <p:cNvPr id="791" name="Elbow Connector 790">
                  <a:extLst>
                    <a:ext uri="{FF2B5EF4-FFF2-40B4-BE49-F238E27FC236}">
                      <a16:creationId xmlns:a16="http://schemas.microsoft.com/office/drawing/2014/main" id="{D28B09B1-6935-4C44-A942-C9301FE98612}"/>
                    </a:ext>
                  </a:extLst>
                </p:cNvPr>
                <p:cNvCxnSpPr>
                  <a:cxnSpLocks/>
                  <a:stCxn id="2574" idx="0"/>
                  <a:endCxn id="2498" idx="1"/>
                </p:cNvCxnSpPr>
                <p:nvPr/>
              </p:nvCxnSpPr>
              <p:spPr>
                <a:xfrm rot="16200000" flipH="1">
                  <a:off x="5382587" y="377884"/>
                  <a:ext cx="158398" cy="272332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98" name="Rectangle 2497">
                  <a:extLst>
                    <a:ext uri="{FF2B5EF4-FFF2-40B4-BE49-F238E27FC236}">
                      <a16:creationId xmlns:a16="http://schemas.microsoft.com/office/drawing/2014/main" id="{B65CA45A-E149-2E4F-986A-792C96ECCADD}"/>
                    </a:ext>
                  </a:extLst>
                </p:cNvPr>
                <p:cNvSpPr/>
                <p:nvPr/>
              </p:nvSpPr>
              <p:spPr>
                <a:xfrm flipV="1">
                  <a:off x="5597952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2" name="Elbow Connector 2501">
                  <a:extLst>
                    <a:ext uri="{FF2B5EF4-FFF2-40B4-BE49-F238E27FC236}">
                      <a16:creationId xmlns:a16="http://schemas.microsoft.com/office/drawing/2014/main" id="{15778A96-720D-BF4B-AE5A-A88A7CD76EBC}"/>
                    </a:ext>
                  </a:extLst>
                </p:cNvPr>
                <p:cNvCxnSpPr>
                  <a:cxnSpLocks/>
                  <a:stCxn id="2498" idx="3"/>
                </p:cNvCxnSpPr>
                <p:nvPr/>
              </p:nvCxnSpPr>
              <p:spPr>
                <a:xfrm flipV="1">
                  <a:off x="5861146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271E305-B6B0-5448-A826-62BE7D06C14E}"/>
                  </a:ext>
                </a:extLst>
              </p:cNvPr>
              <p:cNvGrpSpPr/>
              <p:nvPr/>
            </p:nvGrpSpPr>
            <p:grpSpPr>
              <a:xfrm>
                <a:off x="6091922" y="309620"/>
                <a:ext cx="636408" cy="465262"/>
                <a:chOff x="6091922" y="309620"/>
                <a:chExt cx="636408" cy="465262"/>
              </a:xfrm>
            </p:grpSpPr>
            <p:sp>
              <p:nvSpPr>
                <p:cNvPr id="2499" name="Diamond 2498">
                  <a:extLst>
                    <a:ext uri="{FF2B5EF4-FFF2-40B4-BE49-F238E27FC236}">
                      <a16:creationId xmlns:a16="http://schemas.microsoft.com/office/drawing/2014/main" id="{5EDDC164-716E-EA4F-B6CB-8C5632D68F88}"/>
                    </a:ext>
                  </a:extLst>
                </p:cNvPr>
                <p:cNvSpPr/>
                <p:nvPr/>
              </p:nvSpPr>
              <p:spPr>
                <a:xfrm flipV="1">
                  <a:off x="6263255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503" name="Elbow Connector 2502">
                  <a:extLst>
                    <a:ext uri="{FF2B5EF4-FFF2-40B4-BE49-F238E27FC236}">
                      <a16:creationId xmlns:a16="http://schemas.microsoft.com/office/drawing/2014/main" id="{D97075EB-5478-D049-A78E-A0D5D3C5960E}"/>
                    </a:ext>
                  </a:extLst>
                </p:cNvPr>
                <p:cNvCxnSpPr>
                  <a:cxnSpLocks/>
                  <a:stCxn id="2499" idx="3"/>
                </p:cNvCxnSpPr>
                <p:nvPr/>
              </p:nvCxnSpPr>
              <p:spPr>
                <a:xfrm flipV="1">
                  <a:off x="6626522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4" name="Elbow Connector 2503">
                  <a:extLst>
                    <a:ext uri="{FF2B5EF4-FFF2-40B4-BE49-F238E27FC236}">
                      <a16:creationId xmlns:a16="http://schemas.microsoft.com/office/drawing/2014/main" id="{CA15D127-84CC-1C47-A341-CA54E9E9435C}"/>
                    </a:ext>
                  </a:extLst>
                </p:cNvPr>
                <p:cNvCxnSpPr>
                  <a:cxnSpLocks/>
                  <a:endCxn id="2499" idx="1"/>
                </p:cNvCxnSpPr>
                <p:nvPr/>
              </p:nvCxnSpPr>
              <p:spPr>
                <a:xfrm rot="16200000" flipH="1">
                  <a:off x="6035774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05" name="Straight Connector 2504">
                <a:extLst>
                  <a:ext uri="{FF2B5EF4-FFF2-40B4-BE49-F238E27FC236}">
                    <a16:creationId xmlns:a16="http://schemas.microsoft.com/office/drawing/2014/main" id="{700AB41C-9F90-DC48-BE96-32C35B038F79}"/>
                  </a:ext>
                </a:extLst>
              </p:cNvPr>
              <p:cNvCxnSpPr>
                <a:cxnSpLocks/>
                <a:endCxn id="2506" idx="2"/>
              </p:cNvCxnSpPr>
              <p:nvPr/>
            </p:nvCxnSpPr>
            <p:spPr>
              <a:xfrm>
                <a:off x="5472572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06" name="Oval 2505">
                <a:extLst>
                  <a:ext uri="{FF2B5EF4-FFF2-40B4-BE49-F238E27FC236}">
                    <a16:creationId xmlns:a16="http://schemas.microsoft.com/office/drawing/2014/main" id="{CBE1E400-DA1B-C24D-A6DB-DE8D128B77AE}"/>
                  </a:ext>
                </a:extLst>
              </p:cNvPr>
              <p:cNvSpPr/>
              <p:nvPr/>
            </p:nvSpPr>
            <p:spPr>
              <a:xfrm flipV="1">
                <a:off x="6888963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B2486C8-8A6F-304C-93F2-133231658E9C}"/>
                  </a:ext>
                </a:extLst>
              </p:cNvPr>
              <p:cNvGrpSpPr/>
              <p:nvPr/>
            </p:nvGrpSpPr>
            <p:grpSpPr>
              <a:xfrm>
                <a:off x="7026738" y="309619"/>
                <a:ext cx="650769" cy="415227"/>
                <a:chOff x="7026738" y="309619"/>
                <a:chExt cx="650769" cy="415227"/>
              </a:xfrm>
            </p:grpSpPr>
            <p:cxnSp>
              <p:nvCxnSpPr>
                <p:cNvPr id="794" name="Elbow Connector 793">
                  <a:extLst>
                    <a:ext uri="{FF2B5EF4-FFF2-40B4-BE49-F238E27FC236}">
                      <a16:creationId xmlns:a16="http://schemas.microsoft.com/office/drawing/2014/main" id="{65D0FD3C-0353-A244-B566-1E889E84D744}"/>
                    </a:ext>
                  </a:extLst>
                </p:cNvPr>
                <p:cNvCxnSpPr>
                  <a:cxnSpLocks/>
                  <a:stCxn id="2506" idx="0"/>
                  <a:endCxn id="2709" idx="1"/>
                </p:cNvCxnSpPr>
                <p:nvPr/>
              </p:nvCxnSpPr>
              <p:spPr>
                <a:xfrm rot="16200000" flipH="1">
                  <a:off x="7088805" y="385330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09" name="Rectangle 2708">
                  <a:extLst>
                    <a:ext uri="{FF2B5EF4-FFF2-40B4-BE49-F238E27FC236}">
                      <a16:creationId xmlns:a16="http://schemas.microsoft.com/office/drawing/2014/main" id="{0CDB2ED0-B2BF-DD4E-9B34-48F796AF13EB}"/>
                    </a:ext>
                  </a:extLst>
                </p:cNvPr>
                <p:cNvSpPr/>
                <p:nvPr/>
              </p:nvSpPr>
              <p:spPr>
                <a:xfrm flipV="1">
                  <a:off x="729672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711" name="Elbow Connector 2710">
                  <a:extLst>
                    <a:ext uri="{FF2B5EF4-FFF2-40B4-BE49-F238E27FC236}">
                      <a16:creationId xmlns:a16="http://schemas.microsoft.com/office/drawing/2014/main" id="{65B62BA9-EB60-A342-AA0D-DD9760DB6D9C}"/>
                    </a:ext>
                  </a:extLst>
                </p:cNvPr>
                <p:cNvCxnSpPr>
                  <a:cxnSpLocks/>
                  <a:stCxn id="2709" idx="3"/>
                </p:cNvCxnSpPr>
                <p:nvPr/>
              </p:nvCxnSpPr>
              <p:spPr>
                <a:xfrm flipV="1">
                  <a:off x="755991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712" name="Straight Connector 2711">
                <a:extLst>
                  <a:ext uri="{FF2B5EF4-FFF2-40B4-BE49-F238E27FC236}">
                    <a16:creationId xmlns:a16="http://schemas.microsoft.com/office/drawing/2014/main" id="{C1768B2D-4E3F-084F-8DF0-71A9445E67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1344" y="309620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FAD6C31-0D6E-E740-A947-8D1BDAAE3426}"/>
                  </a:ext>
                </a:extLst>
              </p:cNvPr>
              <p:cNvGrpSpPr/>
              <p:nvPr/>
            </p:nvGrpSpPr>
            <p:grpSpPr>
              <a:xfrm>
                <a:off x="8725510" y="309619"/>
                <a:ext cx="650767" cy="415227"/>
                <a:chOff x="8725510" y="309619"/>
                <a:chExt cx="650767" cy="415227"/>
              </a:xfrm>
            </p:grpSpPr>
            <p:cxnSp>
              <p:nvCxnSpPr>
                <p:cNvPr id="797" name="Elbow Connector 796">
                  <a:extLst>
                    <a:ext uri="{FF2B5EF4-FFF2-40B4-BE49-F238E27FC236}">
                      <a16:creationId xmlns:a16="http://schemas.microsoft.com/office/drawing/2014/main" id="{71D93826-75E2-314A-BEFD-F27C26E63609}"/>
                    </a:ext>
                  </a:extLst>
                </p:cNvPr>
                <p:cNvCxnSpPr>
                  <a:cxnSpLocks/>
                  <a:stCxn id="2713" idx="0"/>
                  <a:endCxn id="2430" idx="1"/>
                </p:cNvCxnSpPr>
                <p:nvPr/>
              </p:nvCxnSpPr>
              <p:spPr>
                <a:xfrm rot="16200000" flipH="1">
                  <a:off x="8787576" y="385331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30" name="Rectangle 2429">
                  <a:extLst>
                    <a:ext uri="{FF2B5EF4-FFF2-40B4-BE49-F238E27FC236}">
                      <a16:creationId xmlns:a16="http://schemas.microsoft.com/office/drawing/2014/main" id="{B2DAFAC7-464D-CA42-927D-BF2C135AE998}"/>
                    </a:ext>
                  </a:extLst>
                </p:cNvPr>
                <p:cNvSpPr/>
                <p:nvPr/>
              </p:nvSpPr>
              <p:spPr>
                <a:xfrm flipV="1">
                  <a:off x="899549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2434" name="Elbow Connector 2433">
                  <a:extLst>
                    <a:ext uri="{FF2B5EF4-FFF2-40B4-BE49-F238E27FC236}">
                      <a16:creationId xmlns:a16="http://schemas.microsoft.com/office/drawing/2014/main" id="{43621DD4-5E96-7841-B531-1E3D5A07EDE6}"/>
                    </a:ext>
                  </a:extLst>
                </p:cNvPr>
                <p:cNvCxnSpPr>
                  <a:cxnSpLocks/>
                  <a:stCxn id="2430" idx="3"/>
                </p:cNvCxnSpPr>
                <p:nvPr/>
              </p:nvCxnSpPr>
              <p:spPr>
                <a:xfrm flipV="1">
                  <a:off x="925868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13" name="Oval 2712">
                <a:extLst>
                  <a:ext uri="{FF2B5EF4-FFF2-40B4-BE49-F238E27FC236}">
                    <a16:creationId xmlns:a16="http://schemas.microsoft.com/office/drawing/2014/main" id="{FFCA9093-1F93-DF4F-8A32-28A752F0432E}"/>
                  </a:ext>
                </a:extLst>
              </p:cNvPr>
              <p:cNvSpPr/>
              <p:nvPr/>
            </p:nvSpPr>
            <p:spPr>
              <a:xfrm flipV="1">
                <a:off x="8587734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8C3F0E2-035B-AE47-88A7-34F9C04CEE8C}"/>
                  </a:ext>
                </a:extLst>
              </p:cNvPr>
              <p:cNvGrpSpPr/>
              <p:nvPr/>
            </p:nvGrpSpPr>
            <p:grpSpPr>
              <a:xfrm>
                <a:off x="7959493" y="275993"/>
                <a:ext cx="628241" cy="67256"/>
                <a:chOff x="7959493" y="275993"/>
                <a:chExt cx="628241" cy="67256"/>
              </a:xfrm>
            </p:grpSpPr>
            <p:cxnSp>
              <p:nvCxnSpPr>
                <p:cNvPr id="2714" name="Straight Connector 2713">
                  <a:extLst>
                    <a:ext uri="{FF2B5EF4-FFF2-40B4-BE49-F238E27FC236}">
                      <a16:creationId xmlns:a16="http://schemas.microsoft.com/office/drawing/2014/main" id="{331366CF-672D-1A49-AE5B-9E0EEC829A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30009" y="309621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15" name="Oval 2714">
                  <a:extLst>
                    <a:ext uri="{FF2B5EF4-FFF2-40B4-BE49-F238E27FC236}">
                      <a16:creationId xmlns:a16="http://schemas.microsoft.com/office/drawing/2014/main" id="{7103A916-8270-AC4A-8EF8-B935C5B44D4B}"/>
                    </a:ext>
                  </a:extLst>
                </p:cNvPr>
                <p:cNvSpPr/>
                <p:nvPr/>
              </p:nvSpPr>
              <p:spPr>
                <a:xfrm>
                  <a:off x="795949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2716" name="Oval 2715">
                  <a:extLst>
                    <a:ext uri="{FF2B5EF4-FFF2-40B4-BE49-F238E27FC236}">
                      <a16:creationId xmlns:a16="http://schemas.microsoft.com/office/drawing/2014/main" id="{8BA31D40-37A3-3942-AECC-5803CE6862A5}"/>
                    </a:ext>
                  </a:extLst>
                </p:cNvPr>
                <p:cNvSpPr/>
                <p:nvPr/>
              </p:nvSpPr>
              <p:spPr>
                <a:xfrm>
                  <a:off x="811916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2717" name="Oval 2716">
                  <a:extLst>
                    <a:ext uri="{FF2B5EF4-FFF2-40B4-BE49-F238E27FC236}">
                      <a16:creationId xmlns:a16="http://schemas.microsoft.com/office/drawing/2014/main" id="{D0E870F0-8743-7D4A-908A-284AEB444BA2}"/>
                    </a:ext>
                  </a:extLst>
                </p:cNvPr>
                <p:cNvSpPr/>
                <p:nvPr/>
              </p:nvSpPr>
              <p:spPr>
                <a:xfrm>
                  <a:off x="8276817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F485BD0-16A5-BD4A-AFEF-63F9D2FCEDCE}"/>
                </a:ext>
              </a:extLst>
            </p:cNvPr>
            <p:cNvGrpSpPr/>
            <p:nvPr/>
          </p:nvGrpSpPr>
          <p:grpSpPr>
            <a:xfrm>
              <a:off x="819571" y="1522011"/>
              <a:ext cx="1687967" cy="420564"/>
              <a:chOff x="228615" y="70075"/>
              <a:chExt cx="1898965" cy="473134"/>
            </a:xfrm>
          </p:grpSpPr>
          <p:sp>
            <p:nvSpPr>
              <p:cNvPr id="2638" name="Oval 2637">
                <a:extLst>
                  <a:ext uri="{FF2B5EF4-FFF2-40B4-BE49-F238E27FC236}">
                    <a16:creationId xmlns:a16="http://schemas.microsoft.com/office/drawing/2014/main" id="{3C0A490E-AD06-ED40-8936-229ABA144387}"/>
                  </a:ext>
                </a:extLst>
              </p:cNvPr>
              <p:cNvSpPr/>
              <p:nvPr/>
            </p:nvSpPr>
            <p:spPr>
              <a:xfrm flipV="1">
                <a:off x="1852028" y="171845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777" name="Google Shape;399;p3">
                <a:extLst>
                  <a:ext uri="{FF2B5EF4-FFF2-40B4-BE49-F238E27FC236}">
                    <a16:creationId xmlns:a16="http://schemas.microsoft.com/office/drawing/2014/main" id="{E9E608DF-446F-3A43-85A9-0932B8E23077}"/>
                  </a:ext>
                </a:extLst>
              </p:cNvPr>
              <p:cNvSpPr/>
              <p:nvPr/>
            </p:nvSpPr>
            <p:spPr>
              <a:xfrm rot="16200000">
                <a:off x="1270288" y="15561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778" name="Straight Connector 2777">
                <a:extLst>
                  <a:ext uri="{FF2B5EF4-FFF2-40B4-BE49-F238E27FC236}">
                    <a16:creationId xmlns:a16="http://schemas.microsoft.com/office/drawing/2014/main" id="{EF38875D-288D-0842-B329-97490651A92A}"/>
                  </a:ext>
                </a:extLst>
              </p:cNvPr>
              <p:cNvCxnSpPr>
                <a:cxnSpLocks/>
                <a:stCxn id="2777" idx="2"/>
                <a:endCxn id="2638" idx="2"/>
              </p:cNvCxnSpPr>
              <p:nvPr/>
            </p:nvCxnSpPr>
            <p:spPr>
              <a:xfrm>
                <a:off x="1581784" y="30962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1" name="TextBox 2800">
                <a:extLst>
                  <a:ext uri="{FF2B5EF4-FFF2-40B4-BE49-F238E27FC236}">
                    <a16:creationId xmlns:a16="http://schemas.microsoft.com/office/drawing/2014/main" id="{38E9179E-2AC6-8E4D-82B4-098EC078AFE4}"/>
                  </a:ext>
                </a:extLst>
              </p:cNvPr>
              <p:cNvSpPr txBox="1"/>
              <p:nvPr/>
            </p:nvSpPr>
            <p:spPr>
              <a:xfrm>
                <a:off x="228615" y="70075"/>
                <a:ext cx="92369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Miles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B1E27B-557E-B942-96C3-E0FE26CDF53E}"/>
                </a:ext>
              </a:extLst>
            </p:cNvPr>
            <p:cNvGrpSpPr/>
            <p:nvPr/>
          </p:nvGrpSpPr>
          <p:grpSpPr>
            <a:xfrm>
              <a:off x="805147" y="1857409"/>
              <a:ext cx="9246413" cy="882470"/>
              <a:chOff x="212391" y="439531"/>
              <a:chExt cx="10402215" cy="992779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B93B202C-B0EC-B04C-83C9-2804390C9A34}"/>
                  </a:ext>
                </a:extLst>
              </p:cNvPr>
              <p:cNvGrpSpPr/>
              <p:nvPr/>
            </p:nvGrpSpPr>
            <p:grpSpPr>
              <a:xfrm>
                <a:off x="9542014" y="967047"/>
                <a:ext cx="636407" cy="465262"/>
                <a:chOff x="9542014" y="967047"/>
                <a:chExt cx="636407" cy="465262"/>
              </a:xfrm>
            </p:grpSpPr>
            <p:sp>
              <p:nvSpPr>
                <p:cNvPr id="72" name="Diamond 71">
                  <a:extLst>
                    <a:ext uri="{FF2B5EF4-FFF2-40B4-BE49-F238E27FC236}">
                      <a16:creationId xmlns:a16="http://schemas.microsoft.com/office/drawing/2014/main" id="{60EA3C38-4D79-D74C-A449-62741262411C}"/>
                    </a:ext>
                  </a:extLst>
                </p:cNvPr>
                <p:cNvSpPr/>
                <p:nvPr/>
              </p:nvSpPr>
              <p:spPr>
                <a:xfrm flipV="1">
                  <a:off x="9713347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7" name="Elbow Connector 76">
                  <a:extLst>
                    <a:ext uri="{FF2B5EF4-FFF2-40B4-BE49-F238E27FC236}">
                      <a16:creationId xmlns:a16="http://schemas.microsoft.com/office/drawing/2014/main" id="{F7A9D1D9-F1D8-3640-B4C0-0B26430B11D7}"/>
                    </a:ext>
                  </a:extLst>
                </p:cNvPr>
                <p:cNvCxnSpPr>
                  <a:cxnSpLocks/>
                  <a:stCxn id="72" idx="3"/>
                </p:cNvCxnSpPr>
                <p:nvPr/>
              </p:nvCxnSpPr>
              <p:spPr>
                <a:xfrm flipV="1">
                  <a:off x="10076613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Elbow Connector 77">
                  <a:extLst>
                    <a:ext uri="{FF2B5EF4-FFF2-40B4-BE49-F238E27FC236}">
                      <a16:creationId xmlns:a16="http://schemas.microsoft.com/office/drawing/2014/main" id="{7E5769C0-6AF6-7340-92DB-B8B9C47924D3}"/>
                    </a:ext>
                  </a:extLst>
                </p:cNvPr>
                <p:cNvCxnSpPr>
                  <a:cxnSpLocks/>
                  <a:endCxn id="72" idx="1"/>
                </p:cNvCxnSpPr>
                <p:nvPr/>
              </p:nvCxnSpPr>
              <p:spPr>
                <a:xfrm rot="16200000" flipH="1">
                  <a:off x="9485866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9ABFD481-C5F3-964D-A2A2-570CB64FD94A}"/>
                  </a:ext>
                </a:extLst>
              </p:cNvPr>
              <p:cNvCxnSpPr>
                <a:cxnSpLocks/>
                <a:endCxn id="80" idx="2"/>
              </p:cNvCxnSpPr>
              <p:nvPr/>
            </p:nvCxnSpPr>
            <p:spPr>
              <a:xfrm>
                <a:off x="8922664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096C3B2B-3F9A-FF49-BD17-62EBCAB19301}"/>
                  </a:ext>
                </a:extLst>
              </p:cNvPr>
              <p:cNvSpPr/>
              <p:nvPr/>
            </p:nvSpPr>
            <p:spPr>
              <a:xfrm flipV="1">
                <a:off x="1033905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CDE1D4B-58E9-8042-9843-A3FB233D56D5}"/>
                  </a:ext>
                </a:extLst>
              </p:cNvPr>
              <p:cNvGrpSpPr/>
              <p:nvPr/>
            </p:nvGrpSpPr>
            <p:grpSpPr>
              <a:xfrm>
                <a:off x="6144472" y="967047"/>
                <a:ext cx="636408" cy="465262"/>
                <a:chOff x="6144472" y="967047"/>
                <a:chExt cx="636408" cy="465262"/>
              </a:xfrm>
            </p:grpSpPr>
            <p:sp>
              <p:nvSpPr>
                <p:cNvPr id="86" name="Diamond 85">
                  <a:extLst>
                    <a:ext uri="{FF2B5EF4-FFF2-40B4-BE49-F238E27FC236}">
                      <a16:creationId xmlns:a16="http://schemas.microsoft.com/office/drawing/2014/main" id="{1FFDF074-0EF1-9045-9B57-90C31302D161}"/>
                    </a:ext>
                  </a:extLst>
                </p:cNvPr>
                <p:cNvSpPr/>
                <p:nvPr/>
              </p:nvSpPr>
              <p:spPr>
                <a:xfrm flipV="1">
                  <a:off x="631580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44A8D05A-A476-274F-A7B4-5C2101570EBC}"/>
                    </a:ext>
                  </a:extLst>
                </p:cNvPr>
                <p:cNvCxnSpPr>
                  <a:cxnSpLocks/>
                  <a:stCxn id="86" idx="3"/>
                </p:cNvCxnSpPr>
                <p:nvPr/>
              </p:nvCxnSpPr>
              <p:spPr>
                <a:xfrm flipV="1">
                  <a:off x="6679072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Elbow Connector 91">
                  <a:extLst>
                    <a:ext uri="{FF2B5EF4-FFF2-40B4-BE49-F238E27FC236}">
                      <a16:creationId xmlns:a16="http://schemas.microsoft.com/office/drawing/2014/main" id="{9B6634E2-19DA-2943-A3E2-33430C464065}"/>
                    </a:ext>
                  </a:extLst>
                </p:cNvPr>
                <p:cNvCxnSpPr>
                  <a:cxnSpLocks/>
                  <a:endCxn id="86" idx="1"/>
                </p:cNvCxnSpPr>
                <p:nvPr/>
              </p:nvCxnSpPr>
              <p:spPr>
                <a:xfrm rot="16200000" flipH="1">
                  <a:off x="608832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C21DA154-3154-4043-A387-B48BB5489E45}"/>
                  </a:ext>
                </a:extLst>
              </p:cNvPr>
              <p:cNvCxnSpPr>
                <a:cxnSpLocks/>
                <a:endCxn id="94" idx="2"/>
              </p:cNvCxnSpPr>
              <p:nvPr/>
            </p:nvCxnSpPr>
            <p:spPr>
              <a:xfrm>
                <a:off x="552512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1FE7FE-B7A0-744A-9049-223EEA1FB6D9}"/>
                  </a:ext>
                </a:extLst>
              </p:cNvPr>
              <p:cNvSpPr/>
              <p:nvPr/>
            </p:nvSpPr>
            <p:spPr>
              <a:xfrm flipV="1">
                <a:off x="6941513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9129765-0286-7B49-897B-12A42F7DA195}"/>
                  </a:ext>
                </a:extLst>
              </p:cNvPr>
              <p:cNvGrpSpPr/>
              <p:nvPr/>
            </p:nvGrpSpPr>
            <p:grpSpPr>
              <a:xfrm>
                <a:off x="4445702" y="967047"/>
                <a:ext cx="636407" cy="465262"/>
                <a:chOff x="4445702" y="967047"/>
                <a:chExt cx="636407" cy="465262"/>
              </a:xfrm>
            </p:grpSpPr>
            <p:sp>
              <p:nvSpPr>
                <p:cNvPr id="100" name="Diamond 99">
                  <a:extLst>
                    <a:ext uri="{FF2B5EF4-FFF2-40B4-BE49-F238E27FC236}">
                      <a16:creationId xmlns:a16="http://schemas.microsoft.com/office/drawing/2014/main" id="{9EE256B1-90C5-6048-B39D-BB77F9746841}"/>
                    </a:ext>
                  </a:extLst>
                </p:cNvPr>
                <p:cNvSpPr/>
                <p:nvPr/>
              </p:nvSpPr>
              <p:spPr>
                <a:xfrm flipV="1">
                  <a:off x="461703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5" name="Elbow Connector 104">
                  <a:extLst>
                    <a:ext uri="{FF2B5EF4-FFF2-40B4-BE49-F238E27FC236}">
                      <a16:creationId xmlns:a16="http://schemas.microsoft.com/office/drawing/2014/main" id="{A49DF7DD-47B1-9648-B7DE-02CBD11B1752}"/>
                    </a:ext>
                  </a:extLst>
                </p:cNvPr>
                <p:cNvCxnSpPr>
                  <a:cxnSpLocks/>
                  <a:stCxn id="100" idx="3"/>
                </p:cNvCxnSpPr>
                <p:nvPr/>
              </p:nvCxnSpPr>
              <p:spPr>
                <a:xfrm flipV="1">
                  <a:off x="4980301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Elbow Connector 105">
                  <a:extLst>
                    <a:ext uri="{FF2B5EF4-FFF2-40B4-BE49-F238E27FC236}">
                      <a16:creationId xmlns:a16="http://schemas.microsoft.com/office/drawing/2014/main" id="{FBA90F9C-2F0F-6D49-9BD5-04D863C627E4}"/>
                    </a:ext>
                  </a:extLst>
                </p:cNvPr>
                <p:cNvCxnSpPr>
                  <a:cxnSpLocks/>
                  <a:endCxn id="100" idx="1"/>
                </p:cNvCxnSpPr>
                <p:nvPr/>
              </p:nvCxnSpPr>
              <p:spPr>
                <a:xfrm rot="16200000" flipH="1">
                  <a:off x="438955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BA53CC8E-761D-0941-A11D-47FE6860F367}"/>
                  </a:ext>
                </a:extLst>
              </p:cNvPr>
              <p:cNvCxnSpPr>
                <a:cxnSpLocks/>
                <a:endCxn id="108" idx="2"/>
              </p:cNvCxnSpPr>
              <p:nvPr/>
            </p:nvCxnSpPr>
            <p:spPr>
              <a:xfrm>
                <a:off x="382635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80C7E87E-E3CB-6343-81F8-9087C5193E94}"/>
                  </a:ext>
                </a:extLst>
              </p:cNvPr>
              <p:cNvSpPr/>
              <p:nvPr/>
            </p:nvSpPr>
            <p:spPr>
              <a:xfrm flipV="1">
                <a:off x="5242742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8654A29-37FD-4F42-BA89-2E1E69B3F5FF}"/>
                  </a:ext>
                </a:extLst>
              </p:cNvPr>
              <p:cNvGrpSpPr/>
              <p:nvPr/>
            </p:nvGrpSpPr>
            <p:grpSpPr>
              <a:xfrm>
                <a:off x="2746931" y="967048"/>
                <a:ext cx="636407" cy="465262"/>
                <a:chOff x="2746931" y="967048"/>
                <a:chExt cx="636407" cy="465262"/>
              </a:xfrm>
            </p:grpSpPr>
            <p:sp>
              <p:nvSpPr>
                <p:cNvPr id="114" name="Diamond 113">
                  <a:extLst>
                    <a:ext uri="{FF2B5EF4-FFF2-40B4-BE49-F238E27FC236}">
                      <a16:creationId xmlns:a16="http://schemas.microsoft.com/office/drawing/2014/main" id="{8AD0E0E3-E83A-9745-8905-BD2213983985}"/>
                    </a:ext>
                  </a:extLst>
                </p:cNvPr>
                <p:cNvSpPr/>
                <p:nvPr/>
              </p:nvSpPr>
              <p:spPr>
                <a:xfrm flipV="1">
                  <a:off x="2918264" y="1069044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20" name="Elbow Connector 119">
                  <a:extLst>
                    <a:ext uri="{FF2B5EF4-FFF2-40B4-BE49-F238E27FC236}">
                      <a16:creationId xmlns:a16="http://schemas.microsoft.com/office/drawing/2014/main" id="{F428F78B-2477-3E40-AC5D-529EE24C1A07}"/>
                    </a:ext>
                  </a:extLst>
                </p:cNvPr>
                <p:cNvCxnSpPr>
                  <a:cxnSpLocks/>
                  <a:stCxn id="114" idx="3"/>
                </p:cNvCxnSpPr>
                <p:nvPr/>
              </p:nvCxnSpPr>
              <p:spPr>
                <a:xfrm flipV="1">
                  <a:off x="3281530" y="967049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Elbow Connector 120">
                  <a:extLst>
                    <a:ext uri="{FF2B5EF4-FFF2-40B4-BE49-F238E27FC236}">
                      <a16:creationId xmlns:a16="http://schemas.microsoft.com/office/drawing/2014/main" id="{81948281-45F3-764D-8032-15F18A4E040E}"/>
                    </a:ext>
                  </a:extLst>
                </p:cNvPr>
                <p:cNvCxnSpPr>
                  <a:cxnSpLocks/>
                  <a:endCxn id="114" idx="1"/>
                </p:cNvCxnSpPr>
                <p:nvPr/>
              </p:nvCxnSpPr>
              <p:spPr>
                <a:xfrm rot="16200000" flipH="1">
                  <a:off x="2690783" y="1023196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F51D2CF9-3CB8-1640-A127-5AB002917103}"/>
                  </a:ext>
                </a:extLst>
              </p:cNvPr>
              <p:cNvCxnSpPr>
                <a:cxnSpLocks/>
                <a:stCxn id="118" idx="6"/>
                <a:endCxn id="123" idx="2"/>
              </p:cNvCxnSpPr>
              <p:nvPr/>
            </p:nvCxnSpPr>
            <p:spPr>
              <a:xfrm>
                <a:off x="2127580" y="967047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EA477C6E-1D1D-9C41-886A-6E7AB1CCAF48}"/>
                  </a:ext>
                </a:extLst>
              </p:cNvPr>
              <p:cNvSpPr/>
              <p:nvPr/>
            </p:nvSpPr>
            <p:spPr>
              <a:xfrm flipV="1">
                <a:off x="3543971" y="829272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66DD8F91-5116-CA42-B559-5BA85C2310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967046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5334194-3EA3-B943-B3BB-F7B3420BC6B0}"/>
                  </a:ext>
                </a:extLst>
              </p:cNvPr>
              <p:cNvSpPr/>
              <p:nvPr/>
            </p:nvSpPr>
            <p:spPr>
              <a:xfrm flipV="1">
                <a:off x="8640284" y="82927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EA89A08-6A09-D34C-BB7A-C1A0C18EF65B}"/>
                  </a:ext>
                </a:extLst>
              </p:cNvPr>
              <p:cNvGrpSpPr/>
              <p:nvPr/>
            </p:nvGrpSpPr>
            <p:grpSpPr>
              <a:xfrm>
                <a:off x="8012043" y="933419"/>
                <a:ext cx="628241" cy="67256"/>
                <a:chOff x="8012043" y="933419"/>
                <a:chExt cx="628241" cy="67256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A42F1F6F-C9E9-2349-B641-5791F97F07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82559" y="967047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67B7021D-9F15-2A4F-AF1B-ACF2017D0452}"/>
                    </a:ext>
                  </a:extLst>
                </p:cNvPr>
                <p:cNvSpPr/>
                <p:nvPr/>
              </p:nvSpPr>
              <p:spPr>
                <a:xfrm>
                  <a:off x="801204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04515D3E-9457-944A-BE8B-B97414CAEB3E}"/>
                    </a:ext>
                  </a:extLst>
                </p:cNvPr>
                <p:cNvSpPr/>
                <p:nvPr/>
              </p:nvSpPr>
              <p:spPr>
                <a:xfrm>
                  <a:off x="817171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9A68568E-01B4-2945-91BC-0F4AB08E9014}"/>
                    </a:ext>
                  </a:extLst>
                </p:cNvPr>
                <p:cNvSpPr/>
                <p:nvPr/>
              </p:nvSpPr>
              <p:spPr>
                <a:xfrm>
                  <a:off x="8329367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BEC645A-63F7-C444-962C-B9E8E9F66015}"/>
                  </a:ext>
                </a:extLst>
              </p:cNvPr>
              <p:cNvGrpSpPr/>
              <p:nvPr/>
            </p:nvGrpSpPr>
            <p:grpSpPr>
              <a:xfrm>
                <a:off x="212391" y="747077"/>
                <a:ext cx="1915189" cy="473135"/>
                <a:chOff x="212391" y="747077"/>
                <a:chExt cx="1915189" cy="473135"/>
              </a:xfrm>
            </p:grpSpPr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BE6A7A7C-C7AF-2546-80F9-2F0775569D3B}"/>
                    </a:ext>
                  </a:extLst>
                </p:cNvPr>
                <p:cNvSpPr/>
                <p:nvPr/>
              </p:nvSpPr>
              <p:spPr>
                <a:xfrm flipV="1">
                  <a:off x="1852028" y="829271"/>
                  <a:ext cx="275552" cy="275552"/>
                </a:xfrm>
                <a:prstGeom prst="ellipse">
                  <a:avLst/>
                </a:prstGeom>
                <a:solidFill>
                  <a:srgbClr val="E8CAFF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142" name="Google Shape;399;p3">
                  <a:extLst>
                    <a:ext uri="{FF2B5EF4-FFF2-40B4-BE49-F238E27FC236}">
                      <a16:creationId xmlns:a16="http://schemas.microsoft.com/office/drawing/2014/main" id="{C95DAF7E-01DD-9A43-B411-AF5010C43AC3}"/>
                    </a:ext>
                  </a:extLst>
                </p:cNvPr>
                <p:cNvSpPr/>
                <p:nvPr/>
              </p:nvSpPr>
              <p:spPr>
                <a:xfrm rot="16200000">
                  <a:off x="1270288" y="813038"/>
                  <a:ext cx="314975" cy="308017"/>
                </a:xfrm>
                <a:prstGeom prst="trapezoid">
                  <a:avLst>
                    <a:gd name="adj" fmla="val 250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38100" cap="flat" cmpd="sng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268" tIns="40622" rIns="81268" bIns="40622" anchor="ctr" anchorCtr="0">
                  <a:noAutofit/>
                </a:bodyPr>
                <a:lstStyle/>
                <a:p>
                  <a:pPr algn="ctr"/>
                  <a:endParaRPr sz="978">
                    <a:solidFill>
                      <a:schemeClr val="dk1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endParaRPr>
                </a:p>
              </p:txBody>
            </p: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9AA28F9E-FE12-7F4B-8A52-A8F4E640E69F}"/>
                    </a:ext>
                  </a:extLst>
                </p:cNvPr>
                <p:cNvCxnSpPr>
                  <a:cxnSpLocks/>
                  <a:stCxn id="142" idx="2"/>
                </p:cNvCxnSpPr>
                <p:nvPr/>
              </p:nvCxnSpPr>
              <p:spPr>
                <a:xfrm>
                  <a:off x="1581784" y="967047"/>
                  <a:ext cx="270242" cy="0"/>
                </a:xfrm>
                <a:prstGeom prst="line">
                  <a:avLst/>
                </a:prstGeom>
                <a:ln w="38100"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CC91A00-33ED-D749-9EAD-B675E94939E3}"/>
                    </a:ext>
                  </a:extLst>
                </p:cNvPr>
                <p:cNvSpPr txBox="1"/>
                <p:nvPr/>
              </p:nvSpPr>
              <p:spPr>
                <a:xfrm>
                  <a:off x="212391" y="747077"/>
                  <a:ext cx="939921" cy="473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133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Davis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E3E7793-BB1E-6C4D-886F-4926384EA1C6}"/>
                  </a:ext>
                </a:extLst>
              </p:cNvPr>
              <p:cNvGrpSpPr/>
              <p:nvPr/>
            </p:nvGrpSpPr>
            <p:grpSpPr>
              <a:xfrm>
                <a:off x="8578480" y="439532"/>
                <a:ext cx="850347" cy="942740"/>
                <a:chOff x="8578480" y="439532"/>
                <a:chExt cx="850347" cy="942740"/>
              </a:xfrm>
            </p:grpSpPr>
            <p:cxnSp>
              <p:nvCxnSpPr>
                <p:cNvPr id="159" name="Elbow Connector 158">
                  <a:extLst>
                    <a:ext uri="{FF2B5EF4-FFF2-40B4-BE49-F238E27FC236}">
                      <a16:creationId xmlns:a16="http://schemas.microsoft.com/office/drawing/2014/main" id="{B07E5388-8878-AE4F-9309-25CC44A35CD8}"/>
                    </a:ext>
                  </a:extLst>
                </p:cNvPr>
                <p:cNvCxnSpPr>
                  <a:cxnSpLocks/>
                  <a:stCxn id="132" idx="0"/>
                  <a:endCxn id="71" idx="1"/>
                </p:cNvCxnSpPr>
                <p:nvPr/>
              </p:nvCxnSpPr>
              <p:spPr>
                <a:xfrm rot="16200000" flipH="1">
                  <a:off x="8840126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39EF53B-3A59-AC45-8AFB-BEDBC14FE022}"/>
                    </a:ext>
                  </a:extLst>
                </p:cNvPr>
                <p:cNvCxnSpPr>
                  <a:cxnSpLocks/>
                  <a:stCxn id="2713" idx="0"/>
                  <a:endCxn id="73" idx="2"/>
                </p:cNvCxnSpPr>
                <p:nvPr/>
              </p:nvCxnSpPr>
              <p:spPr>
                <a:xfrm flipH="1">
                  <a:off x="8778591" y="439532"/>
                  <a:ext cx="1820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93E2374D-8F1A-3F44-B7EF-ADC5D449E915}"/>
                    </a:ext>
                  </a:extLst>
                </p:cNvPr>
                <p:cNvSpPr/>
                <p:nvPr/>
              </p:nvSpPr>
              <p:spPr>
                <a:xfrm flipV="1">
                  <a:off x="904804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76" name="Elbow Connector 75">
                  <a:extLst>
                    <a:ext uri="{FF2B5EF4-FFF2-40B4-BE49-F238E27FC236}">
                      <a16:creationId xmlns:a16="http://schemas.microsoft.com/office/drawing/2014/main" id="{E3976B7E-2A6B-FD45-A6DC-EF68805232CB}"/>
                    </a:ext>
                  </a:extLst>
                </p:cNvPr>
                <p:cNvCxnSpPr>
                  <a:cxnSpLocks/>
                  <a:stCxn id="71" idx="3"/>
                </p:cNvCxnSpPr>
                <p:nvPr/>
              </p:nvCxnSpPr>
              <p:spPr>
                <a:xfrm flipV="1">
                  <a:off x="931123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Arc 72">
                  <a:extLst>
                    <a:ext uri="{FF2B5EF4-FFF2-40B4-BE49-F238E27FC236}">
                      <a16:creationId xmlns:a16="http://schemas.microsoft.com/office/drawing/2014/main" id="{069C2DC4-FD84-EC4A-A00F-9A0BED7FD01F}"/>
                    </a:ext>
                  </a:extLst>
                </p:cNvPr>
                <p:cNvSpPr/>
                <p:nvPr/>
              </p:nvSpPr>
              <p:spPr>
                <a:xfrm flipV="1">
                  <a:off x="857848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41792DE-DD25-3842-B517-D68688580ED7}"/>
                  </a:ext>
                </a:extLst>
              </p:cNvPr>
              <p:cNvGrpSpPr/>
              <p:nvPr/>
            </p:nvGrpSpPr>
            <p:grpSpPr>
              <a:xfrm>
                <a:off x="5180938" y="439531"/>
                <a:ext cx="850347" cy="942741"/>
                <a:chOff x="5180938" y="439531"/>
                <a:chExt cx="850347" cy="942741"/>
              </a:xfrm>
            </p:grpSpPr>
            <p:cxnSp>
              <p:nvCxnSpPr>
                <p:cNvPr id="152" name="Elbow Connector 151">
                  <a:extLst>
                    <a:ext uri="{FF2B5EF4-FFF2-40B4-BE49-F238E27FC236}">
                      <a16:creationId xmlns:a16="http://schemas.microsoft.com/office/drawing/2014/main" id="{2DDDB7EA-4F95-E341-942B-16939762A31A}"/>
                    </a:ext>
                  </a:extLst>
                </p:cNvPr>
                <p:cNvCxnSpPr>
                  <a:cxnSpLocks/>
                  <a:stCxn id="108" idx="0"/>
                  <a:endCxn id="85" idx="1"/>
                </p:cNvCxnSpPr>
                <p:nvPr/>
              </p:nvCxnSpPr>
              <p:spPr>
                <a:xfrm rot="16200000" flipH="1">
                  <a:off x="5442584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1A7BA5E9-01BD-1445-B332-B0B9C07F62F1}"/>
                    </a:ext>
                  </a:extLst>
                </p:cNvPr>
                <p:cNvCxnSpPr>
                  <a:cxnSpLocks/>
                  <a:stCxn id="2574" idx="0"/>
                </p:cNvCxnSpPr>
                <p:nvPr/>
              </p:nvCxnSpPr>
              <p:spPr>
                <a:xfrm flipH="1">
                  <a:off x="5378554" y="439531"/>
                  <a:ext cx="1964" cy="335351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C96B353-5F96-FC47-BE99-CD072B5B5FDA}"/>
                    </a:ext>
                  </a:extLst>
                </p:cNvPr>
                <p:cNvSpPr/>
                <p:nvPr/>
              </p:nvSpPr>
              <p:spPr>
                <a:xfrm flipV="1">
                  <a:off x="565050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90" name="Elbow Connector 89">
                  <a:extLst>
                    <a:ext uri="{FF2B5EF4-FFF2-40B4-BE49-F238E27FC236}">
                      <a16:creationId xmlns:a16="http://schemas.microsoft.com/office/drawing/2014/main" id="{29A8D6C9-BFCE-194B-9D24-A1B3A3BCA8D5}"/>
                    </a:ext>
                  </a:extLst>
                </p:cNvPr>
                <p:cNvCxnSpPr>
                  <a:cxnSpLocks/>
                  <a:stCxn id="85" idx="3"/>
                </p:cNvCxnSpPr>
                <p:nvPr/>
              </p:nvCxnSpPr>
              <p:spPr>
                <a:xfrm flipV="1">
                  <a:off x="591369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Arc 86">
                  <a:extLst>
                    <a:ext uri="{FF2B5EF4-FFF2-40B4-BE49-F238E27FC236}">
                      <a16:creationId xmlns:a16="http://schemas.microsoft.com/office/drawing/2014/main" id="{DE535308-B657-0A46-99F3-A7361D0F812E}"/>
                    </a:ext>
                  </a:extLst>
                </p:cNvPr>
                <p:cNvSpPr/>
                <p:nvPr/>
              </p:nvSpPr>
              <p:spPr>
                <a:xfrm flipV="1">
                  <a:off x="518093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0730F84-7A76-3A49-9986-4E3E5F39B06B}"/>
                  </a:ext>
                </a:extLst>
              </p:cNvPr>
              <p:cNvGrpSpPr/>
              <p:nvPr/>
            </p:nvGrpSpPr>
            <p:grpSpPr>
              <a:xfrm>
                <a:off x="6879710" y="439532"/>
                <a:ext cx="850347" cy="942740"/>
                <a:chOff x="6879710" y="439532"/>
                <a:chExt cx="850347" cy="942740"/>
              </a:xfrm>
            </p:grpSpPr>
            <p:cxnSp>
              <p:nvCxnSpPr>
                <p:cNvPr id="155" name="Elbow Connector 154">
                  <a:extLst>
                    <a:ext uri="{FF2B5EF4-FFF2-40B4-BE49-F238E27FC236}">
                      <a16:creationId xmlns:a16="http://schemas.microsoft.com/office/drawing/2014/main" id="{0017268F-D077-E543-87E3-4551D9BAAAB3}"/>
                    </a:ext>
                  </a:extLst>
                </p:cNvPr>
                <p:cNvCxnSpPr>
                  <a:cxnSpLocks/>
                  <a:stCxn id="94" idx="0"/>
                  <a:endCxn id="127" idx="1"/>
                </p:cNvCxnSpPr>
                <p:nvPr/>
              </p:nvCxnSpPr>
              <p:spPr>
                <a:xfrm rot="16200000" flipH="1">
                  <a:off x="7141355" y="1042756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89268FBA-AD61-B74C-B04D-E7CEE402BD21}"/>
                    </a:ext>
                  </a:extLst>
                </p:cNvPr>
                <p:cNvCxnSpPr>
                  <a:cxnSpLocks/>
                  <a:stCxn id="2506" idx="0"/>
                  <a:endCxn id="128" idx="2"/>
                </p:cNvCxnSpPr>
                <p:nvPr/>
              </p:nvCxnSpPr>
              <p:spPr>
                <a:xfrm flipH="1">
                  <a:off x="7079821" y="439532"/>
                  <a:ext cx="1819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1B90B186-A61E-E345-BC71-E961D5ADC0C1}"/>
                    </a:ext>
                  </a:extLst>
                </p:cNvPr>
                <p:cNvSpPr/>
                <p:nvPr/>
              </p:nvSpPr>
              <p:spPr>
                <a:xfrm flipV="1">
                  <a:off x="734927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30" name="Elbow Connector 129">
                  <a:extLst>
                    <a:ext uri="{FF2B5EF4-FFF2-40B4-BE49-F238E27FC236}">
                      <a16:creationId xmlns:a16="http://schemas.microsoft.com/office/drawing/2014/main" id="{18080D05-C03B-6445-86B8-67661AEA7B87}"/>
                    </a:ext>
                  </a:extLst>
                </p:cNvPr>
                <p:cNvCxnSpPr>
                  <a:cxnSpLocks/>
                  <a:stCxn id="127" idx="3"/>
                </p:cNvCxnSpPr>
                <p:nvPr/>
              </p:nvCxnSpPr>
              <p:spPr>
                <a:xfrm flipV="1">
                  <a:off x="761246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" name="Arc 127">
                  <a:extLst>
                    <a:ext uri="{FF2B5EF4-FFF2-40B4-BE49-F238E27FC236}">
                      <a16:creationId xmlns:a16="http://schemas.microsoft.com/office/drawing/2014/main" id="{6E5C2AC4-B33A-264D-B284-99CF24C80298}"/>
                    </a:ext>
                  </a:extLst>
                </p:cNvPr>
                <p:cNvSpPr/>
                <p:nvPr/>
              </p:nvSpPr>
              <p:spPr>
                <a:xfrm flipV="1">
                  <a:off x="687971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831DA0C-DCBD-6E4C-9DD5-81B9AEB81EF4}"/>
                  </a:ext>
                </a:extLst>
              </p:cNvPr>
              <p:cNvGrpSpPr/>
              <p:nvPr/>
            </p:nvGrpSpPr>
            <p:grpSpPr>
              <a:xfrm>
                <a:off x="1783396" y="447397"/>
                <a:ext cx="850348" cy="934876"/>
                <a:chOff x="1783396" y="447397"/>
                <a:chExt cx="850348" cy="934876"/>
              </a:xfrm>
            </p:grpSpPr>
            <p:cxnSp>
              <p:nvCxnSpPr>
                <p:cNvPr id="146" name="Elbow Connector 145">
                  <a:extLst>
                    <a:ext uri="{FF2B5EF4-FFF2-40B4-BE49-F238E27FC236}">
                      <a16:creationId xmlns:a16="http://schemas.microsoft.com/office/drawing/2014/main" id="{6D6647CD-A64C-5240-B745-DB77EEE94A08}"/>
                    </a:ext>
                  </a:extLst>
                </p:cNvPr>
                <p:cNvCxnSpPr>
                  <a:cxnSpLocks/>
                  <a:stCxn id="118" idx="0"/>
                  <a:endCxn id="113" idx="1"/>
                </p:cNvCxnSpPr>
                <p:nvPr/>
              </p:nvCxnSpPr>
              <p:spPr>
                <a:xfrm rot="16200000" flipH="1">
                  <a:off x="2048456" y="1046170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9A84B65F-71E3-B547-AC7E-E62C2CCA5B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9804" y="447397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370D1630-4E2C-FD4F-B9F7-A2BFB3A35EB6}"/>
                    </a:ext>
                  </a:extLst>
                </p:cNvPr>
                <p:cNvSpPr/>
                <p:nvPr/>
              </p:nvSpPr>
              <p:spPr>
                <a:xfrm flipV="1">
                  <a:off x="2252961" y="1119079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19" name="Elbow Connector 118">
                  <a:extLst>
                    <a:ext uri="{FF2B5EF4-FFF2-40B4-BE49-F238E27FC236}">
                      <a16:creationId xmlns:a16="http://schemas.microsoft.com/office/drawing/2014/main" id="{AC4BF05F-B2C5-E745-A9DD-08859C0CE78B}"/>
                    </a:ext>
                  </a:extLst>
                </p:cNvPr>
                <p:cNvCxnSpPr>
                  <a:cxnSpLocks/>
                  <a:stCxn id="113" idx="3"/>
                </p:cNvCxnSpPr>
                <p:nvPr/>
              </p:nvCxnSpPr>
              <p:spPr>
                <a:xfrm flipV="1">
                  <a:off x="2516155" y="967047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5" name="Arc 114">
                  <a:extLst>
                    <a:ext uri="{FF2B5EF4-FFF2-40B4-BE49-F238E27FC236}">
                      <a16:creationId xmlns:a16="http://schemas.microsoft.com/office/drawing/2014/main" id="{CA165BDE-910D-A741-B943-1BCD813B172E}"/>
                    </a:ext>
                  </a:extLst>
                </p:cNvPr>
                <p:cNvSpPr/>
                <p:nvPr/>
              </p:nvSpPr>
              <p:spPr>
                <a:xfrm flipV="1">
                  <a:off x="1783396" y="759142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F883DB1-D42C-EA4D-9044-3E09849A4486}"/>
                  </a:ext>
                </a:extLst>
              </p:cNvPr>
              <p:cNvGrpSpPr/>
              <p:nvPr/>
            </p:nvGrpSpPr>
            <p:grpSpPr>
              <a:xfrm>
                <a:off x="3482168" y="447396"/>
                <a:ext cx="850347" cy="934876"/>
                <a:chOff x="3482168" y="447396"/>
                <a:chExt cx="850347" cy="934876"/>
              </a:xfrm>
            </p:grpSpPr>
            <p:cxnSp>
              <p:nvCxnSpPr>
                <p:cNvPr id="149" name="Elbow Connector 148">
                  <a:extLst>
                    <a:ext uri="{FF2B5EF4-FFF2-40B4-BE49-F238E27FC236}">
                      <a16:creationId xmlns:a16="http://schemas.microsoft.com/office/drawing/2014/main" id="{23986276-6B06-9548-8FD4-CF897E5A31D7}"/>
                    </a:ext>
                  </a:extLst>
                </p:cNvPr>
                <p:cNvCxnSpPr>
                  <a:cxnSpLocks/>
                  <a:stCxn id="123" idx="0"/>
                  <a:endCxn id="99" idx="1"/>
                </p:cNvCxnSpPr>
                <p:nvPr/>
              </p:nvCxnSpPr>
              <p:spPr>
                <a:xfrm rot="16200000" flipH="1">
                  <a:off x="3743814" y="1042756"/>
                  <a:ext cx="145851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DA6C1333-E181-A543-9524-E63995CF1D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9784" y="447396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9F84EB17-D715-CC43-9709-6CC34D3A0BAA}"/>
                    </a:ext>
                  </a:extLst>
                </p:cNvPr>
                <p:cNvSpPr/>
                <p:nvPr/>
              </p:nvSpPr>
              <p:spPr>
                <a:xfrm flipV="1">
                  <a:off x="395173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104" name="Elbow Connector 103">
                  <a:extLst>
                    <a:ext uri="{FF2B5EF4-FFF2-40B4-BE49-F238E27FC236}">
                      <a16:creationId xmlns:a16="http://schemas.microsoft.com/office/drawing/2014/main" id="{3371EDE3-A06C-5945-94E0-6B02EA6D3BEC}"/>
                    </a:ext>
                  </a:extLst>
                </p:cNvPr>
                <p:cNvCxnSpPr>
                  <a:cxnSpLocks/>
                  <a:stCxn id="99" idx="3"/>
                </p:cNvCxnSpPr>
                <p:nvPr/>
              </p:nvCxnSpPr>
              <p:spPr>
                <a:xfrm flipV="1">
                  <a:off x="421492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Arc 100">
                  <a:extLst>
                    <a:ext uri="{FF2B5EF4-FFF2-40B4-BE49-F238E27FC236}">
                      <a16:creationId xmlns:a16="http://schemas.microsoft.com/office/drawing/2014/main" id="{B53CADA6-59E6-7543-B8C9-853FF982F074}"/>
                    </a:ext>
                  </a:extLst>
                </p:cNvPr>
                <p:cNvSpPr/>
                <p:nvPr/>
              </p:nvSpPr>
              <p:spPr>
                <a:xfrm flipV="1">
                  <a:off x="348216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2DFAD9-5086-4E4E-91E4-B80B818407C8}"/>
                </a:ext>
              </a:extLst>
            </p:cNvPr>
            <p:cNvGrpSpPr/>
            <p:nvPr/>
          </p:nvGrpSpPr>
          <p:grpSpPr>
            <a:xfrm>
              <a:off x="880488" y="2452939"/>
              <a:ext cx="9171072" cy="875478"/>
              <a:chOff x="297148" y="1104823"/>
              <a:chExt cx="10317458" cy="984913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E0C271B2-BCCE-0D42-B6BD-593DE6F830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52D90FF4-1FB7-9546-BB3F-486BD86407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47C2C166-6B62-C241-8BF1-EE87410D38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89200848-E286-C14C-B12C-870425A5ABF6}"/>
                  </a:ext>
                </a:extLst>
              </p:cNvPr>
              <p:cNvSpPr/>
              <p:nvPr/>
            </p:nvSpPr>
            <p:spPr>
              <a:xfrm flipV="1">
                <a:off x="904804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1" name="Diamond 140">
                <a:extLst>
                  <a:ext uri="{FF2B5EF4-FFF2-40B4-BE49-F238E27FC236}">
                    <a16:creationId xmlns:a16="http://schemas.microsoft.com/office/drawing/2014/main" id="{8F05A9BC-CF0A-E84A-BF09-2C118F22103B}"/>
                  </a:ext>
                </a:extLst>
              </p:cNvPr>
              <p:cNvSpPr/>
              <p:nvPr/>
            </p:nvSpPr>
            <p:spPr>
              <a:xfrm flipV="1">
                <a:off x="9713347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44" name="Arc 143">
                <a:extLst>
                  <a:ext uri="{FF2B5EF4-FFF2-40B4-BE49-F238E27FC236}">
                    <a16:creationId xmlns:a16="http://schemas.microsoft.com/office/drawing/2014/main" id="{FA50A7C9-FA2E-B148-BFF9-C5E87B732D42}"/>
                  </a:ext>
                </a:extLst>
              </p:cNvPr>
              <p:cNvSpPr/>
              <p:nvPr/>
            </p:nvSpPr>
            <p:spPr>
              <a:xfrm flipV="1">
                <a:off x="857848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F96B3604-EAC5-1F40-B07F-085AE2E6FE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189745EA-2D00-7E40-8DD9-C63BFFD1BFFD}"/>
                  </a:ext>
                </a:extLst>
              </p:cNvPr>
              <p:cNvCxnSpPr>
                <a:cxnSpLocks/>
                <a:endCxn id="140" idx="1"/>
              </p:cNvCxnSpPr>
              <p:nvPr/>
            </p:nvCxnSpPr>
            <p:spPr>
              <a:xfrm flipV="1">
                <a:off x="878941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Elbow Connector 149">
                <a:extLst>
                  <a:ext uri="{FF2B5EF4-FFF2-40B4-BE49-F238E27FC236}">
                    <a16:creationId xmlns:a16="http://schemas.microsoft.com/office/drawing/2014/main" id="{0A334FB7-84FE-8042-91B5-9EE9EFCF0619}"/>
                  </a:ext>
                </a:extLst>
              </p:cNvPr>
              <p:cNvCxnSpPr>
                <a:cxnSpLocks/>
                <a:stCxn id="140" idx="3"/>
              </p:cNvCxnSpPr>
              <p:nvPr/>
            </p:nvCxnSpPr>
            <p:spPr>
              <a:xfrm flipV="1">
                <a:off x="931123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Elbow Connector 150">
                <a:extLst>
                  <a:ext uri="{FF2B5EF4-FFF2-40B4-BE49-F238E27FC236}">
                    <a16:creationId xmlns:a16="http://schemas.microsoft.com/office/drawing/2014/main" id="{1DF21625-1EF1-6542-A348-EB71BAF25BEE}"/>
                  </a:ext>
                </a:extLst>
              </p:cNvPr>
              <p:cNvCxnSpPr>
                <a:cxnSpLocks/>
                <a:stCxn id="141" idx="3"/>
              </p:cNvCxnSpPr>
              <p:nvPr/>
            </p:nvCxnSpPr>
            <p:spPr>
              <a:xfrm flipV="1">
                <a:off x="10076613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Elbow Connector 152">
                <a:extLst>
                  <a:ext uri="{FF2B5EF4-FFF2-40B4-BE49-F238E27FC236}">
                    <a16:creationId xmlns:a16="http://schemas.microsoft.com/office/drawing/2014/main" id="{80837C2B-4BEF-D344-8728-E5FDFC520195}"/>
                  </a:ext>
                </a:extLst>
              </p:cNvPr>
              <p:cNvCxnSpPr>
                <a:cxnSpLocks/>
                <a:endCxn id="141" idx="1"/>
              </p:cNvCxnSpPr>
              <p:nvPr/>
            </p:nvCxnSpPr>
            <p:spPr>
              <a:xfrm rot="16200000" flipH="1">
                <a:off x="9485866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0F6D3E4F-69A1-C345-B8F1-23E16832E128}"/>
                  </a:ext>
                </a:extLst>
              </p:cNvPr>
              <p:cNvCxnSpPr>
                <a:cxnSpLocks/>
                <a:endCxn id="156" idx="2"/>
              </p:cNvCxnSpPr>
              <p:nvPr/>
            </p:nvCxnSpPr>
            <p:spPr>
              <a:xfrm>
                <a:off x="8922664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7A13A5F3-63E2-C84C-969E-644C7B582A03}"/>
                  </a:ext>
                </a:extLst>
              </p:cNvPr>
              <p:cNvSpPr/>
              <p:nvPr/>
            </p:nvSpPr>
            <p:spPr>
              <a:xfrm flipV="1">
                <a:off x="1033905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FFB4A8D5-7E46-274E-9C0B-F556F9E452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48A77722-B004-9249-85BB-9A36CC500256}"/>
                  </a:ext>
                </a:extLst>
              </p:cNvPr>
              <p:cNvSpPr/>
              <p:nvPr/>
            </p:nvSpPr>
            <p:spPr>
              <a:xfrm flipV="1">
                <a:off x="565050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0" name="Diamond 159">
                <a:extLst>
                  <a:ext uri="{FF2B5EF4-FFF2-40B4-BE49-F238E27FC236}">
                    <a16:creationId xmlns:a16="http://schemas.microsoft.com/office/drawing/2014/main" id="{3A4D00DF-6ACC-D245-ABED-C3C343BC30AA}"/>
                  </a:ext>
                </a:extLst>
              </p:cNvPr>
              <p:cNvSpPr/>
              <p:nvPr/>
            </p:nvSpPr>
            <p:spPr>
              <a:xfrm flipV="1">
                <a:off x="631580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BF36EC0D-7A21-C944-904E-9F65C958D103}"/>
                  </a:ext>
                </a:extLst>
              </p:cNvPr>
              <p:cNvSpPr/>
              <p:nvPr/>
            </p:nvSpPr>
            <p:spPr>
              <a:xfrm flipV="1">
                <a:off x="518093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A94E6ADF-714C-054E-87F0-8F24DF8CB0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BDBE1443-2068-304A-B343-2F5BE807FBE6}"/>
                  </a:ext>
                </a:extLst>
              </p:cNvPr>
              <p:cNvCxnSpPr>
                <a:cxnSpLocks/>
                <a:endCxn id="158" idx="1"/>
              </p:cNvCxnSpPr>
              <p:nvPr/>
            </p:nvCxnSpPr>
            <p:spPr>
              <a:xfrm flipV="1">
                <a:off x="539187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Elbow Connector 163">
                <a:extLst>
                  <a:ext uri="{FF2B5EF4-FFF2-40B4-BE49-F238E27FC236}">
                    <a16:creationId xmlns:a16="http://schemas.microsoft.com/office/drawing/2014/main" id="{4F83FF4F-11B3-7A4C-8AD7-309C9F19810A}"/>
                  </a:ext>
                </a:extLst>
              </p:cNvPr>
              <p:cNvCxnSpPr>
                <a:cxnSpLocks/>
                <a:stCxn id="158" idx="3"/>
              </p:cNvCxnSpPr>
              <p:nvPr/>
            </p:nvCxnSpPr>
            <p:spPr>
              <a:xfrm flipV="1">
                <a:off x="591369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Elbow Connector 164">
                <a:extLst>
                  <a:ext uri="{FF2B5EF4-FFF2-40B4-BE49-F238E27FC236}">
                    <a16:creationId xmlns:a16="http://schemas.microsoft.com/office/drawing/2014/main" id="{BB266AAC-6BD3-D441-A61C-DACF74E08DBC}"/>
                  </a:ext>
                </a:extLst>
              </p:cNvPr>
              <p:cNvCxnSpPr>
                <a:cxnSpLocks/>
                <a:stCxn id="160" idx="3"/>
              </p:cNvCxnSpPr>
              <p:nvPr/>
            </p:nvCxnSpPr>
            <p:spPr>
              <a:xfrm flipV="1">
                <a:off x="6679072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Elbow Connector 165">
                <a:extLst>
                  <a:ext uri="{FF2B5EF4-FFF2-40B4-BE49-F238E27FC236}">
                    <a16:creationId xmlns:a16="http://schemas.microsoft.com/office/drawing/2014/main" id="{F484D6AA-1BFA-1244-BA0F-D2985976BA1D}"/>
                  </a:ext>
                </a:extLst>
              </p:cNvPr>
              <p:cNvCxnSpPr>
                <a:cxnSpLocks/>
                <a:endCxn id="160" idx="1"/>
              </p:cNvCxnSpPr>
              <p:nvPr/>
            </p:nvCxnSpPr>
            <p:spPr>
              <a:xfrm rot="16200000" flipH="1">
                <a:off x="608832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7979A88E-1205-7E40-AEDB-7204EB308629}"/>
                  </a:ext>
                </a:extLst>
              </p:cNvPr>
              <p:cNvCxnSpPr>
                <a:cxnSpLocks/>
                <a:endCxn id="168" idx="2"/>
              </p:cNvCxnSpPr>
              <p:nvPr/>
            </p:nvCxnSpPr>
            <p:spPr>
              <a:xfrm>
                <a:off x="552512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E9C8F817-EDC5-1247-AEFE-4D5AED5374A2}"/>
                  </a:ext>
                </a:extLst>
              </p:cNvPr>
              <p:cNvSpPr/>
              <p:nvPr/>
            </p:nvSpPr>
            <p:spPr>
              <a:xfrm flipV="1">
                <a:off x="6941513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05B2EB3-375F-1E41-A2BC-027C9C183F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AFA76DC8-98EC-544D-BDD2-D01304CEDE94}"/>
                  </a:ext>
                </a:extLst>
              </p:cNvPr>
              <p:cNvSpPr/>
              <p:nvPr/>
            </p:nvSpPr>
            <p:spPr>
              <a:xfrm flipV="1">
                <a:off x="395173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1" name="Diamond 170">
                <a:extLst>
                  <a:ext uri="{FF2B5EF4-FFF2-40B4-BE49-F238E27FC236}">
                    <a16:creationId xmlns:a16="http://schemas.microsoft.com/office/drawing/2014/main" id="{96B05BC1-C7A8-6A4B-A1D4-AB7B69FE1273}"/>
                  </a:ext>
                </a:extLst>
              </p:cNvPr>
              <p:cNvSpPr/>
              <p:nvPr/>
            </p:nvSpPr>
            <p:spPr>
              <a:xfrm flipV="1">
                <a:off x="461703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72" name="Arc 171">
                <a:extLst>
                  <a:ext uri="{FF2B5EF4-FFF2-40B4-BE49-F238E27FC236}">
                    <a16:creationId xmlns:a16="http://schemas.microsoft.com/office/drawing/2014/main" id="{F5C11A32-7050-BC40-8592-1C16A0618398}"/>
                  </a:ext>
                </a:extLst>
              </p:cNvPr>
              <p:cNvSpPr/>
              <p:nvPr/>
            </p:nvSpPr>
            <p:spPr>
              <a:xfrm flipV="1">
                <a:off x="348216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FA407184-4CCF-EB41-9613-81A73C3D4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79B7BE26-48D7-EB40-A414-09DB41F9E2D8}"/>
                  </a:ext>
                </a:extLst>
              </p:cNvPr>
              <p:cNvCxnSpPr>
                <a:cxnSpLocks/>
                <a:endCxn id="170" idx="1"/>
              </p:cNvCxnSpPr>
              <p:nvPr/>
            </p:nvCxnSpPr>
            <p:spPr>
              <a:xfrm flipV="1">
                <a:off x="369310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Elbow Connector 174">
                <a:extLst>
                  <a:ext uri="{FF2B5EF4-FFF2-40B4-BE49-F238E27FC236}">
                    <a16:creationId xmlns:a16="http://schemas.microsoft.com/office/drawing/2014/main" id="{9191DC4D-E48B-2149-B572-BEDEA3499D7F}"/>
                  </a:ext>
                </a:extLst>
              </p:cNvPr>
              <p:cNvCxnSpPr>
                <a:cxnSpLocks/>
                <a:stCxn id="170" idx="3"/>
              </p:cNvCxnSpPr>
              <p:nvPr/>
            </p:nvCxnSpPr>
            <p:spPr>
              <a:xfrm flipV="1">
                <a:off x="421492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Elbow Connector 175">
                <a:extLst>
                  <a:ext uri="{FF2B5EF4-FFF2-40B4-BE49-F238E27FC236}">
                    <a16:creationId xmlns:a16="http://schemas.microsoft.com/office/drawing/2014/main" id="{B6623D66-9473-8C4E-AC81-DA43E1B0414C}"/>
                  </a:ext>
                </a:extLst>
              </p:cNvPr>
              <p:cNvCxnSpPr>
                <a:cxnSpLocks/>
                <a:stCxn id="171" idx="3"/>
              </p:cNvCxnSpPr>
              <p:nvPr/>
            </p:nvCxnSpPr>
            <p:spPr>
              <a:xfrm flipV="1">
                <a:off x="4980301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Elbow Connector 176">
                <a:extLst>
                  <a:ext uri="{FF2B5EF4-FFF2-40B4-BE49-F238E27FC236}">
                    <a16:creationId xmlns:a16="http://schemas.microsoft.com/office/drawing/2014/main" id="{A90703FC-CFF5-D741-A47A-535BB150B4F4}"/>
                  </a:ext>
                </a:extLst>
              </p:cNvPr>
              <p:cNvCxnSpPr>
                <a:cxnSpLocks/>
                <a:endCxn id="171" idx="1"/>
              </p:cNvCxnSpPr>
              <p:nvPr/>
            </p:nvCxnSpPr>
            <p:spPr>
              <a:xfrm rot="16200000" flipH="1">
                <a:off x="438955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9203792A-B4D5-4A47-AAB9-0FE207CBD0DB}"/>
                  </a:ext>
                </a:extLst>
              </p:cNvPr>
              <p:cNvCxnSpPr>
                <a:cxnSpLocks/>
                <a:endCxn id="179" idx="2"/>
              </p:cNvCxnSpPr>
              <p:nvPr/>
            </p:nvCxnSpPr>
            <p:spPr>
              <a:xfrm>
                <a:off x="382635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55416067-3771-474C-9780-1741433D896D}"/>
                  </a:ext>
                </a:extLst>
              </p:cNvPr>
              <p:cNvSpPr/>
              <p:nvPr/>
            </p:nvSpPr>
            <p:spPr>
              <a:xfrm flipV="1">
                <a:off x="5242742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BB5DCC7F-F4FF-3A45-8986-9C57D7F324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1104824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58DDBA35-BCFD-E048-8525-8FC0BA3457FA}"/>
                  </a:ext>
                </a:extLst>
              </p:cNvPr>
              <p:cNvSpPr/>
              <p:nvPr/>
            </p:nvSpPr>
            <p:spPr>
              <a:xfrm flipV="1">
                <a:off x="2252961" y="17765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2" name="Diamond 181">
                <a:extLst>
                  <a:ext uri="{FF2B5EF4-FFF2-40B4-BE49-F238E27FC236}">
                    <a16:creationId xmlns:a16="http://schemas.microsoft.com/office/drawing/2014/main" id="{B40A690A-B44F-0348-BFF2-04DE6724ABC2}"/>
                  </a:ext>
                </a:extLst>
              </p:cNvPr>
              <p:cNvSpPr/>
              <p:nvPr/>
            </p:nvSpPr>
            <p:spPr>
              <a:xfrm flipV="1">
                <a:off x="2918264" y="17264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83" name="Arc 182">
                <a:extLst>
                  <a:ext uri="{FF2B5EF4-FFF2-40B4-BE49-F238E27FC236}">
                    <a16:creationId xmlns:a16="http://schemas.microsoft.com/office/drawing/2014/main" id="{1FCB9CC8-4B6B-3043-9EBA-99609AE06523}"/>
                  </a:ext>
                </a:extLst>
              </p:cNvPr>
              <p:cNvSpPr/>
              <p:nvPr/>
            </p:nvSpPr>
            <p:spPr>
              <a:xfrm flipV="1">
                <a:off x="1783396" y="1416569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9F9FFD13-A1FC-B94D-AE12-E016EC7CCD07}"/>
                  </a:ext>
                </a:extLst>
              </p:cNvPr>
              <p:cNvCxnSpPr>
                <a:cxnSpLocks/>
                <a:stCxn id="186" idx="0"/>
              </p:cNvCxnSpPr>
              <p:nvPr/>
            </p:nvCxnSpPr>
            <p:spPr>
              <a:xfrm>
                <a:off x="1989804" y="1762250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410247F9-2B1E-8441-A51E-E06E36BD9BA5}"/>
                  </a:ext>
                </a:extLst>
              </p:cNvPr>
              <p:cNvCxnSpPr>
                <a:cxnSpLocks/>
                <a:endCxn id="181" idx="1"/>
              </p:cNvCxnSpPr>
              <p:nvPr/>
            </p:nvCxnSpPr>
            <p:spPr>
              <a:xfrm flipV="1">
                <a:off x="1994331" y="1908102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F5C2F35B-8D3A-4F4F-91F1-22187FDFBF17}"/>
                  </a:ext>
                </a:extLst>
              </p:cNvPr>
              <p:cNvSpPr/>
              <p:nvPr/>
            </p:nvSpPr>
            <p:spPr>
              <a:xfrm flipV="1">
                <a:off x="1852028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87" name="Elbow Connector 186">
                <a:extLst>
                  <a:ext uri="{FF2B5EF4-FFF2-40B4-BE49-F238E27FC236}">
                    <a16:creationId xmlns:a16="http://schemas.microsoft.com/office/drawing/2014/main" id="{44CE9C3B-F334-CA48-ACAE-A35C17FB1D0F}"/>
                  </a:ext>
                </a:extLst>
              </p:cNvPr>
              <p:cNvCxnSpPr>
                <a:cxnSpLocks/>
                <a:stCxn id="181" idx="3"/>
              </p:cNvCxnSpPr>
              <p:nvPr/>
            </p:nvCxnSpPr>
            <p:spPr>
              <a:xfrm flipV="1">
                <a:off x="2516155" y="16244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Elbow Connector 187">
                <a:extLst>
                  <a:ext uri="{FF2B5EF4-FFF2-40B4-BE49-F238E27FC236}">
                    <a16:creationId xmlns:a16="http://schemas.microsoft.com/office/drawing/2014/main" id="{6C30ACD5-31CC-A34E-A332-8CFB87E2C4B8}"/>
                  </a:ext>
                </a:extLst>
              </p:cNvPr>
              <p:cNvCxnSpPr>
                <a:cxnSpLocks/>
                <a:stCxn id="182" idx="3"/>
              </p:cNvCxnSpPr>
              <p:nvPr/>
            </p:nvCxnSpPr>
            <p:spPr>
              <a:xfrm flipV="1">
                <a:off x="3281530" y="16244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Elbow Connector 188">
                <a:extLst>
                  <a:ext uri="{FF2B5EF4-FFF2-40B4-BE49-F238E27FC236}">
                    <a16:creationId xmlns:a16="http://schemas.microsoft.com/office/drawing/2014/main" id="{2A52F9AD-FE35-D84A-A8FB-8DF39281DF56}"/>
                  </a:ext>
                </a:extLst>
              </p:cNvPr>
              <p:cNvCxnSpPr>
                <a:cxnSpLocks/>
                <a:endCxn id="182" idx="1"/>
              </p:cNvCxnSpPr>
              <p:nvPr/>
            </p:nvCxnSpPr>
            <p:spPr>
              <a:xfrm rot="16200000" flipH="1">
                <a:off x="2690783" y="16806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B8BFF590-9AB3-DE42-B2CE-45C0A7D0A427}"/>
                  </a:ext>
                </a:extLst>
              </p:cNvPr>
              <p:cNvCxnSpPr>
                <a:cxnSpLocks/>
                <a:stCxn id="186" idx="6"/>
                <a:endCxn id="191" idx="2"/>
              </p:cNvCxnSpPr>
              <p:nvPr/>
            </p:nvCxnSpPr>
            <p:spPr>
              <a:xfrm>
                <a:off x="2127580" y="16244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970470B8-10C4-4A4A-A357-72B9F48381D9}"/>
                  </a:ext>
                </a:extLst>
              </p:cNvPr>
              <p:cNvSpPr/>
              <p:nvPr/>
            </p:nvSpPr>
            <p:spPr>
              <a:xfrm flipV="1">
                <a:off x="3543971" y="14866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D8B97D58-55F1-6846-9D04-CB13D57DACDA}"/>
                  </a:ext>
                </a:extLst>
              </p:cNvPr>
              <p:cNvSpPr/>
              <p:nvPr/>
            </p:nvSpPr>
            <p:spPr>
              <a:xfrm flipV="1">
                <a:off x="734927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BC4F7CBA-8198-BF4C-BD8D-CB3805DB812A}"/>
                  </a:ext>
                </a:extLst>
              </p:cNvPr>
              <p:cNvSpPr/>
              <p:nvPr/>
            </p:nvSpPr>
            <p:spPr>
              <a:xfrm flipV="1">
                <a:off x="687971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2DF30063-FE96-5B4E-A952-B5257D5E07A2}"/>
                  </a:ext>
                </a:extLst>
              </p:cNvPr>
              <p:cNvCxnSpPr>
                <a:cxnSpLocks/>
                <a:endCxn id="192" idx="1"/>
              </p:cNvCxnSpPr>
              <p:nvPr/>
            </p:nvCxnSpPr>
            <p:spPr>
              <a:xfrm flipV="1">
                <a:off x="709064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Elbow Connector 194">
                <a:extLst>
                  <a:ext uri="{FF2B5EF4-FFF2-40B4-BE49-F238E27FC236}">
                    <a16:creationId xmlns:a16="http://schemas.microsoft.com/office/drawing/2014/main" id="{2C0C49F1-64ED-B64A-B524-4A69D58DB4F6}"/>
                  </a:ext>
                </a:extLst>
              </p:cNvPr>
              <p:cNvCxnSpPr>
                <a:cxnSpLocks/>
                <a:stCxn id="192" idx="3"/>
              </p:cNvCxnSpPr>
              <p:nvPr/>
            </p:nvCxnSpPr>
            <p:spPr>
              <a:xfrm flipV="1">
                <a:off x="761246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E5F4FE1E-ED3F-5A48-B617-3551DC4877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1624472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3B9097DF-5163-6241-9158-5E4BD7F62040}"/>
                  </a:ext>
                </a:extLst>
              </p:cNvPr>
              <p:cNvSpPr/>
              <p:nvPr/>
            </p:nvSpPr>
            <p:spPr>
              <a:xfrm flipV="1">
                <a:off x="8640284" y="14866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6301189E-0124-974D-AB14-BF66BB4C8A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1624473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59C6A484-6ACA-6B46-B67E-273EA7F01272}"/>
                  </a:ext>
                </a:extLst>
              </p:cNvPr>
              <p:cNvSpPr/>
              <p:nvPr/>
            </p:nvSpPr>
            <p:spPr>
              <a:xfrm>
                <a:off x="801204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A15D8414-5071-B240-B03F-8C942B082C57}"/>
                  </a:ext>
                </a:extLst>
              </p:cNvPr>
              <p:cNvSpPr/>
              <p:nvPr/>
            </p:nvSpPr>
            <p:spPr>
              <a:xfrm>
                <a:off x="817171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A4BC3157-DA97-954C-A6CB-A32AD13A4298}"/>
                  </a:ext>
                </a:extLst>
              </p:cNvPr>
              <p:cNvSpPr/>
              <p:nvPr/>
            </p:nvSpPr>
            <p:spPr>
              <a:xfrm>
                <a:off x="8329367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02" name="Google Shape;399;p3">
                <a:extLst>
                  <a:ext uri="{FF2B5EF4-FFF2-40B4-BE49-F238E27FC236}">
                    <a16:creationId xmlns:a16="http://schemas.microsoft.com/office/drawing/2014/main" id="{10CD81D9-1E80-2F46-95C7-CF5F265B2D57}"/>
                  </a:ext>
                </a:extLst>
              </p:cNvPr>
              <p:cNvSpPr/>
              <p:nvPr/>
            </p:nvSpPr>
            <p:spPr>
              <a:xfrm rot="16200000">
                <a:off x="1270288" y="147742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3733E445-8E71-654A-A7ED-5297AE78006F}"/>
                  </a:ext>
                </a:extLst>
              </p:cNvPr>
              <p:cNvCxnSpPr>
                <a:cxnSpLocks/>
                <a:stCxn id="202" idx="2"/>
              </p:cNvCxnSpPr>
              <p:nvPr/>
            </p:nvCxnSpPr>
            <p:spPr>
              <a:xfrm>
                <a:off x="1581784" y="163143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DFAA7A1C-DE8C-F64F-951E-27F07F74A2E4}"/>
                  </a:ext>
                </a:extLst>
              </p:cNvPr>
              <p:cNvSpPr txBox="1"/>
              <p:nvPr/>
            </p:nvSpPr>
            <p:spPr>
              <a:xfrm>
                <a:off x="297148" y="1406035"/>
                <a:ext cx="855162" cy="473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7CBA9D4-8763-034C-B08B-365F33DA863F}"/>
                </a:ext>
              </a:extLst>
            </p:cNvPr>
            <p:cNvGrpSpPr/>
            <p:nvPr/>
          </p:nvGrpSpPr>
          <p:grpSpPr>
            <a:xfrm>
              <a:off x="1122541" y="3306903"/>
              <a:ext cx="8684084" cy="603235"/>
              <a:chOff x="572231" y="4698797"/>
              <a:chExt cx="9769594" cy="678639"/>
            </a:xfrm>
          </p:grpSpPr>
          <p:cxnSp>
            <p:nvCxnSpPr>
              <p:cNvPr id="487" name="Elbow Connector 486">
                <a:extLst>
                  <a:ext uri="{FF2B5EF4-FFF2-40B4-BE49-F238E27FC236}">
                    <a16:creationId xmlns:a16="http://schemas.microsoft.com/office/drawing/2014/main" id="{F67302CD-95FF-4640-8113-EFDA4CA0C83B}"/>
                  </a:ext>
                </a:extLst>
              </p:cNvPr>
              <p:cNvCxnSpPr>
                <a:cxnSpLocks/>
                <a:endCxn id="524" idx="1"/>
              </p:cNvCxnSpPr>
              <p:nvPr/>
            </p:nvCxnSpPr>
            <p:spPr>
              <a:xfrm rot="16200000" flipH="1">
                <a:off x="7147540" y="4991297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Elbow Connector 487">
                <a:extLst>
                  <a:ext uri="{FF2B5EF4-FFF2-40B4-BE49-F238E27FC236}">
                    <a16:creationId xmlns:a16="http://schemas.microsoft.com/office/drawing/2014/main" id="{E5EF4AC9-1472-1E4B-AA5B-6D12B1D293B3}"/>
                  </a:ext>
                </a:extLst>
              </p:cNvPr>
              <p:cNvCxnSpPr>
                <a:cxnSpLocks/>
                <a:endCxn id="489" idx="1"/>
              </p:cNvCxnSpPr>
              <p:nvPr/>
            </p:nvCxnSpPr>
            <p:spPr>
              <a:xfrm rot="16200000" flipH="1">
                <a:off x="8846310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9" name="Rectangle 488">
                <a:extLst>
                  <a:ext uri="{FF2B5EF4-FFF2-40B4-BE49-F238E27FC236}">
                    <a16:creationId xmlns:a16="http://schemas.microsoft.com/office/drawing/2014/main" id="{2CD3460D-CD72-8A46-985F-5AAFC57F0B4B}"/>
                  </a:ext>
                </a:extLst>
              </p:cNvPr>
              <p:cNvSpPr/>
              <p:nvPr/>
            </p:nvSpPr>
            <p:spPr>
              <a:xfrm flipV="1">
                <a:off x="905081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0" name="Diamond 489">
                <a:extLst>
                  <a:ext uri="{FF2B5EF4-FFF2-40B4-BE49-F238E27FC236}">
                    <a16:creationId xmlns:a16="http://schemas.microsoft.com/office/drawing/2014/main" id="{290AA60A-93D7-D14E-A255-3B30E0BEEA66}"/>
                  </a:ext>
                </a:extLst>
              </p:cNvPr>
              <p:cNvSpPr/>
              <p:nvPr/>
            </p:nvSpPr>
            <p:spPr>
              <a:xfrm flipV="1">
                <a:off x="9716117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1" name="Arc 490">
                <a:extLst>
                  <a:ext uri="{FF2B5EF4-FFF2-40B4-BE49-F238E27FC236}">
                    <a16:creationId xmlns:a16="http://schemas.microsoft.com/office/drawing/2014/main" id="{0EF5ECDA-62C6-DE46-AA8B-399ADBC7F52E}"/>
                  </a:ext>
                </a:extLst>
              </p:cNvPr>
              <p:cNvSpPr/>
              <p:nvPr/>
            </p:nvSpPr>
            <p:spPr>
              <a:xfrm flipV="1">
                <a:off x="858125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492" name="Elbow Connector 491">
                <a:extLst>
                  <a:ext uri="{FF2B5EF4-FFF2-40B4-BE49-F238E27FC236}">
                    <a16:creationId xmlns:a16="http://schemas.microsoft.com/office/drawing/2014/main" id="{605CBDAF-EA74-594E-9CD2-16C8DB171F42}"/>
                  </a:ext>
                </a:extLst>
              </p:cNvPr>
              <p:cNvCxnSpPr>
                <a:cxnSpLocks/>
                <a:stCxn id="489" idx="3"/>
              </p:cNvCxnSpPr>
              <p:nvPr/>
            </p:nvCxnSpPr>
            <p:spPr>
              <a:xfrm flipV="1">
                <a:off x="931400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Elbow Connector 492">
                <a:extLst>
                  <a:ext uri="{FF2B5EF4-FFF2-40B4-BE49-F238E27FC236}">
                    <a16:creationId xmlns:a16="http://schemas.microsoft.com/office/drawing/2014/main" id="{FCB09107-DBF9-064F-9EEA-4FCA9CD73620}"/>
                  </a:ext>
                </a:extLst>
              </p:cNvPr>
              <p:cNvCxnSpPr>
                <a:cxnSpLocks/>
                <a:stCxn id="490" idx="3"/>
              </p:cNvCxnSpPr>
              <p:nvPr/>
            </p:nvCxnSpPr>
            <p:spPr>
              <a:xfrm flipV="1">
                <a:off x="10079383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" name="Elbow Connector 493">
                <a:extLst>
                  <a:ext uri="{FF2B5EF4-FFF2-40B4-BE49-F238E27FC236}">
                    <a16:creationId xmlns:a16="http://schemas.microsoft.com/office/drawing/2014/main" id="{9C188B8F-7FA3-4F48-8422-FB6C84A60754}"/>
                  </a:ext>
                </a:extLst>
              </p:cNvPr>
              <p:cNvCxnSpPr>
                <a:cxnSpLocks/>
                <a:endCxn id="490" idx="1"/>
              </p:cNvCxnSpPr>
              <p:nvPr/>
            </p:nvCxnSpPr>
            <p:spPr>
              <a:xfrm rot="16200000" flipH="1">
                <a:off x="9488636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Straight Connector 494">
                <a:extLst>
                  <a:ext uri="{FF2B5EF4-FFF2-40B4-BE49-F238E27FC236}">
                    <a16:creationId xmlns:a16="http://schemas.microsoft.com/office/drawing/2014/main" id="{A0795B56-D61C-1345-AC88-9C868FF015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5434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Elbow Connector 495">
                <a:extLst>
                  <a:ext uri="{FF2B5EF4-FFF2-40B4-BE49-F238E27FC236}">
                    <a16:creationId xmlns:a16="http://schemas.microsoft.com/office/drawing/2014/main" id="{D108EDCA-0A7E-1B4E-A987-86241CB8DB6C}"/>
                  </a:ext>
                </a:extLst>
              </p:cNvPr>
              <p:cNvCxnSpPr>
                <a:cxnSpLocks/>
                <a:endCxn id="497" idx="1"/>
              </p:cNvCxnSpPr>
              <p:nvPr/>
            </p:nvCxnSpPr>
            <p:spPr>
              <a:xfrm rot="16200000" flipH="1">
                <a:off x="544876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7" name="Rectangle 496">
                <a:extLst>
                  <a:ext uri="{FF2B5EF4-FFF2-40B4-BE49-F238E27FC236}">
                    <a16:creationId xmlns:a16="http://schemas.microsoft.com/office/drawing/2014/main" id="{4A55BB94-D188-7448-A552-C1896E94F4B0}"/>
                  </a:ext>
                </a:extLst>
              </p:cNvPr>
              <p:cNvSpPr/>
              <p:nvPr/>
            </p:nvSpPr>
            <p:spPr>
              <a:xfrm flipV="1">
                <a:off x="565327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8" name="Diamond 497">
                <a:extLst>
                  <a:ext uri="{FF2B5EF4-FFF2-40B4-BE49-F238E27FC236}">
                    <a16:creationId xmlns:a16="http://schemas.microsoft.com/office/drawing/2014/main" id="{82C612D8-2521-734D-A665-A3429CF89B64}"/>
                  </a:ext>
                </a:extLst>
              </p:cNvPr>
              <p:cNvSpPr/>
              <p:nvPr/>
            </p:nvSpPr>
            <p:spPr>
              <a:xfrm flipV="1">
                <a:off x="631857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99" name="Arc 498">
                <a:extLst>
                  <a:ext uri="{FF2B5EF4-FFF2-40B4-BE49-F238E27FC236}">
                    <a16:creationId xmlns:a16="http://schemas.microsoft.com/office/drawing/2014/main" id="{403F0214-724F-AB42-96B8-C2BC1FFC18E3}"/>
                  </a:ext>
                </a:extLst>
              </p:cNvPr>
              <p:cNvSpPr/>
              <p:nvPr/>
            </p:nvSpPr>
            <p:spPr>
              <a:xfrm flipV="1">
                <a:off x="518370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0" name="Elbow Connector 499">
                <a:extLst>
                  <a:ext uri="{FF2B5EF4-FFF2-40B4-BE49-F238E27FC236}">
                    <a16:creationId xmlns:a16="http://schemas.microsoft.com/office/drawing/2014/main" id="{A34C037B-E12A-C741-B61D-6F61CD488BAD}"/>
                  </a:ext>
                </a:extLst>
              </p:cNvPr>
              <p:cNvCxnSpPr>
                <a:cxnSpLocks/>
                <a:stCxn id="497" idx="3"/>
              </p:cNvCxnSpPr>
              <p:nvPr/>
            </p:nvCxnSpPr>
            <p:spPr>
              <a:xfrm flipV="1">
                <a:off x="591646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Elbow Connector 500">
                <a:extLst>
                  <a:ext uri="{FF2B5EF4-FFF2-40B4-BE49-F238E27FC236}">
                    <a16:creationId xmlns:a16="http://schemas.microsoft.com/office/drawing/2014/main" id="{5365FF21-82BA-6045-BB4C-6B249E41E84B}"/>
                  </a:ext>
                </a:extLst>
              </p:cNvPr>
              <p:cNvCxnSpPr>
                <a:cxnSpLocks/>
                <a:stCxn id="498" idx="3"/>
              </p:cNvCxnSpPr>
              <p:nvPr/>
            </p:nvCxnSpPr>
            <p:spPr>
              <a:xfrm flipV="1">
                <a:off x="6681842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Elbow Connector 501">
                <a:extLst>
                  <a:ext uri="{FF2B5EF4-FFF2-40B4-BE49-F238E27FC236}">
                    <a16:creationId xmlns:a16="http://schemas.microsoft.com/office/drawing/2014/main" id="{814BC709-7987-3048-ACED-5813A7C76EC9}"/>
                  </a:ext>
                </a:extLst>
              </p:cNvPr>
              <p:cNvCxnSpPr>
                <a:cxnSpLocks/>
                <a:endCxn id="498" idx="1"/>
              </p:cNvCxnSpPr>
              <p:nvPr/>
            </p:nvCxnSpPr>
            <p:spPr>
              <a:xfrm rot="16200000" flipH="1">
                <a:off x="609109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BFE5EE97-1238-AD49-A3A4-E049332913F8}"/>
                  </a:ext>
                </a:extLst>
              </p:cNvPr>
              <p:cNvCxnSpPr>
                <a:cxnSpLocks/>
                <a:endCxn id="504" idx="2"/>
              </p:cNvCxnSpPr>
              <p:nvPr/>
            </p:nvCxnSpPr>
            <p:spPr>
              <a:xfrm>
                <a:off x="552789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4" name="Oval 503">
                <a:extLst>
                  <a:ext uri="{FF2B5EF4-FFF2-40B4-BE49-F238E27FC236}">
                    <a16:creationId xmlns:a16="http://schemas.microsoft.com/office/drawing/2014/main" id="{4CB097E7-4C1B-5A46-873E-679BBB526F1B}"/>
                  </a:ext>
                </a:extLst>
              </p:cNvPr>
              <p:cNvSpPr/>
              <p:nvPr/>
            </p:nvSpPr>
            <p:spPr>
              <a:xfrm flipV="1">
                <a:off x="6944283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5" name="Elbow Connector 504">
                <a:extLst>
                  <a:ext uri="{FF2B5EF4-FFF2-40B4-BE49-F238E27FC236}">
                    <a16:creationId xmlns:a16="http://schemas.microsoft.com/office/drawing/2014/main" id="{A4F66A20-7B59-BC4A-B649-0D538AD8B308}"/>
                  </a:ext>
                </a:extLst>
              </p:cNvPr>
              <p:cNvCxnSpPr>
                <a:cxnSpLocks/>
                <a:endCxn id="506" idx="1"/>
              </p:cNvCxnSpPr>
              <p:nvPr/>
            </p:nvCxnSpPr>
            <p:spPr>
              <a:xfrm rot="16200000" flipH="1">
                <a:off x="374999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C0B2A80E-728D-B544-B32E-5A546323ECA4}"/>
                  </a:ext>
                </a:extLst>
              </p:cNvPr>
              <p:cNvSpPr/>
              <p:nvPr/>
            </p:nvSpPr>
            <p:spPr>
              <a:xfrm flipV="1">
                <a:off x="395450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7" name="Diamond 506">
                <a:extLst>
                  <a:ext uri="{FF2B5EF4-FFF2-40B4-BE49-F238E27FC236}">
                    <a16:creationId xmlns:a16="http://schemas.microsoft.com/office/drawing/2014/main" id="{35C0B8DB-4AE6-0D4D-9787-F2E2BAC36048}"/>
                  </a:ext>
                </a:extLst>
              </p:cNvPr>
              <p:cNvSpPr/>
              <p:nvPr/>
            </p:nvSpPr>
            <p:spPr>
              <a:xfrm flipV="1">
                <a:off x="461980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08" name="Arc 507">
                <a:extLst>
                  <a:ext uri="{FF2B5EF4-FFF2-40B4-BE49-F238E27FC236}">
                    <a16:creationId xmlns:a16="http://schemas.microsoft.com/office/drawing/2014/main" id="{7FE16606-BC1B-E447-928D-1D1780DC6D17}"/>
                  </a:ext>
                </a:extLst>
              </p:cNvPr>
              <p:cNvSpPr/>
              <p:nvPr/>
            </p:nvSpPr>
            <p:spPr>
              <a:xfrm flipV="1">
                <a:off x="348493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09" name="Elbow Connector 508">
                <a:extLst>
                  <a:ext uri="{FF2B5EF4-FFF2-40B4-BE49-F238E27FC236}">
                    <a16:creationId xmlns:a16="http://schemas.microsoft.com/office/drawing/2014/main" id="{896914DD-C1E7-2642-A2EC-BEF614AB92F8}"/>
                  </a:ext>
                </a:extLst>
              </p:cNvPr>
              <p:cNvCxnSpPr>
                <a:cxnSpLocks/>
                <a:stCxn id="506" idx="3"/>
              </p:cNvCxnSpPr>
              <p:nvPr/>
            </p:nvCxnSpPr>
            <p:spPr>
              <a:xfrm flipV="1">
                <a:off x="421769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Elbow Connector 509">
                <a:extLst>
                  <a:ext uri="{FF2B5EF4-FFF2-40B4-BE49-F238E27FC236}">
                    <a16:creationId xmlns:a16="http://schemas.microsoft.com/office/drawing/2014/main" id="{0098AFC8-A483-1041-A45A-2C53C10D0193}"/>
                  </a:ext>
                </a:extLst>
              </p:cNvPr>
              <p:cNvCxnSpPr>
                <a:cxnSpLocks/>
                <a:stCxn id="507" idx="3"/>
              </p:cNvCxnSpPr>
              <p:nvPr/>
            </p:nvCxnSpPr>
            <p:spPr>
              <a:xfrm flipV="1">
                <a:off x="4983071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Elbow Connector 510">
                <a:extLst>
                  <a:ext uri="{FF2B5EF4-FFF2-40B4-BE49-F238E27FC236}">
                    <a16:creationId xmlns:a16="http://schemas.microsoft.com/office/drawing/2014/main" id="{61AFB537-FA4C-0B46-A895-7D694071D992}"/>
                  </a:ext>
                </a:extLst>
              </p:cNvPr>
              <p:cNvCxnSpPr>
                <a:cxnSpLocks/>
                <a:endCxn id="507" idx="1"/>
              </p:cNvCxnSpPr>
              <p:nvPr/>
            </p:nvCxnSpPr>
            <p:spPr>
              <a:xfrm rot="16200000" flipH="1">
                <a:off x="439232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C0885A10-1208-1248-AE80-EFBCAAD098C7}"/>
                  </a:ext>
                </a:extLst>
              </p:cNvPr>
              <p:cNvCxnSpPr>
                <a:cxnSpLocks/>
                <a:endCxn id="513" idx="2"/>
              </p:cNvCxnSpPr>
              <p:nvPr/>
            </p:nvCxnSpPr>
            <p:spPr>
              <a:xfrm>
                <a:off x="382912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3" name="Oval 512">
                <a:extLst>
                  <a:ext uri="{FF2B5EF4-FFF2-40B4-BE49-F238E27FC236}">
                    <a16:creationId xmlns:a16="http://schemas.microsoft.com/office/drawing/2014/main" id="{2AC79807-51FC-0E43-8E0F-B03C81DC862D}"/>
                  </a:ext>
                </a:extLst>
              </p:cNvPr>
              <p:cNvSpPr/>
              <p:nvPr/>
            </p:nvSpPr>
            <p:spPr>
              <a:xfrm flipV="1">
                <a:off x="5245512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4" name="Elbow Connector 513">
                <a:extLst>
                  <a:ext uri="{FF2B5EF4-FFF2-40B4-BE49-F238E27FC236}">
                    <a16:creationId xmlns:a16="http://schemas.microsoft.com/office/drawing/2014/main" id="{EEA1F256-945A-BE4E-A6E6-84B5771876C0}"/>
                  </a:ext>
                </a:extLst>
              </p:cNvPr>
              <p:cNvCxnSpPr>
                <a:cxnSpLocks/>
                <a:stCxn id="518" idx="0"/>
                <a:endCxn id="515" idx="1"/>
              </p:cNvCxnSpPr>
              <p:nvPr/>
            </p:nvCxnSpPr>
            <p:spPr>
              <a:xfrm rot="16200000" flipH="1">
                <a:off x="2051226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5" name="Rectangle 514">
                <a:extLst>
                  <a:ext uri="{FF2B5EF4-FFF2-40B4-BE49-F238E27FC236}">
                    <a16:creationId xmlns:a16="http://schemas.microsoft.com/office/drawing/2014/main" id="{6BE7A984-A2CA-2541-A57A-7C29A0475697}"/>
                  </a:ext>
                </a:extLst>
              </p:cNvPr>
              <p:cNvSpPr/>
              <p:nvPr/>
            </p:nvSpPr>
            <p:spPr>
              <a:xfrm flipV="1">
                <a:off x="2255731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6" name="Diamond 515">
                <a:extLst>
                  <a:ext uri="{FF2B5EF4-FFF2-40B4-BE49-F238E27FC236}">
                    <a16:creationId xmlns:a16="http://schemas.microsoft.com/office/drawing/2014/main" id="{E9D0F320-819E-7841-9F39-9A88DC44C990}"/>
                  </a:ext>
                </a:extLst>
              </p:cNvPr>
              <p:cNvSpPr/>
              <p:nvPr/>
            </p:nvSpPr>
            <p:spPr>
              <a:xfrm flipV="1">
                <a:off x="2921034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7" name="Arc 516">
                <a:extLst>
                  <a:ext uri="{FF2B5EF4-FFF2-40B4-BE49-F238E27FC236}">
                    <a16:creationId xmlns:a16="http://schemas.microsoft.com/office/drawing/2014/main" id="{2B9D1FA9-B72A-3C4F-8B31-B0DB37A711E2}"/>
                  </a:ext>
                </a:extLst>
              </p:cNvPr>
              <p:cNvSpPr/>
              <p:nvPr/>
            </p:nvSpPr>
            <p:spPr>
              <a:xfrm flipV="1">
                <a:off x="1786166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2BA06FF9-847D-E840-858B-F53EC679F873}"/>
                  </a:ext>
                </a:extLst>
              </p:cNvPr>
              <p:cNvSpPr/>
              <p:nvPr/>
            </p:nvSpPr>
            <p:spPr>
              <a:xfrm flipV="1">
                <a:off x="1854798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19" name="Elbow Connector 518">
                <a:extLst>
                  <a:ext uri="{FF2B5EF4-FFF2-40B4-BE49-F238E27FC236}">
                    <a16:creationId xmlns:a16="http://schemas.microsoft.com/office/drawing/2014/main" id="{4BC469B3-7276-FE4D-9CBD-899819868643}"/>
                  </a:ext>
                </a:extLst>
              </p:cNvPr>
              <p:cNvCxnSpPr>
                <a:cxnSpLocks/>
                <a:stCxn id="515" idx="3"/>
              </p:cNvCxnSpPr>
              <p:nvPr/>
            </p:nvCxnSpPr>
            <p:spPr>
              <a:xfrm flipV="1">
                <a:off x="2518925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Elbow Connector 519">
                <a:extLst>
                  <a:ext uri="{FF2B5EF4-FFF2-40B4-BE49-F238E27FC236}">
                    <a16:creationId xmlns:a16="http://schemas.microsoft.com/office/drawing/2014/main" id="{B8CEA2FB-96E8-524D-8070-990F7EF714B3}"/>
                  </a:ext>
                </a:extLst>
              </p:cNvPr>
              <p:cNvCxnSpPr>
                <a:cxnSpLocks/>
                <a:stCxn id="516" idx="3"/>
              </p:cNvCxnSpPr>
              <p:nvPr/>
            </p:nvCxnSpPr>
            <p:spPr>
              <a:xfrm flipV="1">
                <a:off x="3284300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Elbow Connector 520">
                <a:extLst>
                  <a:ext uri="{FF2B5EF4-FFF2-40B4-BE49-F238E27FC236}">
                    <a16:creationId xmlns:a16="http://schemas.microsoft.com/office/drawing/2014/main" id="{864FD111-F7E9-1D4F-95DB-0AA017B9763D}"/>
                  </a:ext>
                </a:extLst>
              </p:cNvPr>
              <p:cNvCxnSpPr>
                <a:cxnSpLocks/>
                <a:endCxn id="516" idx="1"/>
              </p:cNvCxnSpPr>
              <p:nvPr/>
            </p:nvCxnSpPr>
            <p:spPr>
              <a:xfrm rot="16200000" flipH="1">
                <a:off x="2693553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Connector 521">
                <a:extLst>
                  <a:ext uri="{FF2B5EF4-FFF2-40B4-BE49-F238E27FC236}">
                    <a16:creationId xmlns:a16="http://schemas.microsoft.com/office/drawing/2014/main" id="{E695B65A-F29F-C642-BB73-501AB52012D9}"/>
                  </a:ext>
                </a:extLst>
              </p:cNvPr>
              <p:cNvCxnSpPr>
                <a:cxnSpLocks/>
                <a:stCxn id="518" idx="6"/>
                <a:endCxn id="523" idx="2"/>
              </p:cNvCxnSpPr>
              <p:nvPr/>
            </p:nvCxnSpPr>
            <p:spPr>
              <a:xfrm>
                <a:off x="2130350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3" name="Oval 522">
                <a:extLst>
                  <a:ext uri="{FF2B5EF4-FFF2-40B4-BE49-F238E27FC236}">
                    <a16:creationId xmlns:a16="http://schemas.microsoft.com/office/drawing/2014/main" id="{4D6F18DA-3C5B-E943-904A-B9AEA6AA9E33}"/>
                  </a:ext>
                </a:extLst>
              </p:cNvPr>
              <p:cNvSpPr/>
              <p:nvPr/>
            </p:nvSpPr>
            <p:spPr>
              <a:xfrm flipV="1">
                <a:off x="3546741" y="4774399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4" name="Rectangle 523">
                <a:extLst>
                  <a:ext uri="{FF2B5EF4-FFF2-40B4-BE49-F238E27FC236}">
                    <a16:creationId xmlns:a16="http://schemas.microsoft.com/office/drawing/2014/main" id="{302B0200-2E6D-9947-B879-CBF32329C299}"/>
                  </a:ext>
                </a:extLst>
              </p:cNvPr>
              <p:cNvSpPr/>
              <p:nvPr/>
            </p:nvSpPr>
            <p:spPr>
              <a:xfrm flipV="1">
                <a:off x="735204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25" name="Arc 524">
                <a:extLst>
                  <a:ext uri="{FF2B5EF4-FFF2-40B4-BE49-F238E27FC236}">
                    <a16:creationId xmlns:a16="http://schemas.microsoft.com/office/drawing/2014/main" id="{27AEE8B2-9381-394A-B0EF-0538457833B2}"/>
                  </a:ext>
                </a:extLst>
              </p:cNvPr>
              <p:cNvSpPr/>
              <p:nvPr/>
            </p:nvSpPr>
            <p:spPr>
              <a:xfrm flipV="1">
                <a:off x="688248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6" name="Elbow Connector 525">
                <a:extLst>
                  <a:ext uri="{FF2B5EF4-FFF2-40B4-BE49-F238E27FC236}">
                    <a16:creationId xmlns:a16="http://schemas.microsoft.com/office/drawing/2014/main" id="{74AAD851-C229-494C-BF97-E7308D07D744}"/>
                  </a:ext>
                </a:extLst>
              </p:cNvPr>
              <p:cNvCxnSpPr>
                <a:cxnSpLocks/>
                <a:stCxn id="524" idx="3"/>
              </p:cNvCxnSpPr>
              <p:nvPr/>
            </p:nvCxnSpPr>
            <p:spPr>
              <a:xfrm flipV="1">
                <a:off x="761523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AE0E5ECE-DDDB-D947-B0F5-72C5BB51A8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6664" y="4912173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32F64B65-40A9-6542-BAB8-983E106F8551}"/>
                  </a:ext>
                </a:extLst>
              </p:cNvPr>
              <p:cNvSpPr/>
              <p:nvPr/>
            </p:nvSpPr>
            <p:spPr>
              <a:xfrm flipV="1">
                <a:off x="8643054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29" name="Straight Connector 528">
                <a:extLst>
                  <a:ext uri="{FF2B5EF4-FFF2-40B4-BE49-F238E27FC236}">
                    <a16:creationId xmlns:a16="http://schemas.microsoft.com/office/drawing/2014/main" id="{60554054-2F35-8745-8F20-D40068DEE2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5329" y="4912174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0" name="Oval 529">
                <a:extLst>
                  <a:ext uri="{FF2B5EF4-FFF2-40B4-BE49-F238E27FC236}">
                    <a16:creationId xmlns:a16="http://schemas.microsoft.com/office/drawing/2014/main" id="{773796B9-F090-584C-A5B6-C5DDC4A58E16}"/>
                  </a:ext>
                </a:extLst>
              </p:cNvPr>
              <p:cNvSpPr/>
              <p:nvPr/>
            </p:nvSpPr>
            <p:spPr>
              <a:xfrm>
                <a:off x="801481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531" name="Oval 530">
                <a:extLst>
                  <a:ext uri="{FF2B5EF4-FFF2-40B4-BE49-F238E27FC236}">
                    <a16:creationId xmlns:a16="http://schemas.microsoft.com/office/drawing/2014/main" id="{49FE768B-C242-134A-BCBB-2ADB372C736D}"/>
                  </a:ext>
                </a:extLst>
              </p:cNvPr>
              <p:cNvSpPr/>
              <p:nvPr/>
            </p:nvSpPr>
            <p:spPr>
              <a:xfrm>
                <a:off x="817448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2" name="Oval 531">
                <a:extLst>
                  <a:ext uri="{FF2B5EF4-FFF2-40B4-BE49-F238E27FC236}">
                    <a16:creationId xmlns:a16="http://schemas.microsoft.com/office/drawing/2014/main" id="{20FD0B50-9E92-1F42-9BCE-C6887776A112}"/>
                  </a:ext>
                </a:extLst>
              </p:cNvPr>
              <p:cNvSpPr/>
              <p:nvPr/>
            </p:nvSpPr>
            <p:spPr>
              <a:xfrm>
                <a:off x="8332137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33" name="Google Shape;399;p3">
                <a:extLst>
                  <a:ext uri="{FF2B5EF4-FFF2-40B4-BE49-F238E27FC236}">
                    <a16:creationId xmlns:a16="http://schemas.microsoft.com/office/drawing/2014/main" id="{6F02D99E-2DC9-0C4D-B6C1-733B899BD19E}"/>
                  </a:ext>
                </a:extLst>
              </p:cNvPr>
              <p:cNvSpPr/>
              <p:nvPr/>
            </p:nvSpPr>
            <p:spPr>
              <a:xfrm rot="16200000">
                <a:off x="1273058" y="4759584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99A061F5-A53B-9D47-ACCE-26D45B592064}"/>
                  </a:ext>
                </a:extLst>
              </p:cNvPr>
              <p:cNvCxnSpPr>
                <a:cxnSpLocks/>
                <a:stCxn id="533" idx="2"/>
              </p:cNvCxnSpPr>
              <p:nvPr/>
            </p:nvCxnSpPr>
            <p:spPr>
              <a:xfrm>
                <a:off x="1584554" y="4913593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5" name="TextBox 534">
                <a:extLst>
                  <a:ext uri="{FF2B5EF4-FFF2-40B4-BE49-F238E27FC236}">
                    <a16:creationId xmlns:a16="http://schemas.microsoft.com/office/drawing/2014/main" id="{371587C5-FBAA-2547-B5D3-468CCE6621D1}"/>
                  </a:ext>
                </a:extLst>
              </p:cNvPr>
              <p:cNvSpPr txBox="1"/>
              <p:nvPr/>
            </p:nvSpPr>
            <p:spPr>
              <a:xfrm>
                <a:off x="572231" y="4698797"/>
                <a:ext cx="58285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961C3CF9-ECC8-8D4F-8E0A-3686A176E104}"/>
                </a:ext>
              </a:extLst>
            </p:cNvPr>
            <p:cNvSpPr txBox="1"/>
            <p:nvPr/>
          </p:nvSpPr>
          <p:spPr>
            <a:xfrm>
              <a:off x="9849835" y="3289605"/>
              <a:ext cx="1891865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Trumpet</a:t>
              </a:r>
              <a:b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(correct output)</a:t>
              </a:r>
            </a:p>
          </p:txBody>
        </p:sp>
        <p:sp>
          <p:nvSpPr>
            <p:cNvPr id="537" name="Google Shape;399;p3">
              <a:extLst>
                <a:ext uri="{FF2B5EF4-FFF2-40B4-BE49-F238E27FC236}">
                  <a16:creationId xmlns:a16="http://schemas.microsoft.com/office/drawing/2014/main" id="{27280068-E191-1144-B283-CA6F2B971562}"/>
                </a:ext>
              </a:extLst>
            </p:cNvPr>
            <p:cNvSpPr/>
            <p:nvPr/>
          </p:nvSpPr>
          <p:spPr>
            <a:xfrm rot="5400000" flipH="1">
              <a:off x="10304248" y="3362377"/>
              <a:ext cx="279978" cy="273793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F51B6F9-737D-654F-8616-480E136A2280}"/>
                </a:ext>
              </a:extLst>
            </p:cNvPr>
            <p:cNvGrpSpPr/>
            <p:nvPr/>
          </p:nvGrpSpPr>
          <p:grpSpPr>
            <a:xfrm>
              <a:off x="9806438" y="3374099"/>
              <a:ext cx="500898" cy="244935"/>
              <a:chOff x="10341615" y="4774398"/>
              <a:chExt cx="563510" cy="275552"/>
            </a:xfrm>
          </p:grpSpPr>
          <p:sp>
            <p:nvSpPr>
              <p:cNvPr id="485" name="Oval 484">
                <a:extLst>
                  <a:ext uri="{FF2B5EF4-FFF2-40B4-BE49-F238E27FC236}">
                    <a16:creationId xmlns:a16="http://schemas.microsoft.com/office/drawing/2014/main" id="{DC38BC88-EC20-BC4F-920B-DECD32CB6C2E}"/>
                  </a:ext>
                </a:extLst>
              </p:cNvPr>
              <p:cNvSpPr/>
              <p:nvPr/>
            </p:nvSpPr>
            <p:spPr>
              <a:xfrm flipV="1">
                <a:off x="10341615" y="4774398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38" name="Straight Connector 537">
                <a:extLst>
                  <a:ext uri="{FF2B5EF4-FFF2-40B4-BE49-F238E27FC236}">
                    <a16:creationId xmlns:a16="http://schemas.microsoft.com/office/drawing/2014/main" id="{EDC86E0E-8710-404A-BF6F-1BC21BF516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4883" y="4915214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276B3EA-88C9-E646-A5C0-443D47BA406E}"/>
                </a:ext>
              </a:extLst>
            </p:cNvPr>
            <p:cNvSpPr txBox="1"/>
            <p:nvPr/>
          </p:nvSpPr>
          <p:spPr>
            <a:xfrm>
              <a:off x="11672723" y="3340836"/>
              <a:ext cx="5309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0B050"/>
                  </a:solidFill>
                  <a:latin typeface=""/>
                </a:rPr>
                <a:t>✓</a:t>
              </a:r>
            </a:p>
          </p:txBody>
        </p:sp>
        <p:grpSp>
          <p:nvGrpSpPr>
            <p:cNvPr id="3183" name="Group 3182">
              <a:extLst>
                <a:ext uri="{FF2B5EF4-FFF2-40B4-BE49-F238E27FC236}">
                  <a16:creationId xmlns:a16="http://schemas.microsoft.com/office/drawing/2014/main" id="{6CAE031A-68EE-E142-9448-A8563011C5E4}"/>
                </a:ext>
              </a:extLst>
            </p:cNvPr>
            <p:cNvGrpSpPr/>
            <p:nvPr/>
          </p:nvGrpSpPr>
          <p:grpSpPr>
            <a:xfrm>
              <a:off x="10378007" y="1469313"/>
              <a:ext cx="1558563" cy="1573971"/>
              <a:chOff x="17963736" y="4426885"/>
              <a:chExt cx="1753383" cy="1770715"/>
            </a:xfrm>
          </p:grpSpPr>
          <p:sp>
            <p:nvSpPr>
              <p:cNvPr id="3184" name="Oval 3183">
                <a:extLst>
                  <a:ext uri="{FF2B5EF4-FFF2-40B4-BE49-F238E27FC236}">
                    <a16:creationId xmlns:a16="http://schemas.microsoft.com/office/drawing/2014/main" id="{CCF08A86-99B2-3D42-A68E-F681DE3F957A}"/>
                  </a:ext>
                </a:extLst>
              </p:cNvPr>
              <p:cNvSpPr/>
              <p:nvPr/>
            </p:nvSpPr>
            <p:spPr>
              <a:xfrm flipV="1">
                <a:off x="18133533" y="4693857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5" name="Rectangle 3184">
                <a:extLst>
                  <a:ext uri="{FF2B5EF4-FFF2-40B4-BE49-F238E27FC236}">
                    <a16:creationId xmlns:a16="http://schemas.microsoft.com/office/drawing/2014/main" id="{89BFAD9D-B956-704C-B775-E29494E17FC4}"/>
                  </a:ext>
                </a:extLst>
              </p:cNvPr>
              <p:cNvSpPr/>
              <p:nvPr/>
            </p:nvSpPr>
            <p:spPr>
              <a:xfrm flipV="1">
                <a:off x="18139712" y="5136229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6" name="Diamond 3185">
                <a:extLst>
                  <a:ext uri="{FF2B5EF4-FFF2-40B4-BE49-F238E27FC236}">
                    <a16:creationId xmlns:a16="http://schemas.microsoft.com/office/drawing/2014/main" id="{A3D9AA03-8A41-BB4E-A463-A147DC17FCA9}"/>
                  </a:ext>
                </a:extLst>
              </p:cNvPr>
              <p:cNvSpPr/>
              <p:nvPr/>
            </p:nvSpPr>
            <p:spPr>
              <a:xfrm flipV="1">
                <a:off x="18089676" y="5566243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87" name="TextBox 3186">
                <a:extLst>
                  <a:ext uri="{FF2B5EF4-FFF2-40B4-BE49-F238E27FC236}">
                    <a16:creationId xmlns:a16="http://schemas.microsoft.com/office/drawing/2014/main" id="{86F2596A-2908-F54E-A540-8459E8DD39C3}"/>
                  </a:ext>
                </a:extLst>
              </p:cNvPr>
              <p:cNvSpPr txBox="1"/>
              <p:nvPr/>
            </p:nvSpPr>
            <p:spPr>
              <a:xfrm>
                <a:off x="18436360" y="4567225"/>
                <a:ext cx="1168950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133" i="1" spc="-71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133" i="1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(l)</a:t>
                </a:r>
                <a:r>
                  <a:rPr lang="en-US" sz="2133" baseline="5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state</a:t>
                </a:r>
              </a:p>
            </p:txBody>
          </p:sp>
          <p:sp>
            <p:nvSpPr>
              <p:cNvPr id="3188" name="TextBox 3187">
                <a:extLst>
                  <a:ext uri="{FF2B5EF4-FFF2-40B4-BE49-F238E27FC236}">
                    <a16:creationId xmlns:a16="http://schemas.microsoft.com/office/drawing/2014/main" id="{0BD88577-2FC8-6944-8A56-E95DAE507843}"/>
                  </a:ext>
                </a:extLst>
              </p:cNvPr>
              <p:cNvSpPr txBox="1"/>
              <p:nvPr/>
            </p:nvSpPr>
            <p:spPr>
              <a:xfrm>
                <a:off x="18436360" y="5031387"/>
                <a:ext cx="1280759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attention</a:t>
                </a:r>
              </a:p>
            </p:txBody>
          </p:sp>
          <p:sp>
            <p:nvSpPr>
              <p:cNvPr id="3189" name="TextBox 3188">
                <a:extLst>
                  <a:ext uri="{FF2B5EF4-FFF2-40B4-BE49-F238E27FC236}">
                    <a16:creationId xmlns:a16="http://schemas.microsoft.com/office/drawing/2014/main" id="{84DCC641-970C-E342-A34E-E3152AA4C3A9}"/>
                  </a:ext>
                </a:extLst>
              </p:cNvPr>
              <p:cNvSpPr txBox="1"/>
              <p:nvPr/>
            </p:nvSpPr>
            <p:spPr>
              <a:xfrm>
                <a:off x="18436360" y="5495548"/>
                <a:ext cx="840735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MLP</a:t>
                </a:r>
              </a:p>
            </p:txBody>
          </p:sp>
          <p:sp>
            <p:nvSpPr>
              <p:cNvPr id="3190" name="Rectangle 3189">
                <a:extLst>
                  <a:ext uri="{FF2B5EF4-FFF2-40B4-BE49-F238E27FC236}">
                    <a16:creationId xmlns:a16="http://schemas.microsoft.com/office/drawing/2014/main" id="{D29DE51E-B52A-1044-960F-1876334C42D8}"/>
                  </a:ext>
                </a:extLst>
              </p:cNvPr>
              <p:cNvSpPr/>
              <p:nvPr/>
            </p:nvSpPr>
            <p:spPr>
              <a:xfrm>
                <a:off x="17963736" y="4426885"/>
                <a:ext cx="1723564" cy="177071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</p:grpSp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Transplant Hidden State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AE9EA5-BA7B-024D-AB56-E6558C7AEB57}"/>
              </a:ext>
            </a:extLst>
          </p:cNvPr>
          <p:cNvGrpSpPr/>
          <p:nvPr/>
        </p:nvGrpSpPr>
        <p:grpSpPr>
          <a:xfrm>
            <a:off x="482941" y="4148589"/>
            <a:ext cx="10098192" cy="2388127"/>
            <a:chOff x="482941" y="4148589"/>
            <a:chExt cx="10098192" cy="2388127"/>
          </a:xfrm>
        </p:grpSpPr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21187D64-609A-3348-B466-AFEE54543D4A}"/>
                </a:ext>
              </a:extLst>
            </p:cNvPr>
            <p:cNvGrpSpPr/>
            <p:nvPr/>
          </p:nvGrpSpPr>
          <p:grpSpPr>
            <a:xfrm>
              <a:off x="3889019" y="4361518"/>
              <a:ext cx="578460" cy="369091"/>
              <a:chOff x="3681747" y="309619"/>
              <a:chExt cx="650768" cy="415227"/>
            </a:xfrm>
          </p:grpSpPr>
          <p:cxnSp>
            <p:nvCxnSpPr>
              <p:cNvPr id="559" name="Elbow Connector 558">
                <a:extLst>
                  <a:ext uri="{FF2B5EF4-FFF2-40B4-BE49-F238E27FC236}">
                    <a16:creationId xmlns:a16="http://schemas.microsoft.com/office/drawing/2014/main" id="{B0EB16B5-F52E-664E-84AB-33DA40D7E1D3}"/>
                  </a:ext>
                </a:extLst>
              </p:cNvPr>
              <p:cNvCxnSpPr>
                <a:cxnSpLocks/>
                <a:stCxn id="264" idx="0"/>
                <a:endCxn id="560" idx="1"/>
              </p:cNvCxnSpPr>
              <p:nvPr/>
            </p:nvCxnSpPr>
            <p:spPr>
              <a:xfrm rot="16200000" flipH="1">
                <a:off x="3743813" y="385331"/>
                <a:ext cx="145852" cy="269984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0" name="Rectangle 559">
                <a:extLst>
                  <a:ext uri="{FF2B5EF4-FFF2-40B4-BE49-F238E27FC236}">
                    <a16:creationId xmlns:a16="http://schemas.microsoft.com/office/drawing/2014/main" id="{EC094596-4F56-5A48-937C-074FFD82928A}"/>
                  </a:ext>
                </a:extLst>
              </p:cNvPr>
              <p:cNvSpPr/>
              <p:nvPr/>
            </p:nvSpPr>
            <p:spPr>
              <a:xfrm flipV="1">
                <a:off x="3951732" y="461652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61" name="Elbow Connector 560">
                <a:extLst>
                  <a:ext uri="{FF2B5EF4-FFF2-40B4-BE49-F238E27FC236}">
                    <a16:creationId xmlns:a16="http://schemas.microsoft.com/office/drawing/2014/main" id="{3278A77A-9B5F-484B-AD7A-3C2C0D530AE4}"/>
                  </a:ext>
                </a:extLst>
              </p:cNvPr>
              <p:cNvCxnSpPr>
                <a:cxnSpLocks/>
                <a:stCxn id="560" idx="3"/>
              </p:cNvCxnSpPr>
              <p:nvPr/>
            </p:nvCxnSpPr>
            <p:spPr>
              <a:xfrm flipV="1">
                <a:off x="4214926" y="309619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ED3875E9-0974-6B40-A5F2-A5C0E71FB6F1}"/>
                </a:ext>
              </a:extLst>
            </p:cNvPr>
            <p:cNvGrpSpPr/>
            <p:nvPr/>
          </p:nvGrpSpPr>
          <p:grpSpPr>
            <a:xfrm>
              <a:off x="4568091" y="4361519"/>
              <a:ext cx="565695" cy="413566"/>
              <a:chOff x="4445702" y="309620"/>
              <a:chExt cx="636407" cy="465262"/>
            </a:xfrm>
          </p:grpSpPr>
          <p:sp>
            <p:nvSpPr>
              <p:cNvPr id="556" name="Diamond 555">
                <a:extLst>
                  <a:ext uri="{FF2B5EF4-FFF2-40B4-BE49-F238E27FC236}">
                    <a16:creationId xmlns:a16="http://schemas.microsoft.com/office/drawing/2014/main" id="{B2F0D331-8A3D-3440-A62A-F4CB99F41420}"/>
                  </a:ext>
                </a:extLst>
              </p:cNvPr>
              <p:cNvSpPr/>
              <p:nvPr/>
            </p:nvSpPr>
            <p:spPr>
              <a:xfrm flipV="1">
                <a:off x="4617035" y="411616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7" name="Elbow Connector 556">
                <a:extLst>
                  <a:ext uri="{FF2B5EF4-FFF2-40B4-BE49-F238E27FC236}">
                    <a16:creationId xmlns:a16="http://schemas.microsoft.com/office/drawing/2014/main" id="{985F9F3E-5E05-E842-AA4B-6C13400BFE76}"/>
                  </a:ext>
                </a:extLst>
              </p:cNvPr>
              <p:cNvCxnSpPr>
                <a:cxnSpLocks/>
                <a:stCxn id="556" idx="3"/>
              </p:cNvCxnSpPr>
              <p:nvPr/>
            </p:nvCxnSpPr>
            <p:spPr>
              <a:xfrm flipV="1">
                <a:off x="4980301" y="309622"/>
                <a:ext cx="101808" cy="283627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Elbow Connector 557">
                <a:extLst>
                  <a:ext uri="{FF2B5EF4-FFF2-40B4-BE49-F238E27FC236}">
                    <a16:creationId xmlns:a16="http://schemas.microsoft.com/office/drawing/2014/main" id="{AEBD05A0-34A6-3C4F-8BD1-BAE539B3BAB5}"/>
                  </a:ext>
                </a:extLst>
              </p:cNvPr>
              <p:cNvCxnSpPr>
                <a:cxnSpLocks/>
                <a:endCxn id="556" idx="1"/>
              </p:cNvCxnSpPr>
              <p:nvPr/>
            </p:nvCxnSpPr>
            <p:spPr>
              <a:xfrm rot="16200000" flipH="1">
                <a:off x="4389554" y="365768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00FC038B-13C3-D74C-9B28-A1DD91343229}"/>
                </a:ext>
              </a:extLst>
            </p:cNvPr>
            <p:cNvCxnSpPr>
              <a:cxnSpLocks/>
              <a:endCxn id="260" idx="2"/>
            </p:cNvCxnSpPr>
            <p:nvPr/>
          </p:nvCxnSpPr>
          <p:spPr>
            <a:xfrm>
              <a:off x="4017556" y="4361519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9DE5AF8F-BD2E-3F45-8C1E-220FED7C3D03}"/>
                </a:ext>
              </a:extLst>
            </p:cNvPr>
            <p:cNvSpPr/>
            <p:nvPr/>
          </p:nvSpPr>
          <p:spPr>
            <a:xfrm flipV="1">
              <a:off x="5276570" y="4239052"/>
              <a:ext cx="244935" cy="244935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82D4DC9E-0EDB-F249-AD29-48F8AC9E8E2D}"/>
                </a:ext>
              </a:extLst>
            </p:cNvPr>
            <p:cNvGrpSpPr/>
            <p:nvPr/>
          </p:nvGrpSpPr>
          <p:grpSpPr>
            <a:xfrm>
              <a:off x="2385071" y="4361519"/>
              <a:ext cx="572391" cy="369091"/>
              <a:chOff x="1989805" y="309620"/>
              <a:chExt cx="643940" cy="415227"/>
            </a:xfrm>
          </p:grpSpPr>
          <p:cxnSp>
            <p:nvCxnSpPr>
              <p:cNvPr id="553" name="Elbow Connector 552">
                <a:extLst>
                  <a:ext uri="{FF2B5EF4-FFF2-40B4-BE49-F238E27FC236}">
                    <a16:creationId xmlns:a16="http://schemas.microsoft.com/office/drawing/2014/main" id="{7CFF50E5-B0C6-3C4A-8ADA-C3C6C816E995}"/>
                  </a:ext>
                </a:extLst>
              </p:cNvPr>
              <p:cNvCxnSpPr>
                <a:cxnSpLocks/>
                <a:stCxn id="459" idx="0"/>
                <a:endCxn id="554" idx="1"/>
              </p:cNvCxnSpPr>
              <p:nvPr/>
            </p:nvCxnSpPr>
            <p:spPr>
              <a:xfrm rot="16200000" flipH="1">
                <a:off x="2048456" y="388746"/>
                <a:ext cx="145854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4" name="Rectangle 553">
                <a:extLst>
                  <a:ext uri="{FF2B5EF4-FFF2-40B4-BE49-F238E27FC236}">
                    <a16:creationId xmlns:a16="http://schemas.microsoft.com/office/drawing/2014/main" id="{7435A960-C765-1540-B0FF-DE93D557A6FB}"/>
                  </a:ext>
                </a:extLst>
              </p:cNvPr>
              <p:cNvSpPr/>
              <p:nvPr/>
            </p:nvSpPr>
            <p:spPr>
              <a:xfrm flipV="1">
                <a:off x="2252961" y="461653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5" name="Elbow Connector 554">
                <a:extLst>
                  <a:ext uri="{FF2B5EF4-FFF2-40B4-BE49-F238E27FC236}">
                    <a16:creationId xmlns:a16="http://schemas.microsoft.com/office/drawing/2014/main" id="{9A1AB92B-BD1A-EF40-B2BD-C6F0C529B76E}"/>
                  </a:ext>
                </a:extLst>
              </p:cNvPr>
              <p:cNvCxnSpPr>
                <a:cxnSpLocks/>
                <a:stCxn id="554" idx="3"/>
              </p:cNvCxnSpPr>
              <p:nvPr/>
            </p:nvCxnSpPr>
            <p:spPr>
              <a:xfrm flipV="1">
                <a:off x="2516156" y="309620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8ADAB819-9382-0146-8CC7-8EC26B002D3E}"/>
                </a:ext>
              </a:extLst>
            </p:cNvPr>
            <p:cNvGrpSpPr/>
            <p:nvPr/>
          </p:nvGrpSpPr>
          <p:grpSpPr>
            <a:xfrm>
              <a:off x="3058072" y="4361520"/>
              <a:ext cx="565695" cy="413566"/>
              <a:chOff x="2746931" y="309621"/>
              <a:chExt cx="636407" cy="465262"/>
            </a:xfrm>
          </p:grpSpPr>
          <p:sp>
            <p:nvSpPr>
              <p:cNvPr id="550" name="Diamond 549">
                <a:extLst>
                  <a:ext uri="{FF2B5EF4-FFF2-40B4-BE49-F238E27FC236}">
                    <a16:creationId xmlns:a16="http://schemas.microsoft.com/office/drawing/2014/main" id="{AE894EC4-6E93-634F-8A0A-3A4EE4772FC8}"/>
                  </a:ext>
                </a:extLst>
              </p:cNvPr>
              <p:cNvSpPr/>
              <p:nvPr/>
            </p:nvSpPr>
            <p:spPr>
              <a:xfrm flipV="1">
                <a:off x="2918264" y="411617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551" name="Elbow Connector 550">
                <a:extLst>
                  <a:ext uri="{FF2B5EF4-FFF2-40B4-BE49-F238E27FC236}">
                    <a16:creationId xmlns:a16="http://schemas.microsoft.com/office/drawing/2014/main" id="{7AED76BA-BAC7-8E45-A1CE-C3EDB9DE04FE}"/>
                  </a:ext>
                </a:extLst>
              </p:cNvPr>
              <p:cNvCxnSpPr>
                <a:cxnSpLocks/>
                <a:stCxn id="550" idx="3"/>
              </p:cNvCxnSpPr>
              <p:nvPr/>
            </p:nvCxnSpPr>
            <p:spPr>
              <a:xfrm flipV="1">
                <a:off x="3281530" y="309623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" name="Elbow Connector 551">
                <a:extLst>
                  <a:ext uri="{FF2B5EF4-FFF2-40B4-BE49-F238E27FC236}">
                    <a16:creationId xmlns:a16="http://schemas.microsoft.com/office/drawing/2014/main" id="{6ACC444F-58A0-1A4E-92EC-4DB6107AB20B}"/>
                  </a:ext>
                </a:extLst>
              </p:cNvPr>
              <p:cNvCxnSpPr>
                <a:cxnSpLocks/>
                <a:endCxn id="550" idx="1"/>
              </p:cNvCxnSpPr>
              <p:nvPr/>
            </p:nvCxnSpPr>
            <p:spPr>
              <a:xfrm rot="16200000" flipH="1">
                <a:off x="2690783" y="365769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41736BD6-B7E9-2E4F-9B1F-17A41E42BC94}"/>
                </a:ext>
              </a:extLst>
            </p:cNvPr>
            <p:cNvCxnSpPr>
              <a:cxnSpLocks/>
              <a:stCxn id="459" idx="6"/>
              <a:endCxn id="264" idx="2"/>
            </p:cNvCxnSpPr>
            <p:nvPr/>
          </p:nvCxnSpPr>
          <p:spPr>
            <a:xfrm>
              <a:off x="2507537" y="4361520"/>
              <a:ext cx="1259013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67E511A4-8BEA-6F41-AB4E-4C26BF62BB39}"/>
                </a:ext>
              </a:extLst>
            </p:cNvPr>
            <p:cNvSpPr/>
            <p:nvPr/>
          </p:nvSpPr>
          <p:spPr>
            <a:xfrm flipV="1">
              <a:off x="3766551" y="4239053"/>
              <a:ext cx="244935" cy="244935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F0A6C458-F440-F046-BD4D-CD7F105918B4}"/>
                </a:ext>
              </a:extLst>
            </p:cNvPr>
            <p:cNvGrpSpPr/>
            <p:nvPr/>
          </p:nvGrpSpPr>
          <p:grpSpPr>
            <a:xfrm>
              <a:off x="5399038" y="4239052"/>
              <a:ext cx="4654612" cy="536033"/>
              <a:chOff x="5325620" y="171845"/>
              <a:chExt cx="5236436" cy="603037"/>
            </a:xfrm>
          </p:grpSpPr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BAC2D2E9-1428-4B4F-9EAD-7C254550844D}"/>
                  </a:ext>
                </a:extLst>
              </p:cNvPr>
              <p:cNvGrpSpPr/>
              <p:nvPr/>
            </p:nvGrpSpPr>
            <p:grpSpPr>
              <a:xfrm>
                <a:off x="9489464" y="309620"/>
                <a:ext cx="636407" cy="465262"/>
                <a:chOff x="9489464" y="309620"/>
                <a:chExt cx="636407" cy="465262"/>
              </a:xfrm>
            </p:grpSpPr>
            <p:sp>
              <p:nvSpPr>
                <p:cNvPr id="547" name="Diamond 546">
                  <a:extLst>
                    <a:ext uri="{FF2B5EF4-FFF2-40B4-BE49-F238E27FC236}">
                      <a16:creationId xmlns:a16="http://schemas.microsoft.com/office/drawing/2014/main" id="{AFAE3482-E3EF-5C48-90A6-9E8948A66664}"/>
                    </a:ext>
                  </a:extLst>
                </p:cNvPr>
                <p:cNvSpPr/>
                <p:nvPr/>
              </p:nvSpPr>
              <p:spPr>
                <a:xfrm flipV="1">
                  <a:off x="9660797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8" name="Elbow Connector 547">
                  <a:extLst>
                    <a:ext uri="{FF2B5EF4-FFF2-40B4-BE49-F238E27FC236}">
                      <a16:creationId xmlns:a16="http://schemas.microsoft.com/office/drawing/2014/main" id="{FD66243F-80C8-E044-B6A9-F66F843FD088}"/>
                    </a:ext>
                  </a:extLst>
                </p:cNvPr>
                <p:cNvCxnSpPr>
                  <a:cxnSpLocks/>
                  <a:stCxn id="547" idx="3"/>
                </p:cNvCxnSpPr>
                <p:nvPr/>
              </p:nvCxnSpPr>
              <p:spPr>
                <a:xfrm flipV="1">
                  <a:off x="10024063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9" name="Elbow Connector 548">
                  <a:extLst>
                    <a:ext uri="{FF2B5EF4-FFF2-40B4-BE49-F238E27FC236}">
                      <a16:creationId xmlns:a16="http://schemas.microsoft.com/office/drawing/2014/main" id="{C5D0969E-3456-9747-9A33-0666C7B010E0}"/>
                    </a:ext>
                  </a:extLst>
                </p:cNvPr>
                <p:cNvCxnSpPr>
                  <a:cxnSpLocks/>
                  <a:endCxn id="547" idx="1"/>
                </p:cNvCxnSpPr>
                <p:nvPr/>
              </p:nvCxnSpPr>
              <p:spPr>
                <a:xfrm rot="16200000" flipH="1">
                  <a:off x="9433316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4" name="Straight Connector 463">
                <a:extLst>
                  <a:ext uri="{FF2B5EF4-FFF2-40B4-BE49-F238E27FC236}">
                    <a16:creationId xmlns:a16="http://schemas.microsoft.com/office/drawing/2014/main" id="{2DB90C77-3CC1-3846-AB8E-AE90D2C22D13}"/>
                  </a:ext>
                </a:extLst>
              </p:cNvPr>
              <p:cNvCxnSpPr>
                <a:cxnSpLocks/>
                <a:endCxn id="465" idx="2"/>
              </p:cNvCxnSpPr>
              <p:nvPr/>
            </p:nvCxnSpPr>
            <p:spPr>
              <a:xfrm>
                <a:off x="8870114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5" name="Oval 464">
                <a:extLst>
                  <a:ext uri="{FF2B5EF4-FFF2-40B4-BE49-F238E27FC236}">
                    <a16:creationId xmlns:a16="http://schemas.microsoft.com/office/drawing/2014/main" id="{16193507-465C-074A-AA26-55BEC0AE9F33}"/>
                  </a:ext>
                </a:extLst>
              </p:cNvPr>
              <p:cNvSpPr/>
              <p:nvPr/>
            </p:nvSpPr>
            <p:spPr>
              <a:xfrm flipV="1">
                <a:off x="10286504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66" name="Group 465">
                <a:extLst>
                  <a:ext uri="{FF2B5EF4-FFF2-40B4-BE49-F238E27FC236}">
                    <a16:creationId xmlns:a16="http://schemas.microsoft.com/office/drawing/2014/main" id="{3D4750CD-838F-F744-8E5C-5BF114621D9E}"/>
                  </a:ext>
                </a:extLst>
              </p:cNvPr>
              <p:cNvGrpSpPr/>
              <p:nvPr/>
            </p:nvGrpSpPr>
            <p:grpSpPr>
              <a:xfrm>
                <a:off x="5325620" y="309619"/>
                <a:ext cx="653115" cy="415227"/>
                <a:chOff x="5325620" y="309619"/>
                <a:chExt cx="653115" cy="415227"/>
              </a:xfrm>
            </p:grpSpPr>
            <p:cxnSp>
              <p:nvCxnSpPr>
                <p:cNvPr id="544" name="Elbow Connector 543">
                  <a:extLst>
                    <a:ext uri="{FF2B5EF4-FFF2-40B4-BE49-F238E27FC236}">
                      <a16:creationId xmlns:a16="http://schemas.microsoft.com/office/drawing/2014/main" id="{BF7F2D87-D432-6944-8AE0-5E96A7FEE852}"/>
                    </a:ext>
                  </a:extLst>
                </p:cNvPr>
                <p:cNvCxnSpPr>
                  <a:cxnSpLocks/>
                  <a:stCxn id="260" idx="0"/>
                  <a:endCxn id="545" idx="1"/>
                </p:cNvCxnSpPr>
                <p:nvPr/>
              </p:nvCxnSpPr>
              <p:spPr>
                <a:xfrm rot="16200000" flipH="1">
                  <a:off x="5382587" y="377884"/>
                  <a:ext cx="158398" cy="272332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5" name="Rectangle 544">
                  <a:extLst>
                    <a:ext uri="{FF2B5EF4-FFF2-40B4-BE49-F238E27FC236}">
                      <a16:creationId xmlns:a16="http://schemas.microsoft.com/office/drawing/2014/main" id="{B3F6DCEF-DC22-5F4A-B97A-9A0C4D0D3073}"/>
                    </a:ext>
                  </a:extLst>
                </p:cNvPr>
                <p:cNvSpPr/>
                <p:nvPr/>
              </p:nvSpPr>
              <p:spPr>
                <a:xfrm flipV="1">
                  <a:off x="5597952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6" name="Elbow Connector 545">
                  <a:extLst>
                    <a:ext uri="{FF2B5EF4-FFF2-40B4-BE49-F238E27FC236}">
                      <a16:creationId xmlns:a16="http://schemas.microsoft.com/office/drawing/2014/main" id="{1DE335DF-98D5-5C45-8C83-A5FDE1334728}"/>
                    </a:ext>
                  </a:extLst>
                </p:cNvPr>
                <p:cNvCxnSpPr>
                  <a:cxnSpLocks/>
                  <a:stCxn id="545" idx="3"/>
                </p:cNvCxnSpPr>
                <p:nvPr/>
              </p:nvCxnSpPr>
              <p:spPr>
                <a:xfrm flipV="1">
                  <a:off x="5861146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7" name="Group 466">
                <a:extLst>
                  <a:ext uri="{FF2B5EF4-FFF2-40B4-BE49-F238E27FC236}">
                    <a16:creationId xmlns:a16="http://schemas.microsoft.com/office/drawing/2014/main" id="{78C41C19-0CCC-1B46-B19C-92D05A34B137}"/>
                  </a:ext>
                </a:extLst>
              </p:cNvPr>
              <p:cNvGrpSpPr/>
              <p:nvPr/>
            </p:nvGrpSpPr>
            <p:grpSpPr>
              <a:xfrm>
                <a:off x="6091922" y="309620"/>
                <a:ext cx="636408" cy="465262"/>
                <a:chOff x="6091922" y="309620"/>
                <a:chExt cx="636408" cy="465262"/>
              </a:xfrm>
            </p:grpSpPr>
            <p:sp>
              <p:nvSpPr>
                <p:cNvPr id="541" name="Diamond 540">
                  <a:extLst>
                    <a:ext uri="{FF2B5EF4-FFF2-40B4-BE49-F238E27FC236}">
                      <a16:creationId xmlns:a16="http://schemas.microsoft.com/office/drawing/2014/main" id="{D47A9996-BC1A-814B-8F90-3E24F154CAB0}"/>
                    </a:ext>
                  </a:extLst>
                </p:cNvPr>
                <p:cNvSpPr/>
                <p:nvPr/>
              </p:nvSpPr>
              <p:spPr>
                <a:xfrm flipV="1">
                  <a:off x="6263255" y="411616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542" name="Elbow Connector 541">
                  <a:extLst>
                    <a:ext uri="{FF2B5EF4-FFF2-40B4-BE49-F238E27FC236}">
                      <a16:creationId xmlns:a16="http://schemas.microsoft.com/office/drawing/2014/main" id="{DC5B0E13-7BEC-2640-AD69-B5C4770B932B}"/>
                    </a:ext>
                  </a:extLst>
                </p:cNvPr>
                <p:cNvCxnSpPr>
                  <a:cxnSpLocks/>
                  <a:stCxn id="541" idx="3"/>
                </p:cNvCxnSpPr>
                <p:nvPr/>
              </p:nvCxnSpPr>
              <p:spPr>
                <a:xfrm flipV="1">
                  <a:off x="6626522" y="309622"/>
                  <a:ext cx="101808" cy="283627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3" name="Elbow Connector 542">
                  <a:extLst>
                    <a:ext uri="{FF2B5EF4-FFF2-40B4-BE49-F238E27FC236}">
                      <a16:creationId xmlns:a16="http://schemas.microsoft.com/office/drawing/2014/main" id="{F74CF89E-C187-5844-AF54-32879D14EB28}"/>
                    </a:ext>
                  </a:extLst>
                </p:cNvPr>
                <p:cNvCxnSpPr>
                  <a:cxnSpLocks/>
                  <a:endCxn id="541" idx="1"/>
                </p:cNvCxnSpPr>
                <p:nvPr/>
              </p:nvCxnSpPr>
              <p:spPr>
                <a:xfrm rot="16200000" flipH="1">
                  <a:off x="6035774" y="365768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8" name="Straight Connector 467">
                <a:extLst>
                  <a:ext uri="{FF2B5EF4-FFF2-40B4-BE49-F238E27FC236}">
                    <a16:creationId xmlns:a16="http://schemas.microsoft.com/office/drawing/2014/main" id="{01CF760C-4C6F-544E-8092-3B434C3262EB}"/>
                  </a:ext>
                </a:extLst>
              </p:cNvPr>
              <p:cNvCxnSpPr>
                <a:cxnSpLocks/>
                <a:endCxn id="469" idx="2"/>
              </p:cNvCxnSpPr>
              <p:nvPr/>
            </p:nvCxnSpPr>
            <p:spPr>
              <a:xfrm>
                <a:off x="5472572" y="309620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614BEA26-3809-2345-A2C5-0DADE814F5C9}"/>
                  </a:ext>
                </a:extLst>
              </p:cNvPr>
              <p:cNvSpPr/>
              <p:nvPr/>
            </p:nvSpPr>
            <p:spPr>
              <a:xfrm flipV="1">
                <a:off x="6888963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70" name="Group 469">
                <a:extLst>
                  <a:ext uri="{FF2B5EF4-FFF2-40B4-BE49-F238E27FC236}">
                    <a16:creationId xmlns:a16="http://schemas.microsoft.com/office/drawing/2014/main" id="{DBC00FB2-5041-2744-85DB-E18B414F1272}"/>
                  </a:ext>
                </a:extLst>
              </p:cNvPr>
              <p:cNvGrpSpPr/>
              <p:nvPr/>
            </p:nvGrpSpPr>
            <p:grpSpPr>
              <a:xfrm>
                <a:off x="7026738" y="309619"/>
                <a:ext cx="650769" cy="415227"/>
                <a:chOff x="7026738" y="309619"/>
                <a:chExt cx="650769" cy="415227"/>
              </a:xfrm>
            </p:grpSpPr>
            <p:cxnSp>
              <p:nvCxnSpPr>
                <p:cNvPr id="482" name="Elbow Connector 481">
                  <a:extLst>
                    <a:ext uri="{FF2B5EF4-FFF2-40B4-BE49-F238E27FC236}">
                      <a16:creationId xmlns:a16="http://schemas.microsoft.com/office/drawing/2014/main" id="{7240964C-B1B3-CC4B-B417-471D3D7C66E1}"/>
                    </a:ext>
                  </a:extLst>
                </p:cNvPr>
                <p:cNvCxnSpPr>
                  <a:cxnSpLocks/>
                  <a:stCxn id="469" idx="0"/>
                  <a:endCxn id="483" idx="1"/>
                </p:cNvCxnSpPr>
                <p:nvPr/>
              </p:nvCxnSpPr>
              <p:spPr>
                <a:xfrm rot="16200000" flipH="1">
                  <a:off x="7088805" y="385330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3" name="Rectangle 482">
                  <a:extLst>
                    <a:ext uri="{FF2B5EF4-FFF2-40B4-BE49-F238E27FC236}">
                      <a16:creationId xmlns:a16="http://schemas.microsoft.com/office/drawing/2014/main" id="{9D6C1155-B90E-2C4C-9C88-D33550C2C7C7}"/>
                    </a:ext>
                  </a:extLst>
                </p:cNvPr>
                <p:cNvSpPr/>
                <p:nvPr/>
              </p:nvSpPr>
              <p:spPr>
                <a:xfrm flipV="1">
                  <a:off x="729672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484" name="Elbow Connector 483">
                  <a:extLst>
                    <a:ext uri="{FF2B5EF4-FFF2-40B4-BE49-F238E27FC236}">
                      <a16:creationId xmlns:a16="http://schemas.microsoft.com/office/drawing/2014/main" id="{2AF4F143-16F2-4142-B00A-208BA666C032}"/>
                    </a:ext>
                  </a:extLst>
                </p:cNvPr>
                <p:cNvCxnSpPr>
                  <a:cxnSpLocks/>
                  <a:stCxn id="483" idx="3"/>
                </p:cNvCxnSpPr>
                <p:nvPr/>
              </p:nvCxnSpPr>
              <p:spPr>
                <a:xfrm flipV="1">
                  <a:off x="755991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1" name="Straight Connector 470">
                <a:extLst>
                  <a:ext uri="{FF2B5EF4-FFF2-40B4-BE49-F238E27FC236}">
                    <a16:creationId xmlns:a16="http://schemas.microsoft.com/office/drawing/2014/main" id="{4AE6D6B2-13BD-E744-B5DC-064126D1A2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1344" y="309620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" name="Group 471">
                <a:extLst>
                  <a:ext uri="{FF2B5EF4-FFF2-40B4-BE49-F238E27FC236}">
                    <a16:creationId xmlns:a16="http://schemas.microsoft.com/office/drawing/2014/main" id="{DB14E2BD-58CB-3142-8D2A-B77A71B628F7}"/>
                  </a:ext>
                </a:extLst>
              </p:cNvPr>
              <p:cNvGrpSpPr/>
              <p:nvPr/>
            </p:nvGrpSpPr>
            <p:grpSpPr>
              <a:xfrm>
                <a:off x="8725510" y="309619"/>
                <a:ext cx="650767" cy="415227"/>
                <a:chOff x="8725510" y="309619"/>
                <a:chExt cx="650767" cy="415227"/>
              </a:xfrm>
            </p:grpSpPr>
            <p:cxnSp>
              <p:nvCxnSpPr>
                <p:cNvPr id="479" name="Elbow Connector 478">
                  <a:extLst>
                    <a:ext uri="{FF2B5EF4-FFF2-40B4-BE49-F238E27FC236}">
                      <a16:creationId xmlns:a16="http://schemas.microsoft.com/office/drawing/2014/main" id="{A71B5995-136D-B04E-87C4-5CDF1D50532D}"/>
                    </a:ext>
                  </a:extLst>
                </p:cNvPr>
                <p:cNvCxnSpPr>
                  <a:cxnSpLocks/>
                  <a:stCxn id="473" idx="0"/>
                  <a:endCxn id="480" idx="1"/>
                </p:cNvCxnSpPr>
                <p:nvPr/>
              </p:nvCxnSpPr>
              <p:spPr>
                <a:xfrm rot="16200000" flipH="1">
                  <a:off x="8787576" y="385331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0" name="Rectangle 479">
                  <a:extLst>
                    <a:ext uri="{FF2B5EF4-FFF2-40B4-BE49-F238E27FC236}">
                      <a16:creationId xmlns:a16="http://schemas.microsoft.com/office/drawing/2014/main" id="{530084E2-1B7A-AE4F-83C7-7BC320FC75E0}"/>
                    </a:ext>
                  </a:extLst>
                </p:cNvPr>
                <p:cNvSpPr/>
                <p:nvPr/>
              </p:nvSpPr>
              <p:spPr>
                <a:xfrm flipV="1">
                  <a:off x="8995494" y="461652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cxnSp>
              <p:nvCxnSpPr>
                <p:cNvPr id="481" name="Elbow Connector 480">
                  <a:extLst>
                    <a:ext uri="{FF2B5EF4-FFF2-40B4-BE49-F238E27FC236}">
                      <a16:creationId xmlns:a16="http://schemas.microsoft.com/office/drawing/2014/main" id="{487EB043-B424-3041-8170-FBF359D4B67F}"/>
                    </a:ext>
                  </a:extLst>
                </p:cNvPr>
                <p:cNvCxnSpPr>
                  <a:cxnSpLocks/>
                  <a:stCxn id="480" idx="3"/>
                </p:cNvCxnSpPr>
                <p:nvPr/>
              </p:nvCxnSpPr>
              <p:spPr>
                <a:xfrm flipV="1">
                  <a:off x="9258688" y="309619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Oval 472">
                <a:extLst>
                  <a:ext uri="{FF2B5EF4-FFF2-40B4-BE49-F238E27FC236}">
                    <a16:creationId xmlns:a16="http://schemas.microsoft.com/office/drawing/2014/main" id="{23331FDE-34C3-6B42-87F4-F5D4A5728D7A}"/>
                  </a:ext>
                </a:extLst>
              </p:cNvPr>
              <p:cNvSpPr/>
              <p:nvPr/>
            </p:nvSpPr>
            <p:spPr>
              <a:xfrm flipV="1">
                <a:off x="8587734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grpSp>
            <p:nvGrpSpPr>
              <p:cNvPr id="474" name="Group 473">
                <a:extLst>
                  <a:ext uri="{FF2B5EF4-FFF2-40B4-BE49-F238E27FC236}">
                    <a16:creationId xmlns:a16="http://schemas.microsoft.com/office/drawing/2014/main" id="{5F7650E6-5C25-264F-B714-EB465865B90C}"/>
                  </a:ext>
                </a:extLst>
              </p:cNvPr>
              <p:cNvGrpSpPr/>
              <p:nvPr/>
            </p:nvGrpSpPr>
            <p:grpSpPr>
              <a:xfrm>
                <a:off x="7959493" y="275993"/>
                <a:ext cx="628241" cy="67256"/>
                <a:chOff x="7959493" y="275993"/>
                <a:chExt cx="628241" cy="67256"/>
              </a:xfrm>
            </p:grpSpPr>
            <p:cxnSp>
              <p:nvCxnSpPr>
                <p:cNvPr id="475" name="Straight Connector 474">
                  <a:extLst>
                    <a:ext uri="{FF2B5EF4-FFF2-40B4-BE49-F238E27FC236}">
                      <a16:creationId xmlns:a16="http://schemas.microsoft.com/office/drawing/2014/main" id="{F6B5911E-0289-374B-AD0A-7A9AA1BDF2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30009" y="309621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6" name="Oval 475">
                  <a:extLst>
                    <a:ext uri="{FF2B5EF4-FFF2-40B4-BE49-F238E27FC236}">
                      <a16:creationId xmlns:a16="http://schemas.microsoft.com/office/drawing/2014/main" id="{9649F06F-B33B-B445-8218-17DE9AF552FA}"/>
                    </a:ext>
                  </a:extLst>
                </p:cNvPr>
                <p:cNvSpPr/>
                <p:nvPr/>
              </p:nvSpPr>
              <p:spPr>
                <a:xfrm>
                  <a:off x="795949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dirty="0"/>
                </a:p>
              </p:txBody>
            </p:sp>
            <p:sp>
              <p:nvSpPr>
                <p:cNvPr id="477" name="Oval 476">
                  <a:extLst>
                    <a:ext uri="{FF2B5EF4-FFF2-40B4-BE49-F238E27FC236}">
                      <a16:creationId xmlns:a16="http://schemas.microsoft.com/office/drawing/2014/main" id="{7BBEA551-2C90-3F45-B0AB-A0DBA61F659B}"/>
                    </a:ext>
                  </a:extLst>
                </p:cNvPr>
                <p:cNvSpPr/>
                <p:nvPr/>
              </p:nvSpPr>
              <p:spPr>
                <a:xfrm>
                  <a:off x="8119163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478" name="Oval 477">
                  <a:extLst>
                    <a:ext uri="{FF2B5EF4-FFF2-40B4-BE49-F238E27FC236}">
                      <a16:creationId xmlns:a16="http://schemas.microsoft.com/office/drawing/2014/main" id="{F9D4ECFE-D8FF-824C-BDA7-67F1A421E6B2}"/>
                    </a:ext>
                  </a:extLst>
                </p:cNvPr>
                <p:cNvSpPr/>
                <p:nvPr/>
              </p:nvSpPr>
              <p:spPr>
                <a:xfrm>
                  <a:off x="8276817" y="275993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ED41C7EC-8CCD-1E48-B515-511E26317061}"/>
                </a:ext>
              </a:extLst>
            </p:cNvPr>
            <p:cNvGrpSpPr/>
            <p:nvPr/>
          </p:nvGrpSpPr>
          <p:grpSpPr>
            <a:xfrm>
              <a:off x="941399" y="4148589"/>
              <a:ext cx="1566138" cy="420564"/>
              <a:chOff x="365672" y="70075"/>
              <a:chExt cx="1761908" cy="473134"/>
            </a:xfrm>
          </p:grpSpPr>
          <p:sp>
            <p:nvSpPr>
              <p:cNvPr id="459" name="Oval 458">
                <a:extLst>
                  <a:ext uri="{FF2B5EF4-FFF2-40B4-BE49-F238E27FC236}">
                    <a16:creationId xmlns:a16="http://schemas.microsoft.com/office/drawing/2014/main" id="{438F2962-BD9B-D646-96A0-70507D9C040E}"/>
                  </a:ext>
                </a:extLst>
              </p:cNvPr>
              <p:cNvSpPr/>
              <p:nvPr/>
            </p:nvSpPr>
            <p:spPr>
              <a:xfrm flipV="1">
                <a:off x="1852028" y="171845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sp>
            <p:nvSpPr>
              <p:cNvPr id="460" name="Google Shape;399;p3">
                <a:extLst>
                  <a:ext uri="{FF2B5EF4-FFF2-40B4-BE49-F238E27FC236}">
                    <a16:creationId xmlns:a16="http://schemas.microsoft.com/office/drawing/2014/main" id="{4B8D7BF5-8730-134C-850D-E6AFA913B0EE}"/>
                  </a:ext>
                </a:extLst>
              </p:cNvPr>
              <p:cNvSpPr/>
              <p:nvPr/>
            </p:nvSpPr>
            <p:spPr>
              <a:xfrm rot="16200000">
                <a:off x="1270288" y="15561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 b="1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461" name="Straight Connector 460">
                <a:extLst>
                  <a:ext uri="{FF2B5EF4-FFF2-40B4-BE49-F238E27FC236}">
                    <a16:creationId xmlns:a16="http://schemas.microsoft.com/office/drawing/2014/main" id="{28BAC773-C7F2-C94D-8485-2560101B8124}"/>
                  </a:ext>
                </a:extLst>
              </p:cNvPr>
              <p:cNvCxnSpPr>
                <a:cxnSpLocks/>
                <a:stCxn id="460" idx="2"/>
                <a:endCxn id="459" idx="2"/>
              </p:cNvCxnSpPr>
              <p:nvPr/>
            </p:nvCxnSpPr>
            <p:spPr>
              <a:xfrm>
                <a:off x="1581784" y="30962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2" name="TextBox 461">
                <a:extLst>
                  <a:ext uri="{FF2B5EF4-FFF2-40B4-BE49-F238E27FC236}">
                    <a16:creationId xmlns:a16="http://schemas.microsoft.com/office/drawing/2014/main" id="{5577F4AD-E90B-5148-AB58-25E22F2783A8}"/>
                  </a:ext>
                </a:extLst>
              </p:cNvPr>
              <p:cNvSpPr txBox="1"/>
              <p:nvPr/>
            </p:nvSpPr>
            <p:spPr>
              <a:xfrm>
                <a:off x="365672" y="70075"/>
                <a:ext cx="786635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Jimi</a:t>
                </a:r>
              </a:p>
            </p:txBody>
          </p:sp>
        </p:grp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48E6D90D-7A0C-5544-AAFB-34BCFC34535A}"/>
                </a:ext>
              </a:extLst>
            </p:cNvPr>
            <p:cNvGrpSpPr/>
            <p:nvPr/>
          </p:nvGrpSpPr>
          <p:grpSpPr>
            <a:xfrm>
              <a:off x="482941" y="4483987"/>
              <a:ext cx="9568618" cy="882470"/>
              <a:chOff x="-150090" y="439531"/>
              <a:chExt cx="10764696" cy="992779"/>
            </a:xfrm>
          </p:grpSpPr>
          <p:grpSp>
            <p:nvGrpSpPr>
              <p:cNvPr id="393" name="Group 392">
                <a:extLst>
                  <a:ext uri="{FF2B5EF4-FFF2-40B4-BE49-F238E27FC236}">
                    <a16:creationId xmlns:a16="http://schemas.microsoft.com/office/drawing/2014/main" id="{18DEAE10-8D07-DC47-B866-BF83AB7C5706}"/>
                  </a:ext>
                </a:extLst>
              </p:cNvPr>
              <p:cNvGrpSpPr/>
              <p:nvPr/>
            </p:nvGrpSpPr>
            <p:grpSpPr>
              <a:xfrm>
                <a:off x="9542014" y="967047"/>
                <a:ext cx="636407" cy="465262"/>
                <a:chOff x="9542014" y="967047"/>
                <a:chExt cx="636407" cy="465262"/>
              </a:xfrm>
            </p:grpSpPr>
            <p:sp>
              <p:nvSpPr>
                <p:cNvPr id="456" name="Diamond 455">
                  <a:extLst>
                    <a:ext uri="{FF2B5EF4-FFF2-40B4-BE49-F238E27FC236}">
                      <a16:creationId xmlns:a16="http://schemas.microsoft.com/office/drawing/2014/main" id="{574C03B4-E2B8-8F45-90F3-1863E923AAD0}"/>
                    </a:ext>
                  </a:extLst>
                </p:cNvPr>
                <p:cNvSpPr/>
                <p:nvPr/>
              </p:nvSpPr>
              <p:spPr>
                <a:xfrm flipV="1">
                  <a:off x="9713347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7" name="Elbow Connector 456">
                  <a:extLst>
                    <a:ext uri="{FF2B5EF4-FFF2-40B4-BE49-F238E27FC236}">
                      <a16:creationId xmlns:a16="http://schemas.microsoft.com/office/drawing/2014/main" id="{7BD8D280-84AF-CD4D-9DB7-13AEE1A280F0}"/>
                    </a:ext>
                  </a:extLst>
                </p:cNvPr>
                <p:cNvCxnSpPr>
                  <a:cxnSpLocks/>
                  <a:stCxn id="456" idx="3"/>
                </p:cNvCxnSpPr>
                <p:nvPr/>
              </p:nvCxnSpPr>
              <p:spPr>
                <a:xfrm flipV="1">
                  <a:off x="10076613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8" name="Elbow Connector 457">
                  <a:extLst>
                    <a:ext uri="{FF2B5EF4-FFF2-40B4-BE49-F238E27FC236}">
                      <a16:creationId xmlns:a16="http://schemas.microsoft.com/office/drawing/2014/main" id="{61093B69-F608-5948-B1A6-F3FA4BCFC899}"/>
                    </a:ext>
                  </a:extLst>
                </p:cNvPr>
                <p:cNvCxnSpPr>
                  <a:cxnSpLocks/>
                  <a:endCxn id="456" idx="1"/>
                </p:cNvCxnSpPr>
                <p:nvPr/>
              </p:nvCxnSpPr>
              <p:spPr>
                <a:xfrm rot="16200000" flipH="1">
                  <a:off x="9485866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id="{DE4B675C-3FF9-DE45-B53A-0B4B2317F26A}"/>
                  </a:ext>
                </a:extLst>
              </p:cNvPr>
              <p:cNvCxnSpPr>
                <a:cxnSpLocks/>
                <a:endCxn id="395" idx="2"/>
              </p:cNvCxnSpPr>
              <p:nvPr/>
            </p:nvCxnSpPr>
            <p:spPr>
              <a:xfrm>
                <a:off x="8922664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D8406544-BB55-8D46-AC00-317DE9CCD452}"/>
                  </a:ext>
                </a:extLst>
              </p:cNvPr>
              <p:cNvSpPr/>
              <p:nvPr/>
            </p:nvSpPr>
            <p:spPr>
              <a:xfrm flipV="1">
                <a:off x="10339054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396" name="Group 395">
                <a:extLst>
                  <a:ext uri="{FF2B5EF4-FFF2-40B4-BE49-F238E27FC236}">
                    <a16:creationId xmlns:a16="http://schemas.microsoft.com/office/drawing/2014/main" id="{4CC7CE9B-A849-E84D-9FBF-7CDE429EB0A4}"/>
                  </a:ext>
                </a:extLst>
              </p:cNvPr>
              <p:cNvGrpSpPr/>
              <p:nvPr/>
            </p:nvGrpSpPr>
            <p:grpSpPr>
              <a:xfrm>
                <a:off x="6144472" y="967047"/>
                <a:ext cx="636408" cy="465262"/>
                <a:chOff x="6144472" y="967047"/>
                <a:chExt cx="636408" cy="465262"/>
              </a:xfrm>
            </p:grpSpPr>
            <p:sp>
              <p:nvSpPr>
                <p:cNvPr id="453" name="Diamond 452">
                  <a:extLst>
                    <a:ext uri="{FF2B5EF4-FFF2-40B4-BE49-F238E27FC236}">
                      <a16:creationId xmlns:a16="http://schemas.microsoft.com/office/drawing/2014/main" id="{D2B4310D-1F5F-AF44-ADBB-D2EB2DBBE2AE}"/>
                    </a:ext>
                  </a:extLst>
                </p:cNvPr>
                <p:cNvSpPr/>
                <p:nvPr/>
              </p:nvSpPr>
              <p:spPr>
                <a:xfrm flipV="1">
                  <a:off x="631580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4" name="Elbow Connector 453">
                  <a:extLst>
                    <a:ext uri="{FF2B5EF4-FFF2-40B4-BE49-F238E27FC236}">
                      <a16:creationId xmlns:a16="http://schemas.microsoft.com/office/drawing/2014/main" id="{C2D8240A-E5C3-4E43-B7E3-B75FD73E7A42}"/>
                    </a:ext>
                  </a:extLst>
                </p:cNvPr>
                <p:cNvCxnSpPr>
                  <a:cxnSpLocks/>
                  <a:stCxn id="453" idx="3"/>
                </p:cNvCxnSpPr>
                <p:nvPr/>
              </p:nvCxnSpPr>
              <p:spPr>
                <a:xfrm flipV="1">
                  <a:off x="6679072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5" name="Elbow Connector 454">
                  <a:extLst>
                    <a:ext uri="{FF2B5EF4-FFF2-40B4-BE49-F238E27FC236}">
                      <a16:creationId xmlns:a16="http://schemas.microsoft.com/office/drawing/2014/main" id="{BF1C8FF7-2492-9A43-8353-67A2BDFBB3B3}"/>
                    </a:ext>
                  </a:extLst>
                </p:cNvPr>
                <p:cNvCxnSpPr>
                  <a:cxnSpLocks/>
                  <a:endCxn id="453" idx="1"/>
                </p:cNvCxnSpPr>
                <p:nvPr/>
              </p:nvCxnSpPr>
              <p:spPr>
                <a:xfrm rot="16200000" flipH="1">
                  <a:off x="608832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7" name="Straight Connector 396">
                <a:extLst>
                  <a:ext uri="{FF2B5EF4-FFF2-40B4-BE49-F238E27FC236}">
                    <a16:creationId xmlns:a16="http://schemas.microsoft.com/office/drawing/2014/main" id="{C78DB3FD-469B-9C41-BF89-1872559B8BC9}"/>
                  </a:ext>
                </a:extLst>
              </p:cNvPr>
              <p:cNvCxnSpPr>
                <a:cxnSpLocks/>
                <a:endCxn id="398" idx="2"/>
              </p:cNvCxnSpPr>
              <p:nvPr/>
            </p:nvCxnSpPr>
            <p:spPr>
              <a:xfrm>
                <a:off x="552512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53836735-0AAF-BD42-BE8A-23DD9BE4A138}"/>
                  </a:ext>
                </a:extLst>
              </p:cNvPr>
              <p:cNvSpPr/>
              <p:nvPr/>
            </p:nvSpPr>
            <p:spPr>
              <a:xfrm flipV="1">
                <a:off x="6941513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399" name="Group 398">
                <a:extLst>
                  <a:ext uri="{FF2B5EF4-FFF2-40B4-BE49-F238E27FC236}">
                    <a16:creationId xmlns:a16="http://schemas.microsoft.com/office/drawing/2014/main" id="{12387A95-15CE-0846-8588-E7559297A557}"/>
                  </a:ext>
                </a:extLst>
              </p:cNvPr>
              <p:cNvGrpSpPr/>
              <p:nvPr/>
            </p:nvGrpSpPr>
            <p:grpSpPr>
              <a:xfrm>
                <a:off x="4445702" y="967047"/>
                <a:ext cx="636407" cy="465262"/>
                <a:chOff x="4445702" y="967047"/>
                <a:chExt cx="636407" cy="465262"/>
              </a:xfrm>
            </p:grpSpPr>
            <p:sp>
              <p:nvSpPr>
                <p:cNvPr id="450" name="Diamond 449">
                  <a:extLst>
                    <a:ext uri="{FF2B5EF4-FFF2-40B4-BE49-F238E27FC236}">
                      <a16:creationId xmlns:a16="http://schemas.microsoft.com/office/drawing/2014/main" id="{0E1FB674-45AC-BA40-967E-67F5632EF04D}"/>
                    </a:ext>
                  </a:extLst>
                </p:cNvPr>
                <p:cNvSpPr/>
                <p:nvPr/>
              </p:nvSpPr>
              <p:spPr>
                <a:xfrm flipV="1">
                  <a:off x="4617035" y="1069043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51" name="Elbow Connector 450">
                  <a:extLst>
                    <a:ext uri="{FF2B5EF4-FFF2-40B4-BE49-F238E27FC236}">
                      <a16:creationId xmlns:a16="http://schemas.microsoft.com/office/drawing/2014/main" id="{BB41A190-F3CE-ED4B-8173-CBC4D2E3FE78}"/>
                    </a:ext>
                  </a:extLst>
                </p:cNvPr>
                <p:cNvCxnSpPr>
                  <a:cxnSpLocks/>
                  <a:stCxn id="450" idx="3"/>
                </p:cNvCxnSpPr>
                <p:nvPr/>
              </p:nvCxnSpPr>
              <p:spPr>
                <a:xfrm flipV="1">
                  <a:off x="4980301" y="967048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2" name="Elbow Connector 451">
                  <a:extLst>
                    <a:ext uri="{FF2B5EF4-FFF2-40B4-BE49-F238E27FC236}">
                      <a16:creationId xmlns:a16="http://schemas.microsoft.com/office/drawing/2014/main" id="{DE7E3C4C-90DC-CD41-BAB7-BB855C68A932}"/>
                    </a:ext>
                  </a:extLst>
                </p:cNvPr>
                <p:cNvCxnSpPr>
                  <a:cxnSpLocks/>
                  <a:endCxn id="450" idx="1"/>
                </p:cNvCxnSpPr>
                <p:nvPr/>
              </p:nvCxnSpPr>
              <p:spPr>
                <a:xfrm rot="16200000" flipH="1">
                  <a:off x="4389554" y="1023195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0" name="Straight Connector 399">
                <a:extLst>
                  <a:ext uri="{FF2B5EF4-FFF2-40B4-BE49-F238E27FC236}">
                    <a16:creationId xmlns:a16="http://schemas.microsoft.com/office/drawing/2014/main" id="{5C1F82EF-B54D-C54C-8894-CA48DDF1608D}"/>
                  </a:ext>
                </a:extLst>
              </p:cNvPr>
              <p:cNvCxnSpPr>
                <a:cxnSpLocks/>
                <a:endCxn id="401" idx="2"/>
              </p:cNvCxnSpPr>
              <p:nvPr/>
            </p:nvCxnSpPr>
            <p:spPr>
              <a:xfrm>
                <a:off x="3826352" y="967046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7A382BD0-43DE-C34A-8B78-DFFAF52B4F69}"/>
                  </a:ext>
                </a:extLst>
              </p:cNvPr>
              <p:cNvSpPr/>
              <p:nvPr/>
            </p:nvSpPr>
            <p:spPr>
              <a:xfrm flipV="1">
                <a:off x="5242742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402" name="Group 401">
                <a:extLst>
                  <a:ext uri="{FF2B5EF4-FFF2-40B4-BE49-F238E27FC236}">
                    <a16:creationId xmlns:a16="http://schemas.microsoft.com/office/drawing/2014/main" id="{829A7441-B074-104B-90DD-E1BCA3558BE5}"/>
                  </a:ext>
                </a:extLst>
              </p:cNvPr>
              <p:cNvGrpSpPr/>
              <p:nvPr/>
            </p:nvGrpSpPr>
            <p:grpSpPr>
              <a:xfrm>
                <a:off x="2746931" y="967048"/>
                <a:ext cx="636407" cy="465262"/>
                <a:chOff x="2746931" y="967048"/>
                <a:chExt cx="636407" cy="465262"/>
              </a:xfrm>
            </p:grpSpPr>
            <p:sp>
              <p:nvSpPr>
                <p:cNvPr id="447" name="Diamond 446">
                  <a:extLst>
                    <a:ext uri="{FF2B5EF4-FFF2-40B4-BE49-F238E27FC236}">
                      <a16:creationId xmlns:a16="http://schemas.microsoft.com/office/drawing/2014/main" id="{5CD035D9-2389-174E-976B-21BB3FC61485}"/>
                    </a:ext>
                  </a:extLst>
                </p:cNvPr>
                <p:cNvSpPr/>
                <p:nvPr/>
              </p:nvSpPr>
              <p:spPr>
                <a:xfrm flipV="1">
                  <a:off x="2918264" y="1069044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48" name="Elbow Connector 447">
                  <a:extLst>
                    <a:ext uri="{FF2B5EF4-FFF2-40B4-BE49-F238E27FC236}">
                      <a16:creationId xmlns:a16="http://schemas.microsoft.com/office/drawing/2014/main" id="{125EEFF2-3F23-D24F-91F2-679C43595EC7}"/>
                    </a:ext>
                  </a:extLst>
                </p:cNvPr>
                <p:cNvCxnSpPr>
                  <a:cxnSpLocks/>
                  <a:stCxn id="447" idx="3"/>
                </p:cNvCxnSpPr>
                <p:nvPr/>
              </p:nvCxnSpPr>
              <p:spPr>
                <a:xfrm flipV="1">
                  <a:off x="3281530" y="967049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9" name="Elbow Connector 448">
                  <a:extLst>
                    <a:ext uri="{FF2B5EF4-FFF2-40B4-BE49-F238E27FC236}">
                      <a16:creationId xmlns:a16="http://schemas.microsoft.com/office/drawing/2014/main" id="{38D14426-DFC2-CE4E-AB1A-3489B9E5DE71}"/>
                    </a:ext>
                  </a:extLst>
                </p:cNvPr>
                <p:cNvCxnSpPr>
                  <a:cxnSpLocks/>
                  <a:endCxn id="447" idx="1"/>
                </p:cNvCxnSpPr>
                <p:nvPr/>
              </p:nvCxnSpPr>
              <p:spPr>
                <a:xfrm rot="16200000" flipH="1">
                  <a:off x="2690783" y="1023196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id="{BD800ECF-BAB4-A342-953D-60F9ED3320D4}"/>
                  </a:ext>
                </a:extLst>
              </p:cNvPr>
              <p:cNvCxnSpPr>
                <a:cxnSpLocks/>
                <a:stCxn id="439" idx="6"/>
                <a:endCxn id="404" idx="2"/>
              </p:cNvCxnSpPr>
              <p:nvPr/>
            </p:nvCxnSpPr>
            <p:spPr>
              <a:xfrm>
                <a:off x="2127580" y="967047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85BDD973-E5E9-FF49-B67C-49889F892CC4}"/>
                  </a:ext>
                </a:extLst>
              </p:cNvPr>
              <p:cNvSpPr/>
              <p:nvPr/>
            </p:nvSpPr>
            <p:spPr>
              <a:xfrm flipV="1">
                <a:off x="3543971" y="829272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id="{8BA813C7-88A8-7E47-AACC-C5BA6A7BB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967046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686CFA0B-C625-034F-B900-9E517600DD0D}"/>
                  </a:ext>
                </a:extLst>
              </p:cNvPr>
              <p:cNvSpPr/>
              <p:nvPr/>
            </p:nvSpPr>
            <p:spPr>
              <a:xfrm flipV="1">
                <a:off x="8640284" y="829271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/>
              </a:p>
            </p:txBody>
          </p:sp>
          <p:grpSp>
            <p:nvGrpSpPr>
              <p:cNvPr id="407" name="Group 406">
                <a:extLst>
                  <a:ext uri="{FF2B5EF4-FFF2-40B4-BE49-F238E27FC236}">
                    <a16:creationId xmlns:a16="http://schemas.microsoft.com/office/drawing/2014/main" id="{88427943-1810-A447-86C0-6C2C4C297574}"/>
                  </a:ext>
                </a:extLst>
              </p:cNvPr>
              <p:cNvGrpSpPr/>
              <p:nvPr/>
            </p:nvGrpSpPr>
            <p:grpSpPr>
              <a:xfrm>
                <a:off x="8012043" y="933419"/>
                <a:ext cx="628241" cy="67256"/>
                <a:chOff x="8012043" y="933419"/>
                <a:chExt cx="628241" cy="67256"/>
              </a:xfrm>
            </p:grpSpPr>
            <p:cxnSp>
              <p:nvCxnSpPr>
                <p:cNvPr id="443" name="Straight Connector 442">
                  <a:extLst>
                    <a:ext uri="{FF2B5EF4-FFF2-40B4-BE49-F238E27FC236}">
                      <a16:creationId xmlns:a16="http://schemas.microsoft.com/office/drawing/2014/main" id="{48C5823E-338C-F24B-98BB-3A54F9D4C4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82559" y="967047"/>
                  <a:ext cx="157725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4" name="Oval 443">
                  <a:extLst>
                    <a:ext uri="{FF2B5EF4-FFF2-40B4-BE49-F238E27FC236}">
                      <a16:creationId xmlns:a16="http://schemas.microsoft.com/office/drawing/2014/main" id="{88ECC15D-87B7-C940-98AB-53B51356DDEB}"/>
                    </a:ext>
                  </a:extLst>
                </p:cNvPr>
                <p:cNvSpPr/>
                <p:nvPr/>
              </p:nvSpPr>
              <p:spPr>
                <a:xfrm>
                  <a:off x="801204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 dirty="0"/>
                </a:p>
              </p:txBody>
            </p:sp>
            <p:sp>
              <p:nvSpPr>
                <p:cNvPr id="445" name="Oval 444">
                  <a:extLst>
                    <a:ext uri="{FF2B5EF4-FFF2-40B4-BE49-F238E27FC236}">
                      <a16:creationId xmlns:a16="http://schemas.microsoft.com/office/drawing/2014/main" id="{CC48992A-8F17-3D41-9EDA-755B559A84CF}"/>
                    </a:ext>
                  </a:extLst>
                </p:cNvPr>
                <p:cNvSpPr/>
                <p:nvPr/>
              </p:nvSpPr>
              <p:spPr>
                <a:xfrm>
                  <a:off x="8171713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sp>
              <p:nvSpPr>
                <p:cNvPr id="446" name="Oval 445">
                  <a:extLst>
                    <a:ext uri="{FF2B5EF4-FFF2-40B4-BE49-F238E27FC236}">
                      <a16:creationId xmlns:a16="http://schemas.microsoft.com/office/drawing/2014/main" id="{3494FF48-CB20-1840-8850-5038C212DE8F}"/>
                    </a:ext>
                  </a:extLst>
                </p:cNvPr>
                <p:cNvSpPr/>
                <p:nvPr/>
              </p:nvSpPr>
              <p:spPr>
                <a:xfrm>
                  <a:off x="8329367" y="933419"/>
                  <a:ext cx="67256" cy="67256"/>
                </a:xfrm>
                <a:prstGeom prst="ellipse">
                  <a:avLst/>
                </a:prstGeom>
                <a:solidFill>
                  <a:srgbClr val="7030A0"/>
                </a:solidFill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08" name="Group 407">
                <a:extLst>
                  <a:ext uri="{FF2B5EF4-FFF2-40B4-BE49-F238E27FC236}">
                    <a16:creationId xmlns:a16="http://schemas.microsoft.com/office/drawing/2014/main" id="{F082551B-08BF-904D-9EA3-4C6B722960B7}"/>
                  </a:ext>
                </a:extLst>
              </p:cNvPr>
              <p:cNvGrpSpPr/>
              <p:nvPr/>
            </p:nvGrpSpPr>
            <p:grpSpPr>
              <a:xfrm>
                <a:off x="-150090" y="747077"/>
                <a:ext cx="2277670" cy="473135"/>
                <a:chOff x="-150090" y="747077"/>
                <a:chExt cx="2277670" cy="473135"/>
              </a:xfrm>
            </p:grpSpPr>
            <p:sp>
              <p:nvSpPr>
                <p:cNvPr id="439" name="Oval 438">
                  <a:extLst>
                    <a:ext uri="{FF2B5EF4-FFF2-40B4-BE49-F238E27FC236}">
                      <a16:creationId xmlns:a16="http://schemas.microsoft.com/office/drawing/2014/main" id="{0C6BC387-9D23-954A-B6A1-76BE4AE6612C}"/>
                    </a:ext>
                  </a:extLst>
                </p:cNvPr>
                <p:cNvSpPr/>
                <p:nvPr/>
              </p:nvSpPr>
              <p:spPr>
                <a:xfrm flipV="1">
                  <a:off x="1852028" y="829271"/>
                  <a:ext cx="275552" cy="275552"/>
                </a:xfrm>
                <a:prstGeom prst="ellipse">
                  <a:avLst/>
                </a:prstGeom>
                <a:solidFill>
                  <a:srgbClr val="FFC000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sp>
              <p:nvSpPr>
                <p:cNvPr id="440" name="Google Shape;399;p3">
                  <a:extLst>
                    <a:ext uri="{FF2B5EF4-FFF2-40B4-BE49-F238E27FC236}">
                      <a16:creationId xmlns:a16="http://schemas.microsoft.com/office/drawing/2014/main" id="{7778BC72-2EB4-FA44-AA0D-4A66F24ADBC0}"/>
                    </a:ext>
                  </a:extLst>
                </p:cNvPr>
                <p:cNvSpPr/>
                <p:nvPr/>
              </p:nvSpPr>
              <p:spPr>
                <a:xfrm rot="16200000">
                  <a:off x="1270288" y="813038"/>
                  <a:ext cx="314975" cy="308017"/>
                </a:xfrm>
                <a:prstGeom prst="trapezoid">
                  <a:avLst>
                    <a:gd name="adj" fmla="val 250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38100" cap="flat" cmpd="sng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268" tIns="40622" rIns="81268" bIns="40622" anchor="ctr" anchorCtr="0">
                  <a:noAutofit/>
                </a:bodyPr>
                <a:lstStyle/>
                <a:p>
                  <a:pPr algn="ctr"/>
                  <a:endParaRPr sz="978" b="1">
                    <a:solidFill>
                      <a:schemeClr val="dk1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endParaRPr>
                </a:p>
              </p:txBody>
            </p:sp>
            <p:cxnSp>
              <p:nvCxnSpPr>
                <p:cNvPr id="441" name="Straight Connector 440">
                  <a:extLst>
                    <a:ext uri="{FF2B5EF4-FFF2-40B4-BE49-F238E27FC236}">
                      <a16:creationId xmlns:a16="http://schemas.microsoft.com/office/drawing/2014/main" id="{87EAEAF5-E50E-6A4C-A66E-0DA9B514FD7F}"/>
                    </a:ext>
                  </a:extLst>
                </p:cNvPr>
                <p:cNvCxnSpPr>
                  <a:cxnSpLocks/>
                  <a:stCxn id="440" idx="2"/>
                </p:cNvCxnSpPr>
                <p:nvPr/>
              </p:nvCxnSpPr>
              <p:spPr>
                <a:xfrm>
                  <a:off x="1581784" y="967047"/>
                  <a:ext cx="270242" cy="0"/>
                </a:xfrm>
                <a:prstGeom prst="line">
                  <a:avLst/>
                </a:prstGeom>
                <a:ln w="38100"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2" name="TextBox 441">
                  <a:extLst>
                    <a:ext uri="{FF2B5EF4-FFF2-40B4-BE49-F238E27FC236}">
                      <a16:creationId xmlns:a16="http://schemas.microsoft.com/office/drawing/2014/main" id="{7C73BE00-FA38-6F40-B7AC-996D71F0AD5F}"/>
                    </a:ext>
                  </a:extLst>
                </p:cNvPr>
                <p:cNvSpPr txBox="1"/>
                <p:nvPr/>
              </p:nvSpPr>
              <p:spPr>
                <a:xfrm>
                  <a:off x="-150090" y="747077"/>
                  <a:ext cx="1302400" cy="473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2133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Hendrix</a:t>
                  </a:r>
                </a:p>
              </p:txBody>
            </p:sp>
          </p:grpSp>
          <p:grpSp>
            <p:nvGrpSpPr>
              <p:cNvPr id="409" name="Group 408">
                <a:extLst>
                  <a:ext uri="{FF2B5EF4-FFF2-40B4-BE49-F238E27FC236}">
                    <a16:creationId xmlns:a16="http://schemas.microsoft.com/office/drawing/2014/main" id="{10F19DCD-01BF-7A48-8BC8-1898D7B4A614}"/>
                  </a:ext>
                </a:extLst>
              </p:cNvPr>
              <p:cNvGrpSpPr/>
              <p:nvPr/>
            </p:nvGrpSpPr>
            <p:grpSpPr>
              <a:xfrm>
                <a:off x="8578480" y="439532"/>
                <a:ext cx="850347" cy="942740"/>
                <a:chOff x="8578480" y="439532"/>
                <a:chExt cx="850347" cy="942740"/>
              </a:xfrm>
            </p:grpSpPr>
            <p:cxnSp>
              <p:nvCxnSpPr>
                <p:cNvPr id="434" name="Elbow Connector 433">
                  <a:extLst>
                    <a:ext uri="{FF2B5EF4-FFF2-40B4-BE49-F238E27FC236}">
                      <a16:creationId xmlns:a16="http://schemas.microsoft.com/office/drawing/2014/main" id="{66BA23BD-5BC7-424A-8190-3886925C6E53}"/>
                    </a:ext>
                  </a:extLst>
                </p:cNvPr>
                <p:cNvCxnSpPr>
                  <a:cxnSpLocks/>
                  <a:stCxn id="406" idx="0"/>
                  <a:endCxn id="436" idx="1"/>
                </p:cNvCxnSpPr>
                <p:nvPr/>
              </p:nvCxnSpPr>
              <p:spPr>
                <a:xfrm rot="16200000" flipH="1">
                  <a:off x="8840126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5" name="Straight Connector 434">
                  <a:extLst>
                    <a:ext uri="{FF2B5EF4-FFF2-40B4-BE49-F238E27FC236}">
                      <a16:creationId xmlns:a16="http://schemas.microsoft.com/office/drawing/2014/main" id="{262FF038-BDD0-F643-9220-95C61ECF118F}"/>
                    </a:ext>
                  </a:extLst>
                </p:cNvPr>
                <p:cNvCxnSpPr>
                  <a:cxnSpLocks/>
                  <a:stCxn id="473" idx="0"/>
                  <a:endCxn id="438" idx="2"/>
                </p:cNvCxnSpPr>
                <p:nvPr/>
              </p:nvCxnSpPr>
              <p:spPr>
                <a:xfrm flipH="1">
                  <a:off x="8778591" y="439532"/>
                  <a:ext cx="1820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6" name="Rectangle 435">
                  <a:extLst>
                    <a:ext uri="{FF2B5EF4-FFF2-40B4-BE49-F238E27FC236}">
                      <a16:creationId xmlns:a16="http://schemas.microsoft.com/office/drawing/2014/main" id="{69D98F14-CDF7-0147-AA84-7EA08B5A9A9F}"/>
                    </a:ext>
                  </a:extLst>
                </p:cNvPr>
                <p:cNvSpPr/>
                <p:nvPr/>
              </p:nvSpPr>
              <p:spPr>
                <a:xfrm flipV="1">
                  <a:off x="904804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37" name="Elbow Connector 436">
                  <a:extLst>
                    <a:ext uri="{FF2B5EF4-FFF2-40B4-BE49-F238E27FC236}">
                      <a16:creationId xmlns:a16="http://schemas.microsoft.com/office/drawing/2014/main" id="{B6D7517F-AF06-EB46-8F9E-5BF9573BEDDA}"/>
                    </a:ext>
                  </a:extLst>
                </p:cNvPr>
                <p:cNvCxnSpPr>
                  <a:cxnSpLocks/>
                  <a:stCxn id="436" idx="3"/>
                </p:cNvCxnSpPr>
                <p:nvPr/>
              </p:nvCxnSpPr>
              <p:spPr>
                <a:xfrm flipV="1">
                  <a:off x="931123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8" name="Arc 437">
                  <a:extLst>
                    <a:ext uri="{FF2B5EF4-FFF2-40B4-BE49-F238E27FC236}">
                      <a16:creationId xmlns:a16="http://schemas.microsoft.com/office/drawing/2014/main" id="{BE9F04FF-95F0-B74D-9E48-24C1A16ED6C6}"/>
                    </a:ext>
                  </a:extLst>
                </p:cNvPr>
                <p:cNvSpPr/>
                <p:nvPr/>
              </p:nvSpPr>
              <p:spPr>
                <a:xfrm flipV="1">
                  <a:off x="857848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0" name="Group 409">
                <a:extLst>
                  <a:ext uri="{FF2B5EF4-FFF2-40B4-BE49-F238E27FC236}">
                    <a16:creationId xmlns:a16="http://schemas.microsoft.com/office/drawing/2014/main" id="{FC8184DA-0E4A-FD4A-B699-084D323C854A}"/>
                  </a:ext>
                </a:extLst>
              </p:cNvPr>
              <p:cNvGrpSpPr/>
              <p:nvPr/>
            </p:nvGrpSpPr>
            <p:grpSpPr>
              <a:xfrm>
                <a:off x="5180938" y="439531"/>
                <a:ext cx="850347" cy="942741"/>
                <a:chOff x="5180938" y="439531"/>
                <a:chExt cx="850347" cy="942741"/>
              </a:xfrm>
            </p:grpSpPr>
            <p:cxnSp>
              <p:nvCxnSpPr>
                <p:cNvPr id="429" name="Elbow Connector 428">
                  <a:extLst>
                    <a:ext uri="{FF2B5EF4-FFF2-40B4-BE49-F238E27FC236}">
                      <a16:creationId xmlns:a16="http://schemas.microsoft.com/office/drawing/2014/main" id="{259BA4CD-C75E-334C-A521-8FC82213F82F}"/>
                    </a:ext>
                  </a:extLst>
                </p:cNvPr>
                <p:cNvCxnSpPr>
                  <a:cxnSpLocks/>
                  <a:stCxn id="401" idx="0"/>
                  <a:endCxn id="431" idx="1"/>
                </p:cNvCxnSpPr>
                <p:nvPr/>
              </p:nvCxnSpPr>
              <p:spPr>
                <a:xfrm rot="16200000" flipH="1">
                  <a:off x="5442584" y="1042757"/>
                  <a:ext cx="145852" cy="269984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0" name="Straight Connector 429">
                  <a:extLst>
                    <a:ext uri="{FF2B5EF4-FFF2-40B4-BE49-F238E27FC236}">
                      <a16:creationId xmlns:a16="http://schemas.microsoft.com/office/drawing/2014/main" id="{7C02E3BC-FDAD-D647-AA6B-C08763F32EB4}"/>
                    </a:ext>
                  </a:extLst>
                </p:cNvPr>
                <p:cNvCxnSpPr>
                  <a:cxnSpLocks/>
                  <a:stCxn id="260" idx="0"/>
                </p:cNvCxnSpPr>
                <p:nvPr/>
              </p:nvCxnSpPr>
              <p:spPr>
                <a:xfrm flipH="1">
                  <a:off x="5378554" y="439531"/>
                  <a:ext cx="1964" cy="335351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1" name="Rectangle 430">
                  <a:extLst>
                    <a:ext uri="{FF2B5EF4-FFF2-40B4-BE49-F238E27FC236}">
                      <a16:creationId xmlns:a16="http://schemas.microsoft.com/office/drawing/2014/main" id="{C8412C69-9820-2544-8A97-2F4967FE8D9C}"/>
                    </a:ext>
                  </a:extLst>
                </p:cNvPr>
                <p:cNvSpPr/>
                <p:nvPr/>
              </p:nvSpPr>
              <p:spPr>
                <a:xfrm flipV="1">
                  <a:off x="565050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32" name="Elbow Connector 431">
                  <a:extLst>
                    <a:ext uri="{FF2B5EF4-FFF2-40B4-BE49-F238E27FC236}">
                      <a16:creationId xmlns:a16="http://schemas.microsoft.com/office/drawing/2014/main" id="{C89BDF14-1F74-934E-B537-AB8A7651F673}"/>
                    </a:ext>
                  </a:extLst>
                </p:cNvPr>
                <p:cNvCxnSpPr>
                  <a:cxnSpLocks/>
                  <a:stCxn id="431" idx="3"/>
                </p:cNvCxnSpPr>
                <p:nvPr/>
              </p:nvCxnSpPr>
              <p:spPr>
                <a:xfrm flipV="1">
                  <a:off x="591369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3" name="Arc 432">
                  <a:extLst>
                    <a:ext uri="{FF2B5EF4-FFF2-40B4-BE49-F238E27FC236}">
                      <a16:creationId xmlns:a16="http://schemas.microsoft.com/office/drawing/2014/main" id="{50B1B631-61F3-274B-9045-3E0E990056AF}"/>
                    </a:ext>
                  </a:extLst>
                </p:cNvPr>
                <p:cNvSpPr/>
                <p:nvPr/>
              </p:nvSpPr>
              <p:spPr>
                <a:xfrm flipV="1">
                  <a:off x="518093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1" name="Group 410">
                <a:extLst>
                  <a:ext uri="{FF2B5EF4-FFF2-40B4-BE49-F238E27FC236}">
                    <a16:creationId xmlns:a16="http://schemas.microsoft.com/office/drawing/2014/main" id="{DD934847-687D-9D48-97EE-7FDB4ED71E74}"/>
                  </a:ext>
                </a:extLst>
              </p:cNvPr>
              <p:cNvGrpSpPr/>
              <p:nvPr/>
            </p:nvGrpSpPr>
            <p:grpSpPr>
              <a:xfrm>
                <a:off x="6879710" y="439532"/>
                <a:ext cx="850347" cy="942740"/>
                <a:chOff x="6879710" y="439532"/>
                <a:chExt cx="850347" cy="942740"/>
              </a:xfrm>
            </p:grpSpPr>
            <p:cxnSp>
              <p:nvCxnSpPr>
                <p:cNvPr id="424" name="Elbow Connector 423">
                  <a:extLst>
                    <a:ext uri="{FF2B5EF4-FFF2-40B4-BE49-F238E27FC236}">
                      <a16:creationId xmlns:a16="http://schemas.microsoft.com/office/drawing/2014/main" id="{BE56F62B-849B-F844-BFC9-7534B0F5843F}"/>
                    </a:ext>
                  </a:extLst>
                </p:cNvPr>
                <p:cNvCxnSpPr>
                  <a:cxnSpLocks/>
                  <a:stCxn id="398" idx="0"/>
                  <a:endCxn id="426" idx="1"/>
                </p:cNvCxnSpPr>
                <p:nvPr/>
              </p:nvCxnSpPr>
              <p:spPr>
                <a:xfrm rot="16200000" flipH="1">
                  <a:off x="7141355" y="1042756"/>
                  <a:ext cx="145852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5" name="Straight Connector 424">
                  <a:extLst>
                    <a:ext uri="{FF2B5EF4-FFF2-40B4-BE49-F238E27FC236}">
                      <a16:creationId xmlns:a16="http://schemas.microsoft.com/office/drawing/2014/main" id="{B10ECCD1-C27F-2642-9E41-A1796D52F530}"/>
                    </a:ext>
                  </a:extLst>
                </p:cNvPr>
                <p:cNvCxnSpPr>
                  <a:cxnSpLocks/>
                  <a:stCxn id="469" idx="0"/>
                  <a:endCxn id="428" idx="2"/>
                </p:cNvCxnSpPr>
                <p:nvPr/>
              </p:nvCxnSpPr>
              <p:spPr>
                <a:xfrm flipH="1">
                  <a:off x="7079821" y="439532"/>
                  <a:ext cx="1819" cy="31970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6" name="Rectangle 425">
                  <a:extLst>
                    <a:ext uri="{FF2B5EF4-FFF2-40B4-BE49-F238E27FC236}">
                      <a16:creationId xmlns:a16="http://schemas.microsoft.com/office/drawing/2014/main" id="{09F81EA2-5936-9243-AB20-64B0BCF5E2AC}"/>
                    </a:ext>
                  </a:extLst>
                </p:cNvPr>
                <p:cNvSpPr/>
                <p:nvPr/>
              </p:nvSpPr>
              <p:spPr>
                <a:xfrm flipV="1">
                  <a:off x="7349274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27" name="Elbow Connector 426">
                  <a:extLst>
                    <a:ext uri="{FF2B5EF4-FFF2-40B4-BE49-F238E27FC236}">
                      <a16:creationId xmlns:a16="http://schemas.microsoft.com/office/drawing/2014/main" id="{D112FB89-0A3C-4949-AA5C-E056CCC6FF6E}"/>
                    </a:ext>
                  </a:extLst>
                </p:cNvPr>
                <p:cNvCxnSpPr>
                  <a:cxnSpLocks/>
                  <a:stCxn id="426" idx="3"/>
                </p:cNvCxnSpPr>
                <p:nvPr/>
              </p:nvCxnSpPr>
              <p:spPr>
                <a:xfrm flipV="1">
                  <a:off x="7612468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8" name="Arc 427">
                  <a:extLst>
                    <a:ext uri="{FF2B5EF4-FFF2-40B4-BE49-F238E27FC236}">
                      <a16:creationId xmlns:a16="http://schemas.microsoft.com/office/drawing/2014/main" id="{47F4FF86-6B9E-8C4C-B9F0-A1ED5841321A}"/>
                    </a:ext>
                  </a:extLst>
                </p:cNvPr>
                <p:cNvSpPr/>
                <p:nvPr/>
              </p:nvSpPr>
              <p:spPr>
                <a:xfrm flipV="1">
                  <a:off x="6879710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2" name="Group 411">
                <a:extLst>
                  <a:ext uri="{FF2B5EF4-FFF2-40B4-BE49-F238E27FC236}">
                    <a16:creationId xmlns:a16="http://schemas.microsoft.com/office/drawing/2014/main" id="{68884610-4C9C-5742-9E4E-C2DBB1B1BACF}"/>
                  </a:ext>
                </a:extLst>
              </p:cNvPr>
              <p:cNvGrpSpPr/>
              <p:nvPr/>
            </p:nvGrpSpPr>
            <p:grpSpPr>
              <a:xfrm>
                <a:off x="1783396" y="447397"/>
                <a:ext cx="850348" cy="934876"/>
                <a:chOff x="1783396" y="447397"/>
                <a:chExt cx="850348" cy="934876"/>
              </a:xfrm>
            </p:grpSpPr>
            <p:cxnSp>
              <p:nvCxnSpPr>
                <p:cNvPr id="419" name="Elbow Connector 418">
                  <a:extLst>
                    <a:ext uri="{FF2B5EF4-FFF2-40B4-BE49-F238E27FC236}">
                      <a16:creationId xmlns:a16="http://schemas.microsoft.com/office/drawing/2014/main" id="{862AEDE6-19C7-8942-B520-8FCD4080C51A}"/>
                    </a:ext>
                  </a:extLst>
                </p:cNvPr>
                <p:cNvCxnSpPr>
                  <a:cxnSpLocks/>
                  <a:stCxn id="439" idx="0"/>
                  <a:endCxn id="421" idx="1"/>
                </p:cNvCxnSpPr>
                <p:nvPr/>
              </p:nvCxnSpPr>
              <p:spPr>
                <a:xfrm rot="16200000" flipH="1">
                  <a:off x="2048456" y="1046170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Straight Connector 419">
                  <a:extLst>
                    <a:ext uri="{FF2B5EF4-FFF2-40B4-BE49-F238E27FC236}">
                      <a16:creationId xmlns:a16="http://schemas.microsoft.com/office/drawing/2014/main" id="{01783558-2A2F-584D-A718-61504FEEB9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9804" y="447397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1" name="Rectangle 420">
                  <a:extLst>
                    <a:ext uri="{FF2B5EF4-FFF2-40B4-BE49-F238E27FC236}">
                      <a16:creationId xmlns:a16="http://schemas.microsoft.com/office/drawing/2014/main" id="{E2AD8EA1-8330-EF42-A7D9-4E498694247C}"/>
                    </a:ext>
                  </a:extLst>
                </p:cNvPr>
                <p:cNvSpPr/>
                <p:nvPr/>
              </p:nvSpPr>
              <p:spPr>
                <a:xfrm flipV="1">
                  <a:off x="2252961" y="1119079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22" name="Elbow Connector 421">
                  <a:extLst>
                    <a:ext uri="{FF2B5EF4-FFF2-40B4-BE49-F238E27FC236}">
                      <a16:creationId xmlns:a16="http://schemas.microsoft.com/office/drawing/2014/main" id="{72CE4F77-C5CD-9149-84A5-D60E47340029}"/>
                    </a:ext>
                  </a:extLst>
                </p:cNvPr>
                <p:cNvCxnSpPr>
                  <a:cxnSpLocks/>
                  <a:stCxn id="421" idx="3"/>
                </p:cNvCxnSpPr>
                <p:nvPr/>
              </p:nvCxnSpPr>
              <p:spPr>
                <a:xfrm flipV="1">
                  <a:off x="2516155" y="967047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3" name="Arc 422">
                  <a:extLst>
                    <a:ext uri="{FF2B5EF4-FFF2-40B4-BE49-F238E27FC236}">
                      <a16:creationId xmlns:a16="http://schemas.microsoft.com/office/drawing/2014/main" id="{0BC74589-59AA-C44F-BC10-1B3E0CA5D324}"/>
                    </a:ext>
                  </a:extLst>
                </p:cNvPr>
                <p:cNvSpPr/>
                <p:nvPr/>
              </p:nvSpPr>
              <p:spPr>
                <a:xfrm flipV="1">
                  <a:off x="1783396" y="759142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  <p:grpSp>
            <p:nvGrpSpPr>
              <p:cNvPr id="413" name="Group 412">
                <a:extLst>
                  <a:ext uri="{FF2B5EF4-FFF2-40B4-BE49-F238E27FC236}">
                    <a16:creationId xmlns:a16="http://schemas.microsoft.com/office/drawing/2014/main" id="{666259E3-D82F-714A-8CDB-82226BBE7CCB}"/>
                  </a:ext>
                </a:extLst>
              </p:cNvPr>
              <p:cNvGrpSpPr/>
              <p:nvPr/>
            </p:nvGrpSpPr>
            <p:grpSpPr>
              <a:xfrm>
                <a:off x="3482168" y="447396"/>
                <a:ext cx="850347" cy="934876"/>
                <a:chOff x="3482168" y="447396"/>
                <a:chExt cx="850347" cy="934876"/>
              </a:xfrm>
            </p:grpSpPr>
            <p:cxnSp>
              <p:nvCxnSpPr>
                <p:cNvPr id="414" name="Elbow Connector 413">
                  <a:extLst>
                    <a:ext uri="{FF2B5EF4-FFF2-40B4-BE49-F238E27FC236}">
                      <a16:creationId xmlns:a16="http://schemas.microsoft.com/office/drawing/2014/main" id="{BCD3C365-45DC-9844-AAA1-D7F835173E83}"/>
                    </a:ext>
                  </a:extLst>
                </p:cNvPr>
                <p:cNvCxnSpPr>
                  <a:cxnSpLocks/>
                  <a:stCxn id="404" idx="0"/>
                  <a:endCxn id="416" idx="1"/>
                </p:cNvCxnSpPr>
                <p:nvPr/>
              </p:nvCxnSpPr>
              <p:spPr>
                <a:xfrm rot="16200000" flipH="1">
                  <a:off x="3743814" y="1042756"/>
                  <a:ext cx="145851" cy="269985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Straight Connector 414">
                  <a:extLst>
                    <a:ext uri="{FF2B5EF4-FFF2-40B4-BE49-F238E27FC236}">
                      <a16:creationId xmlns:a16="http://schemas.microsoft.com/office/drawing/2014/main" id="{24412692-7C5B-2E47-B90F-0E502C75A9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9784" y="447396"/>
                  <a:ext cx="0" cy="327486"/>
                </a:xfrm>
                <a:prstGeom prst="line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6" name="Rectangle 415">
                  <a:extLst>
                    <a:ext uri="{FF2B5EF4-FFF2-40B4-BE49-F238E27FC236}">
                      <a16:creationId xmlns:a16="http://schemas.microsoft.com/office/drawing/2014/main" id="{35D42E4B-9B6A-6240-9672-35AEA2E0B7A5}"/>
                    </a:ext>
                  </a:extLst>
                </p:cNvPr>
                <p:cNvSpPr/>
                <p:nvPr/>
              </p:nvSpPr>
              <p:spPr>
                <a:xfrm flipV="1">
                  <a:off x="3951732" y="1119078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  <p:cxnSp>
              <p:nvCxnSpPr>
                <p:cNvPr id="417" name="Elbow Connector 416">
                  <a:extLst>
                    <a:ext uri="{FF2B5EF4-FFF2-40B4-BE49-F238E27FC236}">
                      <a16:creationId xmlns:a16="http://schemas.microsoft.com/office/drawing/2014/main" id="{26FA9FF3-5ECD-0F42-83CB-003F0DA5E8D2}"/>
                    </a:ext>
                  </a:extLst>
                </p:cNvPr>
                <p:cNvCxnSpPr>
                  <a:cxnSpLocks/>
                  <a:stCxn id="416" idx="3"/>
                </p:cNvCxnSpPr>
                <p:nvPr/>
              </p:nvCxnSpPr>
              <p:spPr>
                <a:xfrm flipV="1">
                  <a:off x="4214926" y="967046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8" name="Arc 417">
                  <a:extLst>
                    <a:ext uri="{FF2B5EF4-FFF2-40B4-BE49-F238E27FC236}">
                      <a16:creationId xmlns:a16="http://schemas.microsoft.com/office/drawing/2014/main" id="{E737672B-AEBE-5940-9404-B779BE5B8199}"/>
                    </a:ext>
                  </a:extLst>
                </p:cNvPr>
                <p:cNvSpPr/>
                <p:nvPr/>
              </p:nvSpPr>
              <p:spPr>
                <a:xfrm flipV="1">
                  <a:off x="3482168" y="759141"/>
                  <a:ext cx="412815" cy="415810"/>
                </a:xfrm>
                <a:prstGeom prst="arc">
                  <a:avLst>
                    <a:gd name="adj1" fmla="val 16200000"/>
                    <a:gd name="adj2" fmla="val 5504146"/>
                  </a:avLst>
                </a:prstGeom>
                <a:ln w="38100">
                  <a:solidFill>
                    <a:srgbClr val="DD1E2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/>
                </a:p>
              </p:txBody>
            </p:sp>
          </p:grpSp>
        </p:grp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10027C68-F4BA-4745-A421-23D65FEAA0DC}"/>
                </a:ext>
              </a:extLst>
            </p:cNvPr>
            <p:cNvGrpSpPr/>
            <p:nvPr/>
          </p:nvGrpSpPr>
          <p:grpSpPr>
            <a:xfrm>
              <a:off x="880488" y="5079517"/>
              <a:ext cx="9171072" cy="875478"/>
              <a:chOff x="297148" y="1104823"/>
              <a:chExt cx="10317458" cy="984913"/>
            </a:xfrm>
          </p:grpSpPr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id="{A999333D-BCDB-6C41-8050-00E51819AB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id="{FAB5DEA4-9017-8544-96A9-807F0B7B39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611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id="{6BFA47A8-1E45-534E-AF88-841DEC8CA2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14A13C99-D816-844D-A410-642F45EF4339}"/>
                  </a:ext>
                </a:extLst>
              </p:cNvPr>
              <p:cNvSpPr/>
              <p:nvPr/>
            </p:nvSpPr>
            <p:spPr>
              <a:xfrm flipV="1">
                <a:off x="904804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7" name="Diamond 336">
                <a:extLst>
                  <a:ext uri="{FF2B5EF4-FFF2-40B4-BE49-F238E27FC236}">
                    <a16:creationId xmlns:a16="http://schemas.microsoft.com/office/drawing/2014/main" id="{951B6487-BD22-DF45-997E-6803FFD332C4}"/>
                  </a:ext>
                </a:extLst>
              </p:cNvPr>
              <p:cNvSpPr/>
              <p:nvPr/>
            </p:nvSpPr>
            <p:spPr>
              <a:xfrm flipV="1">
                <a:off x="9713347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8" name="Arc 337">
                <a:extLst>
                  <a:ext uri="{FF2B5EF4-FFF2-40B4-BE49-F238E27FC236}">
                    <a16:creationId xmlns:a16="http://schemas.microsoft.com/office/drawing/2014/main" id="{29D5C04A-3DED-C14D-8E6F-0C264420BCAB}"/>
                  </a:ext>
                </a:extLst>
              </p:cNvPr>
              <p:cNvSpPr/>
              <p:nvPr/>
            </p:nvSpPr>
            <p:spPr>
              <a:xfrm flipV="1">
                <a:off x="857848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id="{1C4B4BE6-6410-8D40-B947-2CE10B8DD2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4888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DD64AF5F-0A47-384C-9BEE-878771CE005D}"/>
                  </a:ext>
                </a:extLst>
              </p:cNvPr>
              <p:cNvCxnSpPr>
                <a:cxnSpLocks/>
                <a:endCxn id="336" idx="1"/>
              </p:cNvCxnSpPr>
              <p:nvPr/>
            </p:nvCxnSpPr>
            <p:spPr>
              <a:xfrm flipV="1">
                <a:off x="878941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Elbow Connector 340">
                <a:extLst>
                  <a:ext uri="{FF2B5EF4-FFF2-40B4-BE49-F238E27FC236}">
                    <a16:creationId xmlns:a16="http://schemas.microsoft.com/office/drawing/2014/main" id="{6FCEB31E-4624-E945-802D-994370FEFBA6}"/>
                  </a:ext>
                </a:extLst>
              </p:cNvPr>
              <p:cNvCxnSpPr>
                <a:cxnSpLocks/>
                <a:stCxn id="336" idx="3"/>
              </p:cNvCxnSpPr>
              <p:nvPr/>
            </p:nvCxnSpPr>
            <p:spPr>
              <a:xfrm flipV="1">
                <a:off x="931123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Elbow Connector 341">
                <a:extLst>
                  <a:ext uri="{FF2B5EF4-FFF2-40B4-BE49-F238E27FC236}">
                    <a16:creationId xmlns:a16="http://schemas.microsoft.com/office/drawing/2014/main" id="{6C563FEA-48E5-D64A-AE4D-67C92BD4FCD9}"/>
                  </a:ext>
                </a:extLst>
              </p:cNvPr>
              <p:cNvCxnSpPr>
                <a:cxnSpLocks/>
                <a:stCxn id="337" idx="3"/>
              </p:cNvCxnSpPr>
              <p:nvPr/>
            </p:nvCxnSpPr>
            <p:spPr>
              <a:xfrm flipV="1">
                <a:off x="10076613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Elbow Connector 342">
                <a:extLst>
                  <a:ext uri="{FF2B5EF4-FFF2-40B4-BE49-F238E27FC236}">
                    <a16:creationId xmlns:a16="http://schemas.microsoft.com/office/drawing/2014/main" id="{2B846206-240D-9E47-BF05-EDE4B4FA301B}"/>
                  </a:ext>
                </a:extLst>
              </p:cNvPr>
              <p:cNvCxnSpPr>
                <a:cxnSpLocks/>
                <a:endCxn id="337" idx="1"/>
              </p:cNvCxnSpPr>
              <p:nvPr/>
            </p:nvCxnSpPr>
            <p:spPr>
              <a:xfrm rot="16200000" flipH="1">
                <a:off x="9485866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50B14B13-D1B3-5342-A557-155578C88D18}"/>
                  </a:ext>
                </a:extLst>
              </p:cNvPr>
              <p:cNvCxnSpPr>
                <a:cxnSpLocks/>
                <a:endCxn id="345" idx="2"/>
              </p:cNvCxnSpPr>
              <p:nvPr/>
            </p:nvCxnSpPr>
            <p:spPr>
              <a:xfrm>
                <a:off x="8922664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5" name="Oval 344">
                <a:extLst>
                  <a:ext uri="{FF2B5EF4-FFF2-40B4-BE49-F238E27FC236}">
                    <a16:creationId xmlns:a16="http://schemas.microsoft.com/office/drawing/2014/main" id="{98AD5F76-363C-D34B-A9D5-57BB1DAB49B5}"/>
                  </a:ext>
                </a:extLst>
              </p:cNvPr>
              <p:cNvSpPr/>
              <p:nvPr/>
            </p:nvSpPr>
            <p:spPr>
              <a:xfrm flipV="1">
                <a:off x="10339054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03B5FBBE-5494-6144-A5DB-C8D744DDA9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B2720220-D288-AE40-9CDF-DA2D3FC8E63B}"/>
                  </a:ext>
                </a:extLst>
              </p:cNvPr>
              <p:cNvSpPr/>
              <p:nvPr/>
            </p:nvSpPr>
            <p:spPr>
              <a:xfrm flipV="1">
                <a:off x="565050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48" name="Diamond 347">
                <a:extLst>
                  <a:ext uri="{FF2B5EF4-FFF2-40B4-BE49-F238E27FC236}">
                    <a16:creationId xmlns:a16="http://schemas.microsoft.com/office/drawing/2014/main" id="{B4D0454E-911D-F149-BF16-9E9DD2C3A9B7}"/>
                  </a:ext>
                </a:extLst>
              </p:cNvPr>
              <p:cNvSpPr/>
              <p:nvPr/>
            </p:nvSpPr>
            <p:spPr>
              <a:xfrm flipV="1">
                <a:off x="631580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49" name="Arc 348">
                <a:extLst>
                  <a:ext uri="{FF2B5EF4-FFF2-40B4-BE49-F238E27FC236}">
                    <a16:creationId xmlns:a16="http://schemas.microsoft.com/office/drawing/2014/main" id="{A81C6AC8-5B4A-6D48-9515-3DB06325FBB0}"/>
                  </a:ext>
                </a:extLst>
              </p:cNvPr>
              <p:cNvSpPr/>
              <p:nvPr/>
            </p:nvSpPr>
            <p:spPr>
              <a:xfrm flipV="1">
                <a:off x="518093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id="{A0A793B5-9755-3C40-B701-642CDBA12A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734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47C64BA0-9E9D-7E4F-ADD2-19C9A4572CA7}"/>
                  </a:ext>
                </a:extLst>
              </p:cNvPr>
              <p:cNvCxnSpPr>
                <a:cxnSpLocks/>
                <a:endCxn id="347" idx="1"/>
              </p:cNvCxnSpPr>
              <p:nvPr/>
            </p:nvCxnSpPr>
            <p:spPr>
              <a:xfrm flipV="1">
                <a:off x="539187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Elbow Connector 351">
                <a:extLst>
                  <a:ext uri="{FF2B5EF4-FFF2-40B4-BE49-F238E27FC236}">
                    <a16:creationId xmlns:a16="http://schemas.microsoft.com/office/drawing/2014/main" id="{2FD5479C-C646-4645-A028-117E643EFC99}"/>
                  </a:ext>
                </a:extLst>
              </p:cNvPr>
              <p:cNvCxnSpPr>
                <a:cxnSpLocks/>
                <a:stCxn id="347" idx="3"/>
              </p:cNvCxnSpPr>
              <p:nvPr/>
            </p:nvCxnSpPr>
            <p:spPr>
              <a:xfrm flipV="1">
                <a:off x="591369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Elbow Connector 352">
                <a:extLst>
                  <a:ext uri="{FF2B5EF4-FFF2-40B4-BE49-F238E27FC236}">
                    <a16:creationId xmlns:a16="http://schemas.microsoft.com/office/drawing/2014/main" id="{D6A97A4B-0F60-5B42-963C-FDDC3B7C38C2}"/>
                  </a:ext>
                </a:extLst>
              </p:cNvPr>
              <p:cNvCxnSpPr>
                <a:cxnSpLocks/>
                <a:stCxn id="348" idx="3"/>
              </p:cNvCxnSpPr>
              <p:nvPr/>
            </p:nvCxnSpPr>
            <p:spPr>
              <a:xfrm flipV="1">
                <a:off x="6679072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Elbow Connector 353">
                <a:extLst>
                  <a:ext uri="{FF2B5EF4-FFF2-40B4-BE49-F238E27FC236}">
                    <a16:creationId xmlns:a16="http://schemas.microsoft.com/office/drawing/2014/main" id="{D2F832B5-0C25-3F40-A47F-EEF2A5343D27}"/>
                  </a:ext>
                </a:extLst>
              </p:cNvPr>
              <p:cNvCxnSpPr>
                <a:cxnSpLocks/>
                <a:endCxn id="348" idx="1"/>
              </p:cNvCxnSpPr>
              <p:nvPr/>
            </p:nvCxnSpPr>
            <p:spPr>
              <a:xfrm rot="16200000" flipH="1">
                <a:off x="608832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id="{1309797B-016B-834D-A688-9F7731F3DF13}"/>
                  </a:ext>
                </a:extLst>
              </p:cNvPr>
              <p:cNvCxnSpPr>
                <a:cxnSpLocks/>
                <a:endCxn id="356" idx="2"/>
              </p:cNvCxnSpPr>
              <p:nvPr/>
            </p:nvCxnSpPr>
            <p:spPr>
              <a:xfrm>
                <a:off x="552512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6" name="Oval 355">
                <a:extLst>
                  <a:ext uri="{FF2B5EF4-FFF2-40B4-BE49-F238E27FC236}">
                    <a16:creationId xmlns:a16="http://schemas.microsoft.com/office/drawing/2014/main" id="{BEE36C56-BABA-4A4E-82C3-63AA7DE30DC5}"/>
                  </a:ext>
                </a:extLst>
              </p:cNvPr>
              <p:cNvSpPr/>
              <p:nvPr/>
            </p:nvSpPr>
            <p:spPr>
              <a:xfrm flipV="1">
                <a:off x="6941513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id="{E9602753-ABED-7C4B-9328-86F1BA014A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104823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" name="Rectangle 357">
                <a:extLst>
                  <a:ext uri="{FF2B5EF4-FFF2-40B4-BE49-F238E27FC236}">
                    <a16:creationId xmlns:a16="http://schemas.microsoft.com/office/drawing/2014/main" id="{A08C3F80-5F8B-DB4C-BC57-1499D79F63AB}"/>
                  </a:ext>
                </a:extLst>
              </p:cNvPr>
              <p:cNvSpPr/>
              <p:nvPr/>
            </p:nvSpPr>
            <p:spPr>
              <a:xfrm flipV="1">
                <a:off x="3951732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59" name="Diamond 358">
                <a:extLst>
                  <a:ext uri="{FF2B5EF4-FFF2-40B4-BE49-F238E27FC236}">
                    <a16:creationId xmlns:a16="http://schemas.microsoft.com/office/drawing/2014/main" id="{DA37504D-AF67-1243-BC27-455B1F115FCB}"/>
                  </a:ext>
                </a:extLst>
              </p:cNvPr>
              <p:cNvSpPr/>
              <p:nvPr/>
            </p:nvSpPr>
            <p:spPr>
              <a:xfrm flipV="1">
                <a:off x="4617035" y="1726469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60" name="Arc 359">
                <a:extLst>
                  <a:ext uri="{FF2B5EF4-FFF2-40B4-BE49-F238E27FC236}">
                    <a16:creationId xmlns:a16="http://schemas.microsoft.com/office/drawing/2014/main" id="{7D5ED2FB-E61D-0841-A193-DD0828DFC21E}"/>
                  </a:ext>
                </a:extLst>
              </p:cNvPr>
              <p:cNvSpPr/>
              <p:nvPr/>
            </p:nvSpPr>
            <p:spPr>
              <a:xfrm flipV="1">
                <a:off x="3482168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8AE3FD96-43A2-884C-AC05-EF37F75FC5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8576" y="1762249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34B395BA-190C-0949-B965-72AA82D2154D}"/>
                  </a:ext>
                </a:extLst>
              </p:cNvPr>
              <p:cNvCxnSpPr>
                <a:cxnSpLocks/>
                <a:endCxn id="358" idx="1"/>
              </p:cNvCxnSpPr>
              <p:nvPr/>
            </p:nvCxnSpPr>
            <p:spPr>
              <a:xfrm flipV="1">
                <a:off x="3693103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Elbow Connector 362">
                <a:extLst>
                  <a:ext uri="{FF2B5EF4-FFF2-40B4-BE49-F238E27FC236}">
                    <a16:creationId xmlns:a16="http://schemas.microsoft.com/office/drawing/2014/main" id="{F127666B-A007-464D-9F08-D16CF80FE83F}"/>
                  </a:ext>
                </a:extLst>
              </p:cNvPr>
              <p:cNvCxnSpPr>
                <a:cxnSpLocks/>
                <a:stCxn id="358" idx="3"/>
              </p:cNvCxnSpPr>
              <p:nvPr/>
            </p:nvCxnSpPr>
            <p:spPr>
              <a:xfrm flipV="1">
                <a:off x="4214926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Elbow Connector 363">
                <a:extLst>
                  <a:ext uri="{FF2B5EF4-FFF2-40B4-BE49-F238E27FC236}">
                    <a16:creationId xmlns:a16="http://schemas.microsoft.com/office/drawing/2014/main" id="{63F2D22A-E3B5-5B4B-B3EF-2A924404B8CD}"/>
                  </a:ext>
                </a:extLst>
              </p:cNvPr>
              <p:cNvCxnSpPr>
                <a:cxnSpLocks/>
                <a:stCxn id="359" idx="3"/>
              </p:cNvCxnSpPr>
              <p:nvPr/>
            </p:nvCxnSpPr>
            <p:spPr>
              <a:xfrm flipV="1">
                <a:off x="4980301" y="1624474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Elbow Connector 364">
                <a:extLst>
                  <a:ext uri="{FF2B5EF4-FFF2-40B4-BE49-F238E27FC236}">
                    <a16:creationId xmlns:a16="http://schemas.microsoft.com/office/drawing/2014/main" id="{D342AF8B-69C3-494A-A236-B2BA72913801}"/>
                  </a:ext>
                </a:extLst>
              </p:cNvPr>
              <p:cNvCxnSpPr>
                <a:cxnSpLocks/>
                <a:endCxn id="359" idx="1"/>
              </p:cNvCxnSpPr>
              <p:nvPr/>
            </p:nvCxnSpPr>
            <p:spPr>
              <a:xfrm rot="16200000" flipH="1">
                <a:off x="4389554" y="1680621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D6F821F1-AAC0-E344-A0EE-82B159BDA84B}"/>
                  </a:ext>
                </a:extLst>
              </p:cNvPr>
              <p:cNvCxnSpPr>
                <a:cxnSpLocks/>
                <a:endCxn id="367" idx="2"/>
              </p:cNvCxnSpPr>
              <p:nvPr/>
            </p:nvCxnSpPr>
            <p:spPr>
              <a:xfrm>
                <a:off x="3826352" y="1624472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Oval 366">
                <a:extLst>
                  <a:ext uri="{FF2B5EF4-FFF2-40B4-BE49-F238E27FC236}">
                    <a16:creationId xmlns:a16="http://schemas.microsoft.com/office/drawing/2014/main" id="{0681D84F-5D6D-154B-8553-D94756BAD4E5}"/>
                  </a:ext>
                </a:extLst>
              </p:cNvPr>
              <p:cNvSpPr/>
              <p:nvPr/>
            </p:nvSpPr>
            <p:spPr>
              <a:xfrm flipV="1">
                <a:off x="5242742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21A98566-6834-1145-AAFD-F49CA04CF1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9804" y="1104824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9" name="Rectangle 368">
                <a:extLst>
                  <a:ext uri="{FF2B5EF4-FFF2-40B4-BE49-F238E27FC236}">
                    <a16:creationId xmlns:a16="http://schemas.microsoft.com/office/drawing/2014/main" id="{2511CD09-9AA2-B840-834D-42A148F0F6C7}"/>
                  </a:ext>
                </a:extLst>
              </p:cNvPr>
              <p:cNvSpPr/>
              <p:nvPr/>
            </p:nvSpPr>
            <p:spPr>
              <a:xfrm flipV="1">
                <a:off x="2252961" y="17765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70" name="Diamond 369">
                <a:extLst>
                  <a:ext uri="{FF2B5EF4-FFF2-40B4-BE49-F238E27FC236}">
                    <a16:creationId xmlns:a16="http://schemas.microsoft.com/office/drawing/2014/main" id="{838A879E-213E-4149-B569-71205EAF40E9}"/>
                  </a:ext>
                </a:extLst>
              </p:cNvPr>
              <p:cNvSpPr/>
              <p:nvPr/>
            </p:nvSpPr>
            <p:spPr>
              <a:xfrm flipV="1">
                <a:off x="2918264" y="17264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71" name="Arc 370">
                <a:extLst>
                  <a:ext uri="{FF2B5EF4-FFF2-40B4-BE49-F238E27FC236}">
                    <a16:creationId xmlns:a16="http://schemas.microsoft.com/office/drawing/2014/main" id="{9657B908-C859-9A40-8492-410DF408C1A6}"/>
                  </a:ext>
                </a:extLst>
              </p:cNvPr>
              <p:cNvSpPr/>
              <p:nvPr/>
            </p:nvSpPr>
            <p:spPr>
              <a:xfrm flipV="1">
                <a:off x="1783396" y="1416569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C090A326-7DEE-A743-9B4A-6526C7B5A5AB}"/>
                  </a:ext>
                </a:extLst>
              </p:cNvPr>
              <p:cNvCxnSpPr>
                <a:cxnSpLocks/>
                <a:stCxn id="374" idx="0"/>
              </p:cNvCxnSpPr>
              <p:nvPr/>
            </p:nvCxnSpPr>
            <p:spPr>
              <a:xfrm>
                <a:off x="1989804" y="1762250"/>
                <a:ext cx="0" cy="327486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FE495958-3861-3348-8CF3-F2C5069623E1}"/>
                  </a:ext>
                </a:extLst>
              </p:cNvPr>
              <p:cNvCxnSpPr>
                <a:cxnSpLocks/>
                <a:endCxn id="369" idx="1"/>
              </p:cNvCxnSpPr>
              <p:nvPr/>
            </p:nvCxnSpPr>
            <p:spPr>
              <a:xfrm flipV="1">
                <a:off x="1994331" y="1908102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0B62928F-ABEA-2F44-8A36-3791556570F8}"/>
                  </a:ext>
                </a:extLst>
              </p:cNvPr>
              <p:cNvSpPr/>
              <p:nvPr/>
            </p:nvSpPr>
            <p:spPr>
              <a:xfrm flipV="1">
                <a:off x="1852028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5" name="Elbow Connector 374">
                <a:extLst>
                  <a:ext uri="{FF2B5EF4-FFF2-40B4-BE49-F238E27FC236}">
                    <a16:creationId xmlns:a16="http://schemas.microsoft.com/office/drawing/2014/main" id="{0FB95BF9-69E7-D540-866C-132F4ED7BD80}"/>
                  </a:ext>
                </a:extLst>
              </p:cNvPr>
              <p:cNvCxnSpPr>
                <a:cxnSpLocks/>
                <a:stCxn id="369" idx="3"/>
              </p:cNvCxnSpPr>
              <p:nvPr/>
            </p:nvCxnSpPr>
            <p:spPr>
              <a:xfrm flipV="1">
                <a:off x="2516155" y="16244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Elbow Connector 375">
                <a:extLst>
                  <a:ext uri="{FF2B5EF4-FFF2-40B4-BE49-F238E27FC236}">
                    <a16:creationId xmlns:a16="http://schemas.microsoft.com/office/drawing/2014/main" id="{87E65B5F-6D0F-FA47-85DF-8D5F9FE4E997}"/>
                  </a:ext>
                </a:extLst>
              </p:cNvPr>
              <p:cNvCxnSpPr>
                <a:cxnSpLocks/>
                <a:stCxn id="370" idx="3"/>
              </p:cNvCxnSpPr>
              <p:nvPr/>
            </p:nvCxnSpPr>
            <p:spPr>
              <a:xfrm flipV="1">
                <a:off x="3281530" y="16244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Elbow Connector 376">
                <a:extLst>
                  <a:ext uri="{FF2B5EF4-FFF2-40B4-BE49-F238E27FC236}">
                    <a16:creationId xmlns:a16="http://schemas.microsoft.com/office/drawing/2014/main" id="{FFDE0770-A00F-6741-AAAD-823247AD8B77}"/>
                  </a:ext>
                </a:extLst>
              </p:cNvPr>
              <p:cNvCxnSpPr>
                <a:cxnSpLocks/>
                <a:endCxn id="370" idx="1"/>
              </p:cNvCxnSpPr>
              <p:nvPr/>
            </p:nvCxnSpPr>
            <p:spPr>
              <a:xfrm rot="16200000" flipH="1">
                <a:off x="2690783" y="16806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98F6E6BC-F3F1-E845-BE68-2480312DB3FE}"/>
                  </a:ext>
                </a:extLst>
              </p:cNvPr>
              <p:cNvCxnSpPr>
                <a:cxnSpLocks/>
                <a:stCxn id="374" idx="6"/>
                <a:endCxn id="379" idx="2"/>
              </p:cNvCxnSpPr>
              <p:nvPr/>
            </p:nvCxnSpPr>
            <p:spPr>
              <a:xfrm>
                <a:off x="2127580" y="16244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" name="Oval 378">
                <a:extLst>
                  <a:ext uri="{FF2B5EF4-FFF2-40B4-BE49-F238E27FC236}">
                    <a16:creationId xmlns:a16="http://schemas.microsoft.com/office/drawing/2014/main" id="{9ECCBA24-236E-454B-A373-03B0BE088947}"/>
                  </a:ext>
                </a:extLst>
              </p:cNvPr>
              <p:cNvSpPr/>
              <p:nvPr/>
            </p:nvSpPr>
            <p:spPr>
              <a:xfrm flipV="1">
                <a:off x="3543971" y="14866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0" name="Rectangle 379">
                <a:extLst>
                  <a:ext uri="{FF2B5EF4-FFF2-40B4-BE49-F238E27FC236}">
                    <a16:creationId xmlns:a16="http://schemas.microsoft.com/office/drawing/2014/main" id="{605F88C7-494D-D346-B2BD-AD062A3F3B17}"/>
                  </a:ext>
                </a:extLst>
              </p:cNvPr>
              <p:cNvSpPr/>
              <p:nvPr/>
            </p:nvSpPr>
            <p:spPr>
              <a:xfrm flipV="1">
                <a:off x="7349274" y="1776504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1" name="Arc 380">
                <a:extLst>
                  <a:ext uri="{FF2B5EF4-FFF2-40B4-BE49-F238E27FC236}">
                    <a16:creationId xmlns:a16="http://schemas.microsoft.com/office/drawing/2014/main" id="{C0029132-1C9B-984D-BAC5-709DC5E60BC2}"/>
                  </a:ext>
                </a:extLst>
              </p:cNvPr>
              <p:cNvSpPr/>
              <p:nvPr/>
            </p:nvSpPr>
            <p:spPr>
              <a:xfrm flipV="1">
                <a:off x="6879710" y="14165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B8A99145-0E16-2042-9739-CB5ABA29A20E}"/>
                  </a:ext>
                </a:extLst>
              </p:cNvPr>
              <p:cNvCxnSpPr>
                <a:cxnSpLocks/>
                <a:endCxn id="380" idx="1"/>
              </p:cNvCxnSpPr>
              <p:nvPr/>
            </p:nvCxnSpPr>
            <p:spPr>
              <a:xfrm flipV="1">
                <a:off x="7090645" y="1908101"/>
                <a:ext cx="258629" cy="0"/>
              </a:xfrm>
              <a:prstGeom prst="line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Elbow Connector 382">
                <a:extLst>
                  <a:ext uri="{FF2B5EF4-FFF2-40B4-BE49-F238E27FC236}">
                    <a16:creationId xmlns:a16="http://schemas.microsoft.com/office/drawing/2014/main" id="{3B220BE0-E6B7-4241-9099-2697070BF42F}"/>
                  </a:ext>
                </a:extLst>
              </p:cNvPr>
              <p:cNvCxnSpPr>
                <a:cxnSpLocks/>
                <a:stCxn id="380" idx="3"/>
              </p:cNvCxnSpPr>
              <p:nvPr/>
            </p:nvCxnSpPr>
            <p:spPr>
              <a:xfrm flipV="1">
                <a:off x="7612468" y="1624472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04BCDF90-026D-824C-A72A-318C3A070A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3894" y="1624472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5FB0BFC9-856E-0747-A193-E303302BACE6}"/>
                  </a:ext>
                </a:extLst>
              </p:cNvPr>
              <p:cNvSpPr/>
              <p:nvPr/>
            </p:nvSpPr>
            <p:spPr>
              <a:xfrm flipV="1">
                <a:off x="8640284" y="14866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B8D37493-1DC2-9348-9AA2-8839E8DB1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2559" y="1624473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AA9FE235-D00C-4143-A8C2-37EEC145C162}"/>
                  </a:ext>
                </a:extLst>
              </p:cNvPr>
              <p:cNvSpPr/>
              <p:nvPr/>
            </p:nvSpPr>
            <p:spPr>
              <a:xfrm>
                <a:off x="801204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388" name="Oval 387">
                <a:extLst>
                  <a:ext uri="{FF2B5EF4-FFF2-40B4-BE49-F238E27FC236}">
                    <a16:creationId xmlns:a16="http://schemas.microsoft.com/office/drawing/2014/main" id="{D22B5DFB-0EAE-E54B-B0CD-FB868806ED99}"/>
                  </a:ext>
                </a:extLst>
              </p:cNvPr>
              <p:cNvSpPr/>
              <p:nvPr/>
            </p:nvSpPr>
            <p:spPr>
              <a:xfrm>
                <a:off x="8171713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131DE737-50D2-C74C-A5F6-A8797EF059EA}"/>
                  </a:ext>
                </a:extLst>
              </p:cNvPr>
              <p:cNvSpPr/>
              <p:nvPr/>
            </p:nvSpPr>
            <p:spPr>
              <a:xfrm>
                <a:off x="8329367" y="15908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90" name="Google Shape;399;p3">
                <a:extLst>
                  <a:ext uri="{FF2B5EF4-FFF2-40B4-BE49-F238E27FC236}">
                    <a16:creationId xmlns:a16="http://schemas.microsoft.com/office/drawing/2014/main" id="{7A4B393F-4749-6046-8A87-81E180ECC3B6}"/>
                  </a:ext>
                </a:extLst>
              </p:cNvPr>
              <p:cNvSpPr/>
              <p:nvPr/>
            </p:nvSpPr>
            <p:spPr>
              <a:xfrm rot="16200000">
                <a:off x="1270288" y="1477421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862440A7-9F8A-3A4F-BF63-56CAF9B1AD4A}"/>
                  </a:ext>
                </a:extLst>
              </p:cNvPr>
              <p:cNvCxnSpPr>
                <a:cxnSpLocks/>
                <a:stCxn id="390" idx="2"/>
              </p:cNvCxnSpPr>
              <p:nvPr/>
            </p:nvCxnSpPr>
            <p:spPr>
              <a:xfrm>
                <a:off x="1581784" y="1631430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2" name="TextBox 391">
                <a:extLst>
                  <a:ext uri="{FF2B5EF4-FFF2-40B4-BE49-F238E27FC236}">
                    <a16:creationId xmlns:a16="http://schemas.microsoft.com/office/drawing/2014/main" id="{95CB36DE-66DC-BA41-A5CE-B9BCA7EC80DD}"/>
                  </a:ext>
                </a:extLst>
              </p:cNvPr>
              <p:cNvSpPr txBox="1"/>
              <p:nvPr/>
            </p:nvSpPr>
            <p:spPr>
              <a:xfrm>
                <a:off x="297148" y="1406035"/>
                <a:ext cx="855162" cy="473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</a:t>
                </a:r>
              </a:p>
            </p:txBody>
          </p:sp>
        </p:grp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35DFDB96-29FF-C34D-A69D-9F0EDE12B336}"/>
                </a:ext>
              </a:extLst>
            </p:cNvPr>
            <p:cNvGrpSpPr/>
            <p:nvPr/>
          </p:nvGrpSpPr>
          <p:grpSpPr>
            <a:xfrm>
              <a:off x="1122541" y="5933481"/>
              <a:ext cx="8684084" cy="603235"/>
              <a:chOff x="572231" y="4698797"/>
              <a:chExt cx="9769594" cy="678639"/>
            </a:xfrm>
          </p:grpSpPr>
          <p:cxnSp>
            <p:nvCxnSpPr>
              <p:cNvPr id="284" name="Elbow Connector 283">
                <a:extLst>
                  <a:ext uri="{FF2B5EF4-FFF2-40B4-BE49-F238E27FC236}">
                    <a16:creationId xmlns:a16="http://schemas.microsoft.com/office/drawing/2014/main" id="{1FD793DB-5F63-9D48-89E1-3EADB3DB4B84}"/>
                  </a:ext>
                </a:extLst>
              </p:cNvPr>
              <p:cNvCxnSpPr>
                <a:cxnSpLocks/>
                <a:endCxn id="321" idx="1"/>
              </p:cNvCxnSpPr>
              <p:nvPr/>
            </p:nvCxnSpPr>
            <p:spPr>
              <a:xfrm rot="16200000" flipH="1">
                <a:off x="7147540" y="4991297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Elbow Connector 284">
                <a:extLst>
                  <a:ext uri="{FF2B5EF4-FFF2-40B4-BE49-F238E27FC236}">
                    <a16:creationId xmlns:a16="http://schemas.microsoft.com/office/drawing/2014/main" id="{882A7DD2-CD70-F946-97BF-FA1140DC9137}"/>
                  </a:ext>
                </a:extLst>
              </p:cNvPr>
              <p:cNvCxnSpPr>
                <a:cxnSpLocks/>
                <a:endCxn id="286" idx="1"/>
              </p:cNvCxnSpPr>
              <p:nvPr/>
            </p:nvCxnSpPr>
            <p:spPr>
              <a:xfrm rot="16200000" flipH="1">
                <a:off x="8846310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8B059D1B-14E2-C14D-81DA-8810CBDBF418}"/>
                  </a:ext>
                </a:extLst>
              </p:cNvPr>
              <p:cNvSpPr/>
              <p:nvPr/>
            </p:nvSpPr>
            <p:spPr>
              <a:xfrm flipV="1">
                <a:off x="905081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87" name="Diamond 286">
                <a:extLst>
                  <a:ext uri="{FF2B5EF4-FFF2-40B4-BE49-F238E27FC236}">
                    <a16:creationId xmlns:a16="http://schemas.microsoft.com/office/drawing/2014/main" id="{3AB4CF42-2AC7-A54F-BD60-BE444C6CF581}"/>
                  </a:ext>
                </a:extLst>
              </p:cNvPr>
              <p:cNvSpPr/>
              <p:nvPr/>
            </p:nvSpPr>
            <p:spPr>
              <a:xfrm flipV="1">
                <a:off x="9716117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88" name="Arc 287">
                <a:extLst>
                  <a:ext uri="{FF2B5EF4-FFF2-40B4-BE49-F238E27FC236}">
                    <a16:creationId xmlns:a16="http://schemas.microsoft.com/office/drawing/2014/main" id="{26D1648A-8893-B14C-8201-33751CBECE90}"/>
                  </a:ext>
                </a:extLst>
              </p:cNvPr>
              <p:cNvSpPr/>
              <p:nvPr/>
            </p:nvSpPr>
            <p:spPr>
              <a:xfrm flipV="1">
                <a:off x="858125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89" name="Elbow Connector 288">
                <a:extLst>
                  <a:ext uri="{FF2B5EF4-FFF2-40B4-BE49-F238E27FC236}">
                    <a16:creationId xmlns:a16="http://schemas.microsoft.com/office/drawing/2014/main" id="{D02004E9-1D24-1D4F-A8C0-53F8EB37BE4F}"/>
                  </a:ext>
                </a:extLst>
              </p:cNvPr>
              <p:cNvCxnSpPr>
                <a:cxnSpLocks/>
                <a:stCxn id="286" idx="3"/>
              </p:cNvCxnSpPr>
              <p:nvPr/>
            </p:nvCxnSpPr>
            <p:spPr>
              <a:xfrm flipV="1">
                <a:off x="931400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Elbow Connector 289">
                <a:extLst>
                  <a:ext uri="{FF2B5EF4-FFF2-40B4-BE49-F238E27FC236}">
                    <a16:creationId xmlns:a16="http://schemas.microsoft.com/office/drawing/2014/main" id="{E159FB07-1755-3F46-B3BC-EA2871E9A072}"/>
                  </a:ext>
                </a:extLst>
              </p:cNvPr>
              <p:cNvCxnSpPr>
                <a:cxnSpLocks/>
                <a:stCxn id="287" idx="3"/>
              </p:cNvCxnSpPr>
              <p:nvPr/>
            </p:nvCxnSpPr>
            <p:spPr>
              <a:xfrm flipV="1">
                <a:off x="10079383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Elbow Connector 290">
                <a:extLst>
                  <a:ext uri="{FF2B5EF4-FFF2-40B4-BE49-F238E27FC236}">
                    <a16:creationId xmlns:a16="http://schemas.microsoft.com/office/drawing/2014/main" id="{C2967A26-F7DB-4741-AC63-A20A06E28A78}"/>
                  </a:ext>
                </a:extLst>
              </p:cNvPr>
              <p:cNvCxnSpPr>
                <a:cxnSpLocks/>
                <a:endCxn id="287" idx="1"/>
              </p:cNvCxnSpPr>
              <p:nvPr/>
            </p:nvCxnSpPr>
            <p:spPr>
              <a:xfrm rot="16200000" flipH="1">
                <a:off x="9488636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id="{19DA827E-7487-B14C-B824-0B624F27A1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5434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Elbow Connector 292">
                <a:extLst>
                  <a:ext uri="{FF2B5EF4-FFF2-40B4-BE49-F238E27FC236}">
                    <a16:creationId xmlns:a16="http://schemas.microsoft.com/office/drawing/2014/main" id="{CFD62AAF-67DD-5F40-86CD-7A56BE60DFC7}"/>
                  </a:ext>
                </a:extLst>
              </p:cNvPr>
              <p:cNvCxnSpPr>
                <a:cxnSpLocks/>
                <a:endCxn id="294" idx="1"/>
              </p:cNvCxnSpPr>
              <p:nvPr/>
            </p:nvCxnSpPr>
            <p:spPr>
              <a:xfrm rot="16200000" flipH="1">
                <a:off x="544876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0A943FD4-7CF8-CB49-BEE0-64B1D0281085}"/>
                  </a:ext>
                </a:extLst>
              </p:cNvPr>
              <p:cNvSpPr/>
              <p:nvPr/>
            </p:nvSpPr>
            <p:spPr>
              <a:xfrm flipV="1">
                <a:off x="565327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95" name="Diamond 294">
                <a:extLst>
                  <a:ext uri="{FF2B5EF4-FFF2-40B4-BE49-F238E27FC236}">
                    <a16:creationId xmlns:a16="http://schemas.microsoft.com/office/drawing/2014/main" id="{5AFA0F19-0ACF-F341-9DD7-20BB0097C650}"/>
                  </a:ext>
                </a:extLst>
              </p:cNvPr>
              <p:cNvSpPr/>
              <p:nvPr/>
            </p:nvSpPr>
            <p:spPr>
              <a:xfrm flipV="1">
                <a:off x="631857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96" name="Arc 295">
                <a:extLst>
                  <a:ext uri="{FF2B5EF4-FFF2-40B4-BE49-F238E27FC236}">
                    <a16:creationId xmlns:a16="http://schemas.microsoft.com/office/drawing/2014/main" id="{7C160BFE-945A-0542-A5A6-08205C32A88F}"/>
                  </a:ext>
                </a:extLst>
              </p:cNvPr>
              <p:cNvSpPr/>
              <p:nvPr/>
            </p:nvSpPr>
            <p:spPr>
              <a:xfrm flipV="1">
                <a:off x="518370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97" name="Elbow Connector 296">
                <a:extLst>
                  <a:ext uri="{FF2B5EF4-FFF2-40B4-BE49-F238E27FC236}">
                    <a16:creationId xmlns:a16="http://schemas.microsoft.com/office/drawing/2014/main" id="{F8176B14-4EFE-B144-8821-E8B22A4E860E}"/>
                  </a:ext>
                </a:extLst>
              </p:cNvPr>
              <p:cNvCxnSpPr>
                <a:cxnSpLocks/>
                <a:stCxn id="294" idx="3"/>
              </p:cNvCxnSpPr>
              <p:nvPr/>
            </p:nvCxnSpPr>
            <p:spPr>
              <a:xfrm flipV="1">
                <a:off x="591646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Elbow Connector 297">
                <a:extLst>
                  <a:ext uri="{FF2B5EF4-FFF2-40B4-BE49-F238E27FC236}">
                    <a16:creationId xmlns:a16="http://schemas.microsoft.com/office/drawing/2014/main" id="{3DA78E36-80CB-0946-8228-E630DBBF7B89}"/>
                  </a:ext>
                </a:extLst>
              </p:cNvPr>
              <p:cNvCxnSpPr>
                <a:cxnSpLocks/>
                <a:stCxn id="295" idx="3"/>
              </p:cNvCxnSpPr>
              <p:nvPr/>
            </p:nvCxnSpPr>
            <p:spPr>
              <a:xfrm flipV="1">
                <a:off x="6681842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Elbow Connector 298">
                <a:extLst>
                  <a:ext uri="{FF2B5EF4-FFF2-40B4-BE49-F238E27FC236}">
                    <a16:creationId xmlns:a16="http://schemas.microsoft.com/office/drawing/2014/main" id="{CC1F102F-B7B7-184A-AFF0-3FA897FB80EC}"/>
                  </a:ext>
                </a:extLst>
              </p:cNvPr>
              <p:cNvCxnSpPr>
                <a:cxnSpLocks/>
                <a:endCxn id="295" idx="1"/>
              </p:cNvCxnSpPr>
              <p:nvPr/>
            </p:nvCxnSpPr>
            <p:spPr>
              <a:xfrm rot="16200000" flipH="1">
                <a:off x="609109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1F85AA61-DED7-584C-B5B8-E465E0FB4E2B}"/>
                  </a:ext>
                </a:extLst>
              </p:cNvPr>
              <p:cNvCxnSpPr>
                <a:cxnSpLocks/>
                <a:endCxn id="301" idx="2"/>
              </p:cNvCxnSpPr>
              <p:nvPr/>
            </p:nvCxnSpPr>
            <p:spPr>
              <a:xfrm>
                <a:off x="552789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Oval 300">
                <a:extLst>
                  <a:ext uri="{FF2B5EF4-FFF2-40B4-BE49-F238E27FC236}">
                    <a16:creationId xmlns:a16="http://schemas.microsoft.com/office/drawing/2014/main" id="{32FE6622-D931-DD42-A3BA-B81848A8F90F}"/>
                  </a:ext>
                </a:extLst>
              </p:cNvPr>
              <p:cNvSpPr/>
              <p:nvPr/>
            </p:nvSpPr>
            <p:spPr>
              <a:xfrm flipV="1">
                <a:off x="6944283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02" name="Elbow Connector 301">
                <a:extLst>
                  <a:ext uri="{FF2B5EF4-FFF2-40B4-BE49-F238E27FC236}">
                    <a16:creationId xmlns:a16="http://schemas.microsoft.com/office/drawing/2014/main" id="{59079573-656D-C44D-800F-D36A550E4E75}"/>
                  </a:ext>
                </a:extLst>
              </p:cNvPr>
              <p:cNvCxnSpPr>
                <a:cxnSpLocks/>
                <a:endCxn id="303" idx="1"/>
              </p:cNvCxnSpPr>
              <p:nvPr/>
            </p:nvCxnSpPr>
            <p:spPr>
              <a:xfrm rot="16200000" flipH="1">
                <a:off x="3749998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4691F2C6-F4A8-794B-9BF6-06596D50C1F5}"/>
                  </a:ext>
                </a:extLst>
              </p:cNvPr>
              <p:cNvSpPr/>
              <p:nvPr/>
            </p:nvSpPr>
            <p:spPr>
              <a:xfrm flipV="1">
                <a:off x="3954502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04" name="Diamond 303">
                <a:extLst>
                  <a:ext uri="{FF2B5EF4-FFF2-40B4-BE49-F238E27FC236}">
                    <a16:creationId xmlns:a16="http://schemas.microsoft.com/office/drawing/2014/main" id="{12133DC1-CB3B-F44A-9803-2B7EF84BE765}"/>
                  </a:ext>
                </a:extLst>
              </p:cNvPr>
              <p:cNvSpPr/>
              <p:nvPr/>
            </p:nvSpPr>
            <p:spPr>
              <a:xfrm flipV="1">
                <a:off x="4619805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05" name="Arc 304">
                <a:extLst>
                  <a:ext uri="{FF2B5EF4-FFF2-40B4-BE49-F238E27FC236}">
                    <a16:creationId xmlns:a16="http://schemas.microsoft.com/office/drawing/2014/main" id="{7EA4FEF8-C960-2447-8F67-6DD990CA3480}"/>
                  </a:ext>
                </a:extLst>
              </p:cNvPr>
              <p:cNvSpPr/>
              <p:nvPr/>
            </p:nvSpPr>
            <p:spPr>
              <a:xfrm flipV="1">
                <a:off x="3484938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06" name="Elbow Connector 305">
                <a:extLst>
                  <a:ext uri="{FF2B5EF4-FFF2-40B4-BE49-F238E27FC236}">
                    <a16:creationId xmlns:a16="http://schemas.microsoft.com/office/drawing/2014/main" id="{3C70F9B8-D3FD-EC48-9AB6-CEBE26E6C320}"/>
                  </a:ext>
                </a:extLst>
              </p:cNvPr>
              <p:cNvCxnSpPr>
                <a:cxnSpLocks/>
                <a:stCxn id="303" idx="3"/>
              </p:cNvCxnSpPr>
              <p:nvPr/>
            </p:nvCxnSpPr>
            <p:spPr>
              <a:xfrm flipV="1">
                <a:off x="4217696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Elbow Connector 306">
                <a:extLst>
                  <a:ext uri="{FF2B5EF4-FFF2-40B4-BE49-F238E27FC236}">
                    <a16:creationId xmlns:a16="http://schemas.microsoft.com/office/drawing/2014/main" id="{00CCB81C-52EE-7649-AFF0-B1BF64806E51}"/>
                  </a:ext>
                </a:extLst>
              </p:cNvPr>
              <p:cNvCxnSpPr>
                <a:cxnSpLocks/>
                <a:stCxn id="304" idx="3"/>
              </p:cNvCxnSpPr>
              <p:nvPr/>
            </p:nvCxnSpPr>
            <p:spPr>
              <a:xfrm flipV="1">
                <a:off x="4983071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Elbow Connector 307">
                <a:extLst>
                  <a:ext uri="{FF2B5EF4-FFF2-40B4-BE49-F238E27FC236}">
                    <a16:creationId xmlns:a16="http://schemas.microsoft.com/office/drawing/2014/main" id="{E75CA180-19A7-6B49-B88C-29DD44ED9566}"/>
                  </a:ext>
                </a:extLst>
              </p:cNvPr>
              <p:cNvCxnSpPr>
                <a:cxnSpLocks/>
                <a:endCxn id="304" idx="1"/>
              </p:cNvCxnSpPr>
              <p:nvPr/>
            </p:nvCxnSpPr>
            <p:spPr>
              <a:xfrm rot="16200000" flipH="1">
                <a:off x="4392324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8BE4BDC7-B68F-8442-B105-353F2DD08700}"/>
                  </a:ext>
                </a:extLst>
              </p:cNvPr>
              <p:cNvCxnSpPr>
                <a:cxnSpLocks/>
                <a:endCxn id="310" idx="2"/>
              </p:cNvCxnSpPr>
              <p:nvPr/>
            </p:nvCxnSpPr>
            <p:spPr>
              <a:xfrm>
                <a:off x="3829122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0" name="Oval 309">
                <a:extLst>
                  <a:ext uri="{FF2B5EF4-FFF2-40B4-BE49-F238E27FC236}">
                    <a16:creationId xmlns:a16="http://schemas.microsoft.com/office/drawing/2014/main" id="{8B115B5C-504D-5846-8970-03F8CFAA1C74}"/>
                  </a:ext>
                </a:extLst>
              </p:cNvPr>
              <p:cNvSpPr/>
              <p:nvPr/>
            </p:nvSpPr>
            <p:spPr>
              <a:xfrm flipV="1">
                <a:off x="5245512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11" name="Elbow Connector 310">
                <a:extLst>
                  <a:ext uri="{FF2B5EF4-FFF2-40B4-BE49-F238E27FC236}">
                    <a16:creationId xmlns:a16="http://schemas.microsoft.com/office/drawing/2014/main" id="{D08902BD-F74E-D84F-B647-432CC1C10480}"/>
                  </a:ext>
                </a:extLst>
              </p:cNvPr>
              <p:cNvCxnSpPr>
                <a:cxnSpLocks/>
                <a:stCxn id="315" idx="0"/>
                <a:endCxn id="312" idx="1"/>
              </p:cNvCxnSpPr>
              <p:nvPr/>
            </p:nvCxnSpPr>
            <p:spPr>
              <a:xfrm rot="16200000" flipH="1">
                <a:off x="2051226" y="4991298"/>
                <a:ext cx="145853" cy="263156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4FFE439D-0189-D14A-9A79-9BD3C7637933}"/>
                  </a:ext>
                </a:extLst>
              </p:cNvPr>
              <p:cNvSpPr/>
              <p:nvPr/>
            </p:nvSpPr>
            <p:spPr>
              <a:xfrm flipV="1">
                <a:off x="2255731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3" name="Diamond 312">
                <a:extLst>
                  <a:ext uri="{FF2B5EF4-FFF2-40B4-BE49-F238E27FC236}">
                    <a16:creationId xmlns:a16="http://schemas.microsoft.com/office/drawing/2014/main" id="{F064A474-CE98-5043-A75B-3E1E8A75B385}"/>
                  </a:ext>
                </a:extLst>
              </p:cNvPr>
              <p:cNvSpPr/>
              <p:nvPr/>
            </p:nvSpPr>
            <p:spPr>
              <a:xfrm flipV="1">
                <a:off x="2921034" y="5014170"/>
                <a:ext cx="363266" cy="363266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4" name="Arc 313">
                <a:extLst>
                  <a:ext uri="{FF2B5EF4-FFF2-40B4-BE49-F238E27FC236}">
                    <a16:creationId xmlns:a16="http://schemas.microsoft.com/office/drawing/2014/main" id="{6E3F8A6C-36BB-5B4F-9EB3-82FC9805DFE8}"/>
                  </a:ext>
                </a:extLst>
              </p:cNvPr>
              <p:cNvSpPr/>
              <p:nvPr/>
            </p:nvSpPr>
            <p:spPr>
              <a:xfrm flipV="1">
                <a:off x="1786166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1A516273-227E-3B42-8F30-25A1C1D59E19}"/>
                  </a:ext>
                </a:extLst>
              </p:cNvPr>
              <p:cNvSpPr/>
              <p:nvPr/>
            </p:nvSpPr>
            <p:spPr>
              <a:xfrm flipV="1">
                <a:off x="1854798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16" name="Elbow Connector 315">
                <a:extLst>
                  <a:ext uri="{FF2B5EF4-FFF2-40B4-BE49-F238E27FC236}">
                    <a16:creationId xmlns:a16="http://schemas.microsoft.com/office/drawing/2014/main" id="{12029618-F7E0-2643-AEEB-E72B8A7101D7}"/>
                  </a:ext>
                </a:extLst>
              </p:cNvPr>
              <p:cNvCxnSpPr>
                <a:cxnSpLocks/>
                <a:stCxn id="312" idx="3"/>
              </p:cNvCxnSpPr>
              <p:nvPr/>
            </p:nvCxnSpPr>
            <p:spPr>
              <a:xfrm flipV="1">
                <a:off x="2518925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Elbow Connector 316">
                <a:extLst>
                  <a:ext uri="{FF2B5EF4-FFF2-40B4-BE49-F238E27FC236}">
                    <a16:creationId xmlns:a16="http://schemas.microsoft.com/office/drawing/2014/main" id="{4E30DE1E-ABF4-EE46-B1FD-5832D065A9E0}"/>
                  </a:ext>
                </a:extLst>
              </p:cNvPr>
              <p:cNvCxnSpPr>
                <a:cxnSpLocks/>
                <a:stCxn id="313" idx="3"/>
              </p:cNvCxnSpPr>
              <p:nvPr/>
            </p:nvCxnSpPr>
            <p:spPr>
              <a:xfrm flipV="1">
                <a:off x="3284300" y="4912175"/>
                <a:ext cx="101808" cy="283628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Elbow Connector 317">
                <a:extLst>
                  <a:ext uri="{FF2B5EF4-FFF2-40B4-BE49-F238E27FC236}">
                    <a16:creationId xmlns:a16="http://schemas.microsoft.com/office/drawing/2014/main" id="{7D2CADE9-B2E4-3546-9D6F-B8B158EEA09C}"/>
                  </a:ext>
                </a:extLst>
              </p:cNvPr>
              <p:cNvCxnSpPr>
                <a:cxnSpLocks/>
                <a:endCxn id="313" idx="1"/>
              </p:cNvCxnSpPr>
              <p:nvPr/>
            </p:nvCxnSpPr>
            <p:spPr>
              <a:xfrm rot="16200000" flipH="1">
                <a:off x="2693553" y="4968322"/>
                <a:ext cx="283629" cy="171333"/>
              </a:xfrm>
              <a:prstGeom prst="bentConnector2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37D5D330-B241-9440-839C-1A2377E2610A}"/>
                  </a:ext>
                </a:extLst>
              </p:cNvPr>
              <p:cNvCxnSpPr>
                <a:cxnSpLocks/>
                <a:stCxn id="315" idx="6"/>
                <a:endCxn id="320" idx="2"/>
              </p:cNvCxnSpPr>
              <p:nvPr/>
            </p:nvCxnSpPr>
            <p:spPr>
              <a:xfrm>
                <a:off x="2130350" y="4912173"/>
                <a:ext cx="1416391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0" name="Oval 319">
                <a:extLst>
                  <a:ext uri="{FF2B5EF4-FFF2-40B4-BE49-F238E27FC236}">
                    <a16:creationId xmlns:a16="http://schemas.microsoft.com/office/drawing/2014/main" id="{F825CDA8-DCED-5D40-A7FB-804DD6C1530C}"/>
                  </a:ext>
                </a:extLst>
              </p:cNvPr>
              <p:cNvSpPr/>
              <p:nvPr/>
            </p:nvSpPr>
            <p:spPr>
              <a:xfrm flipV="1">
                <a:off x="3546741" y="4774399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C16868E8-7B5D-A744-A202-8F44001078EF}"/>
                  </a:ext>
                </a:extLst>
              </p:cNvPr>
              <p:cNvSpPr/>
              <p:nvPr/>
            </p:nvSpPr>
            <p:spPr>
              <a:xfrm flipV="1">
                <a:off x="7352044" y="5064205"/>
                <a:ext cx="263194" cy="263194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2" name="Arc 321">
                <a:extLst>
                  <a:ext uri="{FF2B5EF4-FFF2-40B4-BE49-F238E27FC236}">
                    <a16:creationId xmlns:a16="http://schemas.microsoft.com/office/drawing/2014/main" id="{DFB9C287-8A9A-AF44-8A1B-1C27E0465FCC}"/>
                  </a:ext>
                </a:extLst>
              </p:cNvPr>
              <p:cNvSpPr/>
              <p:nvPr/>
            </p:nvSpPr>
            <p:spPr>
              <a:xfrm flipV="1">
                <a:off x="6882480" y="4704268"/>
                <a:ext cx="412815" cy="415810"/>
              </a:xfrm>
              <a:prstGeom prst="arc">
                <a:avLst>
                  <a:gd name="adj1" fmla="val 16200000"/>
                  <a:gd name="adj2" fmla="val 5504146"/>
                </a:avLst>
              </a:prstGeom>
              <a:ln w="38100">
                <a:solidFill>
                  <a:srgbClr val="DD1E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23" name="Elbow Connector 322">
                <a:extLst>
                  <a:ext uri="{FF2B5EF4-FFF2-40B4-BE49-F238E27FC236}">
                    <a16:creationId xmlns:a16="http://schemas.microsoft.com/office/drawing/2014/main" id="{96D2602D-4375-2D41-A312-CF6CF1E9A90E}"/>
                  </a:ext>
                </a:extLst>
              </p:cNvPr>
              <p:cNvCxnSpPr>
                <a:cxnSpLocks/>
                <a:stCxn id="321" idx="3"/>
              </p:cNvCxnSpPr>
              <p:nvPr/>
            </p:nvCxnSpPr>
            <p:spPr>
              <a:xfrm flipV="1">
                <a:off x="7615238" y="4912173"/>
                <a:ext cx="117589" cy="283629"/>
              </a:xfrm>
              <a:prstGeom prst="bentConnector2">
                <a:avLst/>
              </a:prstGeom>
              <a:ln w="38100">
                <a:solidFill>
                  <a:srgbClr val="DD1E2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id="{B296BD95-F55B-494B-AA79-90C5D5995B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6664" y="4912173"/>
                <a:ext cx="725421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1B179F9B-350F-7043-AECD-7C618FA62856}"/>
                  </a:ext>
                </a:extLst>
              </p:cNvPr>
              <p:cNvSpPr/>
              <p:nvPr/>
            </p:nvSpPr>
            <p:spPr>
              <a:xfrm flipV="1">
                <a:off x="8643054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ADB08CC6-0D5B-5F48-A4B1-0086A75666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5329" y="4912174"/>
                <a:ext cx="15772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" name="Oval 326">
                <a:extLst>
                  <a:ext uri="{FF2B5EF4-FFF2-40B4-BE49-F238E27FC236}">
                    <a16:creationId xmlns:a16="http://schemas.microsoft.com/office/drawing/2014/main" id="{DB8E96E8-BCE6-B64F-AA01-FD4658AE60FE}"/>
                  </a:ext>
                </a:extLst>
              </p:cNvPr>
              <p:cNvSpPr/>
              <p:nvPr/>
            </p:nvSpPr>
            <p:spPr>
              <a:xfrm>
                <a:off x="801481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F2C7EB25-431D-7745-B79D-4E3D270728A5}"/>
                  </a:ext>
                </a:extLst>
              </p:cNvPr>
              <p:cNvSpPr/>
              <p:nvPr/>
            </p:nvSpPr>
            <p:spPr>
              <a:xfrm>
                <a:off x="8174483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9" name="Oval 328">
                <a:extLst>
                  <a:ext uri="{FF2B5EF4-FFF2-40B4-BE49-F238E27FC236}">
                    <a16:creationId xmlns:a16="http://schemas.microsoft.com/office/drawing/2014/main" id="{A35216FC-16D5-7D4B-9F90-F7B2AB089CEF}"/>
                  </a:ext>
                </a:extLst>
              </p:cNvPr>
              <p:cNvSpPr/>
              <p:nvPr/>
            </p:nvSpPr>
            <p:spPr>
              <a:xfrm>
                <a:off x="8332137" y="4878545"/>
                <a:ext cx="67256" cy="67256"/>
              </a:xfrm>
              <a:prstGeom prst="ellipse">
                <a:avLst/>
              </a:prstGeom>
              <a:solidFill>
                <a:srgbClr val="7030A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30" name="Google Shape;399;p3">
                <a:extLst>
                  <a:ext uri="{FF2B5EF4-FFF2-40B4-BE49-F238E27FC236}">
                    <a16:creationId xmlns:a16="http://schemas.microsoft.com/office/drawing/2014/main" id="{F32F5973-A77B-2947-B102-ADD4E978B527}"/>
                  </a:ext>
                </a:extLst>
              </p:cNvPr>
              <p:cNvSpPr/>
              <p:nvPr/>
            </p:nvSpPr>
            <p:spPr>
              <a:xfrm rot="16200000">
                <a:off x="1273058" y="4759584"/>
                <a:ext cx="314975" cy="308017"/>
              </a:xfrm>
              <a:prstGeom prst="trapezoid">
                <a:avLst>
                  <a:gd name="adj" fmla="val 2500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 cap="flat" cmpd="sng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268" tIns="40622" rIns="81268" bIns="40622" anchor="ctr" anchorCtr="0">
                <a:noAutofit/>
              </a:bodyPr>
              <a:lstStyle/>
              <a:p>
                <a:pPr algn="ctr"/>
                <a:endParaRPr sz="978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endParaRPr>
              </a:p>
            </p:txBody>
          </p: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79AB335B-8BD2-5E4E-8E4D-0ED2DD15D3EE}"/>
                  </a:ext>
                </a:extLst>
              </p:cNvPr>
              <p:cNvCxnSpPr>
                <a:cxnSpLocks/>
                <a:stCxn id="330" idx="2"/>
              </p:cNvCxnSpPr>
              <p:nvPr/>
            </p:nvCxnSpPr>
            <p:spPr>
              <a:xfrm>
                <a:off x="1584554" y="4913593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2" name="TextBox 331">
                <a:extLst>
                  <a:ext uri="{FF2B5EF4-FFF2-40B4-BE49-F238E27FC236}">
                    <a16:creationId xmlns:a16="http://schemas.microsoft.com/office/drawing/2014/main" id="{CC71D8CB-C8A9-7A4E-9A8C-8FFBB957318B}"/>
                  </a:ext>
                </a:extLst>
              </p:cNvPr>
              <p:cNvSpPr txBox="1"/>
              <p:nvPr/>
            </p:nvSpPr>
            <p:spPr>
              <a:xfrm>
                <a:off x="572231" y="4698797"/>
                <a:ext cx="582852" cy="47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133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  <p:sp>
          <p:nvSpPr>
            <p:cNvPr id="271" name="Google Shape;399;p3">
              <a:extLst>
                <a:ext uri="{FF2B5EF4-FFF2-40B4-BE49-F238E27FC236}">
                  <a16:creationId xmlns:a16="http://schemas.microsoft.com/office/drawing/2014/main" id="{0FD8474E-CE2C-F84C-B6FD-1D937B2C2995}"/>
                </a:ext>
              </a:extLst>
            </p:cNvPr>
            <p:cNvSpPr/>
            <p:nvPr/>
          </p:nvSpPr>
          <p:spPr>
            <a:xfrm rot="5400000" flipH="1">
              <a:off x="10304248" y="5988955"/>
              <a:ext cx="279978" cy="273793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1268" tIns="40622" rIns="81268" bIns="40622" anchor="ctr" anchorCtr="0">
              <a:noAutofit/>
            </a:bodyPr>
            <a:lstStyle/>
            <a:p>
              <a:pPr algn="ctr"/>
              <a:endParaRPr sz="978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F8265366-AA78-424A-ADAB-073C29DCB99C}"/>
                </a:ext>
              </a:extLst>
            </p:cNvPr>
            <p:cNvGrpSpPr/>
            <p:nvPr/>
          </p:nvGrpSpPr>
          <p:grpSpPr>
            <a:xfrm>
              <a:off x="9806438" y="6000677"/>
              <a:ext cx="500898" cy="244935"/>
              <a:chOff x="10341615" y="4774398"/>
              <a:chExt cx="563510" cy="275552"/>
            </a:xfrm>
          </p:grpSpPr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A51A20ED-EBC3-784F-AD66-3A34E8F0DE60}"/>
                  </a:ext>
                </a:extLst>
              </p:cNvPr>
              <p:cNvSpPr/>
              <p:nvPr/>
            </p:nvSpPr>
            <p:spPr>
              <a:xfrm flipV="1">
                <a:off x="10341615" y="4774398"/>
                <a:ext cx="275552" cy="27555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88872E57-4012-854C-929C-6BCAFCC965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4883" y="4915214"/>
                <a:ext cx="270242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36" name="Curved Connector 535">
            <a:extLst>
              <a:ext uri="{FF2B5EF4-FFF2-40B4-BE49-F238E27FC236}">
                <a16:creationId xmlns:a16="http://schemas.microsoft.com/office/drawing/2014/main" id="{ACDA2C7A-A397-2945-B665-9461D64E16CB}"/>
              </a:ext>
            </a:extLst>
          </p:cNvPr>
          <p:cNvCxnSpPr>
            <a:cxnSpLocks/>
            <a:stCxn id="123" idx="2"/>
            <a:endCxn id="404" idx="2"/>
          </p:cNvCxnSpPr>
          <p:nvPr/>
        </p:nvCxnSpPr>
        <p:spPr>
          <a:xfrm rot="10800000" flipV="1">
            <a:off x="3766551" y="2191402"/>
            <a:ext cx="12700" cy="2761488"/>
          </a:xfrm>
          <a:prstGeom prst="curvedConnector3">
            <a:avLst>
              <a:gd name="adj1" fmla="val 1800000"/>
            </a:avLst>
          </a:prstGeom>
          <a:ln w="152400">
            <a:solidFill>
              <a:srgbClr val="7030A0">
                <a:alpha val="67088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0" name="Group 539">
            <a:extLst>
              <a:ext uri="{FF2B5EF4-FFF2-40B4-BE49-F238E27FC236}">
                <a16:creationId xmlns:a16="http://schemas.microsoft.com/office/drawing/2014/main" id="{8A15E6EA-DA30-D944-B8EA-BAB6BAFB23C4}"/>
              </a:ext>
            </a:extLst>
          </p:cNvPr>
          <p:cNvGrpSpPr/>
          <p:nvPr/>
        </p:nvGrpSpPr>
        <p:grpSpPr>
          <a:xfrm>
            <a:off x="3766549" y="4822205"/>
            <a:ext cx="6284823" cy="244941"/>
            <a:chOff x="3837252" y="4236628"/>
            <a:chExt cx="6284823" cy="244941"/>
          </a:xfrm>
        </p:grpSpPr>
        <p:sp>
          <p:nvSpPr>
            <p:cNvPr id="562" name="Oval 561">
              <a:extLst>
                <a:ext uri="{FF2B5EF4-FFF2-40B4-BE49-F238E27FC236}">
                  <a16:creationId xmlns:a16="http://schemas.microsoft.com/office/drawing/2014/main" id="{5571A104-9A63-414F-8EA7-CBB13A457020}"/>
                </a:ext>
              </a:extLst>
            </p:cNvPr>
            <p:cNvSpPr/>
            <p:nvPr/>
          </p:nvSpPr>
          <p:spPr>
            <a:xfrm flipV="1">
              <a:off x="6857290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5F8C8FD1-967F-A74E-A4D6-57CF73499231}"/>
                </a:ext>
              </a:extLst>
            </p:cNvPr>
            <p:cNvSpPr/>
            <p:nvPr/>
          </p:nvSpPr>
          <p:spPr>
            <a:xfrm flipV="1">
              <a:off x="5347271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ACC06AF3-A285-F247-A395-42E119C1F8BC}"/>
                </a:ext>
              </a:extLst>
            </p:cNvPr>
            <p:cNvSpPr/>
            <p:nvPr/>
          </p:nvSpPr>
          <p:spPr>
            <a:xfrm flipV="1">
              <a:off x="3837252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5" name="Oval 564">
              <a:extLst>
                <a:ext uri="{FF2B5EF4-FFF2-40B4-BE49-F238E27FC236}">
                  <a16:creationId xmlns:a16="http://schemas.microsoft.com/office/drawing/2014/main" id="{E00D29B0-BDBF-2F4C-9295-19DB79781881}"/>
                </a:ext>
              </a:extLst>
            </p:cNvPr>
            <p:cNvSpPr/>
            <p:nvPr/>
          </p:nvSpPr>
          <p:spPr>
            <a:xfrm flipV="1">
              <a:off x="8367308" y="4236633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6" name="Oval 565">
              <a:extLst>
                <a:ext uri="{FF2B5EF4-FFF2-40B4-BE49-F238E27FC236}">
                  <a16:creationId xmlns:a16="http://schemas.microsoft.com/office/drawing/2014/main" id="{70185BD5-7579-694B-834E-2C1E4D861BA3}"/>
                </a:ext>
              </a:extLst>
            </p:cNvPr>
            <p:cNvSpPr/>
            <p:nvPr/>
          </p:nvSpPr>
          <p:spPr>
            <a:xfrm flipV="1">
              <a:off x="9877140" y="4236628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AF1AE5BE-0F7B-7B40-AB87-516103365F07}"/>
              </a:ext>
            </a:extLst>
          </p:cNvPr>
          <p:cNvGrpSpPr/>
          <p:nvPr/>
        </p:nvGrpSpPr>
        <p:grpSpPr>
          <a:xfrm>
            <a:off x="6786492" y="6003386"/>
            <a:ext cx="3264973" cy="244935"/>
            <a:chOff x="3837252" y="4236634"/>
            <a:chExt cx="3264973" cy="244935"/>
          </a:xfrm>
        </p:grpSpPr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E6DCA9F3-71F3-5C4B-BE9E-87740DA7E0A7}"/>
                </a:ext>
              </a:extLst>
            </p:cNvPr>
            <p:cNvSpPr/>
            <p:nvPr/>
          </p:nvSpPr>
          <p:spPr>
            <a:xfrm flipV="1">
              <a:off x="6857290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734FA2AC-A351-F34A-80A6-F064D553DD24}"/>
                </a:ext>
              </a:extLst>
            </p:cNvPr>
            <p:cNvSpPr/>
            <p:nvPr/>
          </p:nvSpPr>
          <p:spPr>
            <a:xfrm flipV="1">
              <a:off x="5347271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70" name="Oval 569">
              <a:extLst>
                <a:ext uri="{FF2B5EF4-FFF2-40B4-BE49-F238E27FC236}">
                  <a16:creationId xmlns:a16="http://schemas.microsoft.com/office/drawing/2014/main" id="{23B79CD8-4A3B-7444-A086-5BBB529A44A6}"/>
                </a:ext>
              </a:extLst>
            </p:cNvPr>
            <p:cNvSpPr/>
            <p:nvPr/>
          </p:nvSpPr>
          <p:spPr>
            <a:xfrm flipV="1">
              <a:off x="3837252" y="4236634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cxnSp>
        <p:nvCxnSpPr>
          <p:cNvPr id="573" name="Elbow Connector 572">
            <a:extLst>
              <a:ext uri="{FF2B5EF4-FFF2-40B4-BE49-F238E27FC236}">
                <a16:creationId xmlns:a16="http://schemas.microsoft.com/office/drawing/2014/main" id="{2B6C532B-70AB-AA4D-A77F-BD3BEA0F329E}"/>
              </a:ext>
            </a:extLst>
          </p:cNvPr>
          <p:cNvCxnSpPr>
            <a:cxnSpLocks/>
          </p:cNvCxnSpPr>
          <p:nvPr/>
        </p:nvCxnSpPr>
        <p:spPr>
          <a:xfrm>
            <a:off x="4011483" y="4968624"/>
            <a:ext cx="5794952" cy="1133273"/>
          </a:xfrm>
          <a:prstGeom prst="bentConnector3">
            <a:avLst>
              <a:gd name="adj1" fmla="val 50000"/>
            </a:avLst>
          </a:prstGeom>
          <a:ln w="304800">
            <a:solidFill>
              <a:schemeClr val="accent1">
                <a:alpha val="3414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A8D263B-9A6E-4943-8222-650E76A503EE}"/>
              </a:ext>
            </a:extLst>
          </p:cNvPr>
          <p:cNvGrpSpPr/>
          <p:nvPr/>
        </p:nvGrpSpPr>
        <p:grpSpPr>
          <a:xfrm>
            <a:off x="9747193" y="5801289"/>
            <a:ext cx="2068067" cy="949188"/>
            <a:chOff x="9747193" y="5801289"/>
            <a:chExt cx="2068067" cy="949188"/>
          </a:xfrm>
        </p:grpSpPr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7A9126C8-6F39-9D47-BDFE-59F522E6BC09}"/>
                </a:ext>
              </a:extLst>
            </p:cNvPr>
            <p:cNvSpPr/>
            <p:nvPr/>
          </p:nvSpPr>
          <p:spPr>
            <a:xfrm>
              <a:off x="9747193" y="5801289"/>
              <a:ext cx="2068067" cy="94918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7CF6FF3F-6CE6-D641-93A2-1DD6E4F646EC}"/>
                </a:ext>
              </a:extLst>
            </p:cNvPr>
            <p:cNvSpPr txBox="1"/>
            <p:nvPr/>
          </p:nvSpPr>
          <p:spPr>
            <a:xfrm>
              <a:off x="9881895" y="5916183"/>
              <a:ext cx="1859805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133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Trumpet</a:t>
              </a:r>
              <a:b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1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(Davis output!)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417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Causal Tracing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DE3D42-AE48-AB41-9449-3ACFB64FBF27}"/>
              </a:ext>
            </a:extLst>
          </p:cNvPr>
          <p:cNvSpPr txBox="1"/>
          <p:nvPr/>
        </p:nvSpPr>
        <p:spPr>
          <a:xfrm>
            <a:off x="8917758" y="1800519"/>
            <a:ext cx="32742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Similar patterns are seen for a variety of factual statements</a:t>
            </a:r>
          </a:p>
          <a:p>
            <a:endParaRPr lang="en-US" sz="3600" dirty="0"/>
          </a:p>
          <a:p>
            <a:r>
              <a:rPr lang="en-US" sz="3600" dirty="0"/>
              <a:t>Two sites.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16FF3-13F2-F641-8E58-3585408FA8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395" y="1325563"/>
            <a:ext cx="8133692" cy="534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441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Causal Tracing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DC6123C-B482-4A4D-873F-AE4D6315164E}"/>
              </a:ext>
            </a:extLst>
          </p:cNvPr>
          <p:cNvGrpSpPr/>
          <p:nvPr/>
        </p:nvGrpSpPr>
        <p:grpSpPr>
          <a:xfrm>
            <a:off x="141274" y="1517715"/>
            <a:ext cx="8495139" cy="5015060"/>
            <a:chOff x="4252475" y="2457450"/>
            <a:chExt cx="4631163" cy="2733982"/>
          </a:xfrm>
        </p:grpSpPr>
        <p:pic>
          <p:nvPicPr>
            <p:cNvPr id="571" name="Picture 570">
              <a:extLst>
                <a:ext uri="{FF2B5EF4-FFF2-40B4-BE49-F238E27FC236}">
                  <a16:creationId xmlns:a16="http://schemas.microsoft.com/office/drawing/2014/main" id="{5747CBDF-1418-7744-97E9-9220D16A7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59300" y="2457450"/>
              <a:ext cx="4324338" cy="2733982"/>
            </a:xfrm>
            <a:prstGeom prst="rect">
              <a:avLst/>
            </a:prstGeom>
          </p:spPr>
        </p:pic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7F546A70-8F5D-C347-A36D-5EB9CB8CEECC}"/>
                </a:ext>
              </a:extLst>
            </p:cNvPr>
            <p:cNvSpPr txBox="1"/>
            <p:nvPr/>
          </p:nvSpPr>
          <p:spPr>
            <a:xfrm>
              <a:off x="6287310" y="3360585"/>
              <a:ext cx="398323" cy="3569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</a:p>
          </p:txBody>
        </p:sp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12992AB0-1887-A14C-8618-CD2806B75551}"/>
                </a:ext>
              </a:extLst>
            </p:cNvPr>
            <p:cNvSpPr txBox="1"/>
            <p:nvPr/>
          </p:nvSpPr>
          <p:spPr>
            <a:xfrm>
              <a:off x="7675471" y="4148473"/>
              <a:ext cx="412542" cy="3569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</a:p>
          </p:txBody>
        </p:sp>
        <p:sp>
          <p:nvSpPr>
            <p:cNvPr id="577" name="TextBox 576">
              <a:extLst>
                <a:ext uri="{FF2B5EF4-FFF2-40B4-BE49-F238E27FC236}">
                  <a16:creationId xmlns:a16="http://schemas.microsoft.com/office/drawing/2014/main" id="{547C76C0-9E70-644E-8BF9-A5BDED52F18C}"/>
                </a:ext>
              </a:extLst>
            </p:cNvPr>
            <p:cNvSpPr txBox="1"/>
            <p:nvPr/>
          </p:nvSpPr>
          <p:spPr>
            <a:xfrm rot="16200000">
              <a:off x="3835737" y="3523253"/>
              <a:ext cx="1139557" cy="306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input tokens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C04768D-C29B-5D4F-9872-153E5D3003EE}"/>
              </a:ext>
            </a:extLst>
          </p:cNvPr>
          <p:cNvSpPr txBox="1"/>
          <p:nvPr/>
        </p:nvSpPr>
        <p:spPr>
          <a:xfrm>
            <a:off x="8917758" y="2055043"/>
            <a:ext cx="32742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Copying a state between two uncorrupted sentences:</a:t>
            </a:r>
          </a:p>
          <a:p>
            <a:endParaRPr lang="en-US" sz="3600" dirty="0"/>
          </a:p>
          <a:p>
            <a:r>
              <a:rPr lang="en-US" sz="3600" dirty="0"/>
              <a:t>Now Shaq plays soccer.</a:t>
            </a:r>
          </a:p>
        </p:txBody>
      </p:sp>
    </p:spTree>
    <p:extLst>
      <p:ext uri="{BB962C8B-B14F-4D97-AF65-F5344CB8AC3E}">
        <p14:creationId xmlns:p14="http://schemas.microsoft.com/office/powerpoint/2010/main" val="16290718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Causal Tracing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DC6123C-B482-4A4D-873F-AE4D6315164E}"/>
              </a:ext>
            </a:extLst>
          </p:cNvPr>
          <p:cNvGrpSpPr/>
          <p:nvPr/>
        </p:nvGrpSpPr>
        <p:grpSpPr>
          <a:xfrm>
            <a:off x="141274" y="1517715"/>
            <a:ext cx="8495139" cy="5015060"/>
            <a:chOff x="4252475" y="2457450"/>
            <a:chExt cx="4631163" cy="2733982"/>
          </a:xfrm>
        </p:grpSpPr>
        <p:pic>
          <p:nvPicPr>
            <p:cNvPr id="571" name="Picture 570">
              <a:extLst>
                <a:ext uri="{FF2B5EF4-FFF2-40B4-BE49-F238E27FC236}">
                  <a16:creationId xmlns:a16="http://schemas.microsoft.com/office/drawing/2014/main" id="{5747CBDF-1418-7744-97E9-9220D16A7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59300" y="2457450"/>
              <a:ext cx="4324338" cy="2733982"/>
            </a:xfrm>
            <a:prstGeom prst="rect">
              <a:avLst/>
            </a:prstGeom>
          </p:spPr>
        </p:pic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7F546A70-8F5D-C347-A36D-5EB9CB8CEECC}"/>
                </a:ext>
              </a:extLst>
            </p:cNvPr>
            <p:cNvSpPr txBox="1"/>
            <p:nvPr/>
          </p:nvSpPr>
          <p:spPr>
            <a:xfrm>
              <a:off x="6287310" y="3360585"/>
              <a:ext cx="398323" cy="3569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</a:p>
          </p:txBody>
        </p:sp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12992AB0-1887-A14C-8618-CD2806B75551}"/>
                </a:ext>
              </a:extLst>
            </p:cNvPr>
            <p:cNvSpPr txBox="1"/>
            <p:nvPr/>
          </p:nvSpPr>
          <p:spPr>
            <a:xfrm>
              <a:off x="7675471" y="4148473"/>
              <a:ext cx="412542" cy="3569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</a:p>
          </p:txBody>
        </p:sp>
        <p:sp>
          <p:nvSpPr>
            <p:cNvPr id="577" name="TextBox 576">
              <a:extLst>
                <a:ext uri="{FF2B5EF4-FFF2-40B4-BE49-F238E27FC236}">
                  <a16:creationId xmlns:a16="http://schemas.microsoft.com/office/drawing/2014/main" id="{547C76C0-9E70-644E-8BF9-A5BDED52F18C}"/>
                </a:ext>
              </a:extLst>
            </p:cNvPr>
            <p:cNvSpPr txBox="1"/>
            <p:nvPr/>
          </p:nvSpPr>
          <p:spPr>
            <a:xfrm rot="16200000">
              <a:off x="3835737" y="3523253"/>
              <a:ext cx="1139557" cy="306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input tokens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C04768D-C29B-5D4F-9872-153E5D3003EE}"/>
              </a:ext>
            </a:extLst>
          </p:cNvPr>
          <p:cNvSpPr txBox="1"/>
          <p:nvPr/>
        </p:nvSpPr>
        <p:spPr>
          <a:xfrm>
            <a:off x="8917758" y="2055043"/>
            <a:ext cx="33961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Hypothesis:</a:t>
            </a:r>
          </a:p>
          <a:p>
            <a:endParaRPr lang="en-US" sz="3600" dirty="0"/>
          </a:p>
          <a:p>
            <a:pPr marL="742950" indent="-742950">
              <a:buAutoNum type="alphaLcParenBoth"/>
            </a:pPr>
            <a:r>
              <a:rPr lang="en-US" sz="3600" dirty="0"/>
              <a:t>EARLY site</a:t>
            </a:r>
            <a:br>
              <a:rPr lang="en-US" sz="3600" dirty="0"/>
            </a:br>
            <a:r>
              <a:rPr lang="en-US" sz="3600" dirty="0"/>
              <a:t>is </a:t>
            </a:r>
            <a:r>
              <a:rPr lang="en-US" sz="3600" b="1" dirty="0"/>
              <a:t>knowing</a:t>
            </a:r>
          </a:p>
          <a:p>
            <a:pPr marL="742950" indent="-742950">
              <a:buAutoNum type="alphaLcParenBoth"/>
            </a:pPr>
            <a:endParaRPr lang="en-US" sz="3600" b="1" dirty="0"/>
          </a:p>
          <a:p>
            <a:pPr marL="742950" indent="-742950">
              <a:buAutoNum type="alphaLcParenBoth"/>
            </a:pPr>
            <a:r>
              <a:rPr lang="en-US" sz="3600" dirty="0"/>
              <a:t>LATE site</a:t>
            </a:r>
            <a:br>
              <a:rPr lang="en-US" sz="3600" dirty="0"/>
            </a:br>
            <a:r>
              <a:rPr lang="en-US" sz="3600" dirty="0"/>
              <a:t>is just </a:t>
            </a:r>
            <a:r>
              <a:rPr lang="en-US" sz="3600" b="1" dirty="0"/>
              <a:t>saying</a:t>
            </a:r>
          </a:p>
        </p:txBody>
      </p:sp>
    </p:spTree>
    <p:extLst>
      <p:ext uri="{BB962C8B-B14F-4D97-AF65-F5344CB8AC3E}">
        <p14:creationId xmlns:p14="http://schemas.microsoft.com/office/powerpoint/2010/main" val="3730284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-110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Causal Tracing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01A467-E614-E04E-98D8-1D061DC996B2}"/>
              </a:ext>
            </a:extLst>
          </p:cNvPr>
          <p:cNvSpPr txBox="1"/>
          <p:nvPr/>
        </p:nvSpPr>
        <p:spPr>
          <a:xfrm>
            <a:off x="1659909" y="1587440"/>
            <a:ext cx="747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site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3D0AA8-B405-D846-A94D-476FE95BCF5E}"/>
              </a:ext>
            </a:extLst>
          </p:cNvPr>
          <p:cNvSpPr txBox="1"/>
          <p:nvPr/>
        </p:nvSpPr>
        <p:spPr>
          <a:xfrm>
            <a:off x="2407229" y="244958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 site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D92955-94D8-6A45-B5FF-F54C9BE465E1}"/>
              </a:ext>
            </a:extLst>
          </p:cNvPr>
          <p:cNvGrpSpPr/>
          <p:nvPr/>
        </p:nvGrpSpPr>
        <p:grpSpPr>
          <a:xfrm>
            <a:off x="5819638" y="2818036"/>
            <a:ext cx="6115372" cy="3731039"/>
            <a:chOff x="6004987" y="3126961"/>
            <a:chExt cx="6115372" cy="373103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40B050A-1EAA-DB44-9417-1F2627DE5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4987" y="3126961"/>
              <a:ext cx="6115372" cy="373103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5C8D023-17CC-2040-A64D-F5CB26F3C9D6}"/>
                </a:ext>
              </a:extLst>
            </p:cNvPr>
            <p:cNvSpPr/>
            <p:nvPr/>
          </p:nvSpPr>
          <p:spPr>
            <a:xfrm flipV="1">
              <a:off x="6931967" y="3245598"/>
              <a:ext cx="233950" cy="233951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40F1F06-A66F-D844-8199-B7B0C33323A5}"/>
              </a:ext>
            </a:extLst>
          </p:cNvPr>
          <p:cNvGrpSpPr/>
          <p:nvPr/>
        </p:nvGrpSpPr>
        <p:grpSpPr>
          <a:xfrm>
            <a:off x="24714" y="2818036"/>
            <a:ext cx="6004986" cy="3731039"/>
            <a:chOff x="0" y="3126961"/>
            <a:chExt cx="6004986" cy="373103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3046EE7-29CE-314B-826C-3C23BD85A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126961"/>
              <a:ext cx="6004986" cy="3731039"/>
            </a:xfrm>
            <a:prstGeom prst="rect">
              <a:avLst/>
            </a:prstGeom>
          </p:spPr>
        </p:pic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AF51753E-235B-9642-B228-F5D2BDEA47F4}"/>
                </a:ext>
              </a:extLst>
            </p:cNvPr>
            <p:cNvSpPr/>
            <p:nvPr/>
          </p:nvSpPr>
          <p:spPr>
            <a:xfrm flipV="1">
              <a:off x="784781" y="3232715"/>
              <a:ext cx="322903" cy="322904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F5D14A9-2F91-9E4D-AC40-CE81C1757D70}"/>
              </a:ext>
            </a:extLst>
          </p:cNvPr>
          <p:cNvGrpSpPr/>
          <p:nvPr/>
        </p:nvGrpSpPr>
        <p:grpSpPr>
          <a:xfrm>
            <a:off x="221005" y="996014"/>
            <a:ext cx="3454400" cy="1920878"/>
            <a:chOff x="221005" y="1206083"/>
            <a:chExt cx="3454400" cy="192087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2A5D6BB-F12E-B447-8AC0-39154F9F8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0503"/>
            <a:stretch/>
          </p:blipFill>
          <p:spPr>
            <a:xfrm>
              <a:off x="221005" y="1206083"/>
              <a:ext cx="3454400" cy="1920878"/>
            </a:xfrm>
            <a:prstGeom prst="rect">
              <a:avLst/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6C95572-309C-A94A-81E7-CF4F0E59626D}"/>
                </a:ext>
              </a:extLst>
            </p:cNvPr>
            <p:cNvSpPr/>
            <p:nvPr/>
          </p:nvSpPr>
          <p:spPr>
            <a:xfrm flipV="1">
              <a:off x="549570" y="1232591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2DE83A-7BB2-854B-80AA-48158FE5FEC9}"/>
              </a:ext>
            </a:extLst>
          </p:cNvPr>
          <p:cNvGrpSpPr/>
          <p:nvPr/>
        </p:nvGrpSpPr>
        <p:grpSpPr>
          <a:xfrm>
            <a:off x="4003290" y="1508924"/>
            <a:ext cx="7484883" cy="1200329"/>
            <a:chOff x="4411744" y="1498861"/>
            <a:chExt cx="7484883" cy="120032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0E46431-9DF3-4D47-8D71-DC1F52D93FE5}"/>
                </a:ext>
              </a:extLst>
            </p:cNvPr>
            <p:cNvSpPr txBox="1"/>
            <p:nvPr/>
          </p:nvSpPr>
          <p:spPr>
            <a:xfrm>
              <a:off x="4411744" y="1498861"/>
              <a:ext cx="748488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Instead of patching      h</a:t>
              </a:r>
              <a:br>
                <a:rPr lang="en-US" sz="3600" dirty="0"/>
              </a:br>
              <a:r>
                <a:rPr lang="en-US" sz="3600" dirty="0"/>
                <a:t>we can patch       MLP or       Attention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851877-16F4-194C-9047-17A389C1A182}"/>
                </a:ext>
              </a:extLst>
            </p:cNvPr>
            <p:cNvSpPr/>
            <p:nvPr/>
          </p:nvSpPr>
          <p:spPr>
            <a:xfrm flipV="1">
              <a:off x="8351346" y="1713897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8ECB853-E21C-9D4D-BB35-93B9835D48FC}"/>
                </a:ext>
              </a:extLst>
            </p:cNvPr>
            <p:cNvSpPr/>
            <p:nvPr/>
          </p:nvSpPr>
          <p:spPr>
            <a:xfrm flipV="1">
              <a:off x="9384360" y="2243359"/>
              <a:ext cx="233950" cy="233951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3" name="Diamond 22">
              <a:extLst>
                <a:ext uri="{FF2B5EF4-FFF2-40B4-BE49-F238E27FC236}">
                  <a16:creationId xmlns:a16="http://schemas.microsoft.com/office/drawing/2014/main" id="{D7A658DB-8814-0641-B2C7-82BEBBA7071D}"/>
                </a:ext>
              </a:extLst>
            </p:cNvPr>
            <p:cNvSpPr/>
            <p:nvPr/>
          </p:nvSpPr>
          <p:spPr>
            <a:xfrm flipV="1">
              <a:off x="7311636" y="2198883"/>
              <a:ext cx="322903" cy="322904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94EB1AF-425E-C840-B04B-D7871410F318}"/>
              </a:ext>
            </a:extLst>
          </p:cNvPr>
          <p:cNvGrpSpPr/>
          <p:nvPr/>
        </p:nvGrpSpPr>
        <p:grpSpPr>
          <a:xfrm>
            <a:off x="9209856" y="1036914"/>
            <a:ext cx="2535810" cy="966921"/>
            <a:chOff x="9238268" y="1414021"/>
            <a:chExt cx="2535810" cy="96692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4507CFA-36D9-9649-B365-EDA99A0800AA}"/>
                </a:ext>
              </a:extLst>
            </p:cNvPr>
            <p:cNvGrpSpPr/>
            <p:nvPr/>
          </p:nvGrpSpPr>
          <p:grpSpPr>
            <a:xfrm>
              <a:off x="9363559" y="1637711"/>
              <a:ext cx="2237738" cy="603038"/>
              <a:chOff x="1526386" y="162540"/>
              <a:chExt cx="2237738" cy="603038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62A553-FC61-3B47-AEFE-0D056BBB32EE}"/>
                  </a:ext>
                </a:extLst>
              </p:cNvPr>
              <p:cNvGrpSpPr/>
              <p:nvPr/>
            </p:nvGrpSpPr>
            <p:grpSpPr>
              <a:xfrm>
                <a:off x="1934406" y="300315"/>
                <a:ext cx="643941" cy="415227"/>
                <a:chOff x="1989804" y="309620"/>
                <a:chExt cx="643941" cy="415227"/>
              </a:xfrm>
            </p:grpSpPr>
            <p:cxnSp>
              <p:nvCxnSpPr>
                <p:cNvPr id="38" name="Elbow Connector 37">
                  <a:extLst>
                    <a:ext uri="{FF2B5EF4-FFF2-40B4-BE49-F238E27FC236}">
                      <a16:creationId xmlns:a16="http://schemas.microsoft.com/office/drawing/2014/main" id="{05527111-0927-4741-92D1-FD759995D2E1}"/>
                    </a:ext>
                  </a:extLst>
                </p:cNvPr>
                <p:cNvCxnSpPr>
                  <a:cxnSpLocks/>
                  <a:stCxn id="33" idx="0"/>
                  <a:endCxn id="39" idx="1"/>
                </p:cNvCxnSpPr>
                <p:nvPr/>
              </p:nvCxnSpPr>
              <p:spPr>
                <a:xfrm rot="16200000" flipH="1">
                  <a:off x="2048456" y="388744"/>
                  <a:ext cx="145853" cy="263157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3CA84721-58CB-6B4B-82B7-6FCFE61D1652}"/>
                    </a:ext>
                  </a:extLst>
                </p:cNvPr>
                <p:cNvSpPr/>
                <p:nvPr/>
              </p:nvSpPr>
              <p:spPr>
                <a:xfrm flipV="1">
                  <a:off x="2252961" y="461653"/>
                  <a:ext cx="263194" cy="263194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cxnSp>
              <p:nvCxnSpPr>
                <p:cNvPr id="40" name="Elbow Connector 39">
                  <a:extLst>
                    <a:ext uri="{FF2B5EF4-FFF2-40B4-BE49-F238E27FC236}">
                      <a16:creationId xmlns:a16="http://schemas.microsoft.com/office/drawing/2014/main" id="{FE9FB683-8E4A-854E-A139-7E52E275823F}"/>
                    </a:ext>
                  </a:extLst>
                </p:cNvPr>
                <p:cNvCxnSpPr>
                  <a:cxnSpLocks/>
                  <a:stCxn id="39" idx="3"/>
                </p:cNvCxnSpPr>
                <p:nvPr/>
              </p:nvCxnSpPr>
              <p:spPr>
                <a:xfrm flipV="1">
                  <a:off x="2516156" y="309620"/>
                  <a:ext cx="117589" cy="283629"/>
                </a:xfrm>
                <a:prstGeom prst="bentConnector2">
                  <a:avLst/>
                </a:prstGeom>
                <a:ln w="38100">
                  <a:solidFill>
                    <a:srgbClr val="DD1E2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61975045-9074-314C-A745-822F7254A3B0}"/>
                  </a:ext>
                </a:extLst>
              </p:cNvPr>
              <p:cNvGrpSpPr/>
              <p:nvPr/>
            </p:nvGrpSpPr>
            <p:grpSpPr>
              <a:xfrm>
                <a:off x="2691533" y="300316"/>
                <a:ext cx="636407" cy="465262"/>
                <a:chOff x="2746931" y="309621"/>
                <a:chExt cx="636407" cy="465262"/>
              </a:xfrm>
            </p:grpSpPr>
            <p:sp>
              <p:nvSpPr>
                <p:cNvPr id="35" name="Diamond 34">
                  <a:extLst>
                    <a:ext uri="{FF2B5EF4-FFF2-40B4-BE49-F238E27FC236}">
                      <a16:creationId xmlns:a16="http://schemas.microsoft.com/office/drawing/2014/main" id="{F2CDA2EF-593F-5D40-B4C3-7AC0F20A7AEE}"/>
                    </a:ext>
                  </a:extLst>
                </p:cNvPr>
                <p:cNvSpPr/>
                <p:nvPr/>
              </p:nvSpPr>
              <p:spPr>
                <a:xfrm flipV="1">
                  <a:off x="2918264" y="411617"/>
                  <a:ext cx="363266" cy="363266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cxnSp>
              <p:nvCxnSpPr>
                <p:cNvPr id="36" name="Elbow Connector 35">
                  <a:extLst>
                    <a:ext uri="{FF2B5EF4-FFF2-40B4-BE49-F238E27FC236}">
                      <a16:creationId xmlns:a16="http://schemas.microsoft.com/office/drawing/2014/main" id="{97750CD5-32A1-6A45-A480-806CF155BE56}"/>
                    </a:ext>
                  </a:extLst>
                </p:cNvPr>
                <p:cNvCxnSpPr>
                  <a:cxnSpLocks/>
                  <a:stCxn id="35" idx="3"/>
                </p:cNvCxnSpPr>
                <p:nvPr/>
              </p:nvCxnSpPr>
              <p:spPr>
                <a:xfrm flipV="1">
                  <a:off x="3281530" y="309623"/>
                  <a:ext cx="101808" cy="283628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Elbow Connector 36">
                  <a:extLst>
                    <a:ext uri="{FF2B5EF4-FFF2-40B4-BE49-F238E27FC236}">
                      <a16:creationId xmlns:a16="http://schemas.microsoft.com/office/drawing/2014/main" id="{99952A0F-2876-6442-90BC-6841B9737084}"/>
                    </a:ext>
                  </a:extLst>
                </p:cNvPr>
                <p:cNvCxnSpPr>
                  <a:cxnSpLocks/>
                  <a:endCxn id="35" idx="1"/>
                </p:cNvCxnSpPr>
                <p:nvPr/>
              </p:nvCxnSpPr>
              <p:spPr>
                <a:xfrm rot="16200000" flipH="1">
                  <a:off x="2690783" y="365769"/>
                  <a:ext cx="283629" cy="171333"/>
                </a:xfrm>
                <a:prstGeom prst="bentConnector2">
                  <a:avLst/>
                </a:prstGeom>
                <a:ln w="38100">
                  <a:solidFill>
                    <a:schemeClr val="accent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30E69656-4A87-7F47-A6D3-599B921D39A6}"/>
                  </a:ext>
                </a:extLst>
              </p:cNvPr>
              <p:cNvCxnSpPr>
                <a:cxnSpLocks/>
                <a:stCxn id="33" idx="6"/>
                <a:endCxn id="31" idx="2"/>
              </p:cNvCxnSpPr>
              <p:nvPr/>
            </p:nvCxnSpPr>
            <p:spPr>
              <a:xfrm>
                <a:off x="2072181" y="300316"/>
                <a:ext cx="1416390" cy="1"/>
              </a:xfrm>
              <a:prstGeom prst="line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B8A0DACF-BF12-B94F-8EA3-DC48A4630C14}"/>
                  </a:ext>
                </a:extLst>
              </p:cNvPr>
              <p:cNvSpPr/>
              <p:nvPr/>
            </p:nvSpPr>
            <p:spPr>
              <a:xfrm flipV="1">
                <a:off x="3488572" y="162541"/>
                <a:ext cx="275552" cy="275552"/>
              </a:xfrm>
              <a:prstGeom prst="ellipse">
                <a:avLst/>
              </a:prstGeom>
              <a:solidFill>
                <a:srgbClr val="E8CAFF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40A59F5B-2DBC-B741-A1F6-A30CD6930DD5}"/>
                  </a:ext>
                </a:extLst>
              </p:cNvPr>
              <p:cNvGrpSpPr/>
              <p:nvPr/>
            </p:nvGrpSpPr>
            <p:grpSpPr>
              <a:xfrm>
                <a:off x="1526386" y="162540"/>
                <a:ext cx="545796" cy="275552"/>
                <a:chOff x="1581784" y="171845"/>
                <a:chExt cx="545796" cy="275552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497A729D-EF5D-7644-946D-40E5954D4262}"/>
                    </a:ext>
                  </a:extLst>
                </p:cNvPr>
                <p:cNvSpPr/>
                <p:nvPr/>
              </p:nvSpPr>
              <p:spPr>
                <a:xfrm flipV="1">
                  <a:off x="1852028" y="171845"/>
                  <a:ext cx="275552" cy="275552"/>
                </a:xfrm>
                <a:prstGeom prst="ellipse">
                  <a:avLst/>
                </a:prstGeom>
                <a:solidFill>
                  <a:srgbClr val="E8CAFF"/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 dirty="0"/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765AB464-1566-A24F-AA60-988E95687B96}"/>
                    </a:ext>
                  </a:extLst>
                </p:cNvPr>
                <p:cNvCxnSpPr>
                  <a:cxnSpLocks/>
                  <a:endCxn id="33" idx="2"/>
                </p:cNvCxnSpPr>
                <p:nvPr/>
              </p:nvCxnSpPr>
              <p:spPr>
                <a:xfrm>
                  <a:off x="1581784" y="309620"/>
                  <a:ext cx="270242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228EF2A-7663-914B-A27A-66F231476B53}"/>
                </a:ext>
              </a:extLst>
            </p:cNvPr>
            <p:cNvSpPr/>
            <p:nvPr/>
          </p:nvSpPr>
          <p:spPr>
            <a:xfrm>
              <a:off x="9238268" y="1414021"/>
              <a:ext cx="2535810" cy="966921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5848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Causal Tracing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D2D9E2-0E56-CD4D-980A-B679F2BA1CFF}"/>
              </a:ext>
            </a:extLst>
          </p:cNvPr>
          <p:cNvGrpSpPr/>
          <p:nvPr/>
        </p:nvGrpSpPr>
        <p:grpSpPr>
          <a:xfrm>
            <a:off x="4003290" y="1497974"/>
            <a:ext cx="7967705" cy="1200329"/>
            <a:chOff x="4411744" y="1498861"/>
            <a:chExt cx="7967705" cy="120032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D813C83-C515-C749-8A1F-3837376480E0}"/>
                </a:ext>
              </a:extLst>
            </p:cNvPr>
            <p:cNvSpPr txBox="1"/>
            <p:nvPr/>
          </p:nvSpPr>
          <p:spPr>
            <a:xfrm>
              <a:off x="4411744" y="1498861"/>
              <a:ext cx="796770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At the early site,     MLP seems important.</a:t>
              </a:r>
            </a:p>
            <a:p>
              <a:r>
                <a:rPr lang="en-US" sz="3600" dirty="0"/>
                <a:t>At the late site,    Attn seems important.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683D18B-5829-CA4A-968F-207F0DA4A976}"/>
                </a:ext>
              </a:extLst>
            </p:cNvPr>
            <p:cNvSpPr/>
            <p:nvPr/>
          </p:nvSpPr>
          <p:spPr>
            <a:xfrm flipV="1">
              <a:off x="7388771" y="2282584"/>
              <a:ext cx="233950" cy="233951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3" name="Diamond 12">
              <a:extLst>
                <a:ext uri="{FF2B5EF4-FFF2-40B4-BE49-F238E27FC236}">
                  <a16:creationId xmlns:a16="http://schemas.microsoft.com/office/drawing/2014/main" id="{43206152-E7BD-8D4C-A586-81408AD8CBC2}"/>
                </a:ext>
              </a:extLst>
            </p:cNvPr>
            <p:cNvSpPr/>
            <p:nvPr/>
          </p:nvSpPr>
          <p:spPr>
            <a:xfrm flipV="1">
              <a:off x="7603867" y="1621441"/>
              <a:ext cx="322903" cy="322904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401A467-E614-E04E-98D8-1D061DC996B2}"/>
              </a:ext>
            </a:extLst>
          </p:cNvPr>
          <p:cNvSpPr txBox="1"/>
          <p:nvPr/>
        </p:nvSpPr>
        <p:spPr>
          <a:xfrm>
            <a:off x="1659909" y="1587440"/>
            <a:ext cx="747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site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3D0AA8-B405-D846-A94D-476FE95BCF5E}"/>
              </a:ext>
            </a:extLst>
          </p:cNvPr>
          <p:cNvSpPr txBox="1"/>
          <p:nvPr/>
        </p:nvSpPr>
        <p:spPr>
          <a:xfrm>
            <a:off x="2407229" y="244958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 site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D92955-94D8-6A45-B5FF-F54C9BE465E1}"/>
              </a:ext>
            </a:extLst>
          </p:cNvPr>
          <p:cNvGrpSpPr/>
          <p:nvPr/>
        </p:nvGrpSpPr>
        <p:grpSpPr>
          <a:xfrm>
            <a:off x="5819638" y="2818036"/>
            <a:ext cx="6115372" cy="3731039"/>
            <a:chOff x="6004987" y="3126961"/>
            <a:chExt cx="6115372" cy="373103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40B050A-1EAA-DB44-9417-1F2627DE5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4987" y="3126961"/>
              <a:ext cx="6115372" cy="373103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5C8D023-17CC-2040-A64D-F5CB26F3C9D6}"/>
                </a:ext>
              </a:extLst>
            </p:cNvPr>
            <p:cNvSpPr/>
            <p:nvPr/>
          </p:nvSpPr>
          <p:spPr>
            <a:xfrm flipV="1">
              <a:off x="6931967" y="3245598"/>
              <a:ext cx="233950" cy="233951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40F1F06-A66F-D844-8199-B7B0C33323A5}"/>
              </a:ext>
            </a:extLst>
          </p:cNvPr>
          <p:cNvGrpSpPr/>
          <p:nvPr/>
        </p:nvGrpSpPr>
        <p:grpSpPr>
          <a:xfrm>
            <a:off x="24714" y="2818036"/>
            <a:ext cx="6004986" cy="3731039"/>
            <a:chOff x="0" y="3126961"/>
            <a:chExt cx="6004986" cy="373103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3046EE7-29CE-314B-826C-3C23BD85A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126961"/>
              <a:ext cx="6004986" cy="3731039"/>
            </a:xfrm>
            <a:prstGeom prst="rect">
              <a:avLst/>
            </a:prstGeom>
          </p:spPr>
        </p:pic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AF51753E-235B-9642-B228-F5D2BDEA47F4}"/>
                </a:ext>
              </a:extLst>
            </p:cNvPr>
            <p:cNvSpPr/>
            <p:nvPr/>
          </p:nvSpPr>
          <p:spPr>
            <a:xfrm flipV="1">
              <a:off x="784781" y="3232715"/>
              <a:ext cx="322903" cy="322904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F5D14A9-2F91-9E4D-AC40-CE81C1757D70}"/>
              </a:ext>
            </a:extLst>
          </p:cNvPr>
          <p:cNvGrpSpPr/>
          <p:nvPr/>
        </p:nvGrpSpPr>
        <p:grpSpPr>
          <a:xfrm>
            <a:off x="221005" y="996014"/>
            <a:ext cx="3454400" cy="1920878"/>
            <a:chOff x="221005" y="1206083"/>
            <a:chExt cx="3454400" cy="192087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2A5D6BB-F12E-B447-8AC0-39154F9F8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0503"/>
            <a:stretch/>
          </p:blipFill>
          <p:spPr>
            <a:xfrm>
              <a:off x="221005" y="1206083"/>
              <a:ext cx="3454400" cy="1920878"/>
            </a:xfrm>
            <a:prstGeom prst="rect">
              <a:avLst/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6C95572-309C-A94A-81E7-CF4F0E59626D}"/>
                </a:ext>
              </a:extLst>
            </p:cNvPr>
            <p:cNvSpPr/>
            <p:nvPr/>
          </p:nvSpPr>
          <p:spPr>
            <a:xfrm flipV="1">
              <a:off x="549570" y="1232591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CAE7FF0-1BD4-D240-8173-B4835C07FA06}"/>
              </a:ext>
            </a:extLst>
          </p:cNvPr>
          <p:cNvGrpSpPr/>
          <p:nvPr/>
        </p:nvGrpSpPr>
        <p:grpSpPr>
          <a:xfrm>
            <a:off x="2325699" y="3449348"/>
            <a:ext cx="2255786" cy="2007663"/>
            <a:chOff x="2325699" y="3449348"/>
            <a:chExt cx="2255786" cy="20076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7F36710-0C83-444C-BC19-3EBF256746E6}"/>
                </a:ext>
              </a:extLst>
            </p:cNvPr>
            <p:cNvSpPr txBox="1"/>
            <p:nvPr/>
          </p:nvSpPr>
          <p:spPr>
            <a:xfrm>
              <a:off x="2325699" y="3449348"/>
              <a:ext cx="11929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stronger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9BCA0E-9535-254B-927E-3E89A4DBCD8A}"/>
                </a:ext>
              </a:extLst>
            </p:cNvPr>
            <p:cNvSpPr txBox="1"/>
            <p:nvPr/>
          </p:nvSpPr>
          <p:spPr>
            <a:xfrm>
              <a:off x="3729970" y="5087679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weaker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B36FEA9-CAFF-B148-9538-315C88AA9B36}"/>
              </a:ext>
            </a:extLst>
          </p:cNvPr>
          <p:cNvGrpSpPr/>
          <p:nvPr/>
        </p:nvGrpSpPr>
        <p:grpSpPr>
          <a:xfrm>
            <a:off x="7780136" y="3541681"/>
            <a:ext cx="2596273" cy="1915330"/>
            <a:chOff x="7780136" y="3541681"/>
            <a:chExt cx="2596273" cy="1915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777FEAB-7FAF-2D43-9CC2-298E1F68EA23}"/>
                </a:ext>
              </a:extLst>
            </p:cNvPr>
            <p:cNvSpPr txBox="1"/>
            <p:nvPr/>
          </p:nvSpPr>
          <p:spPr>
            <a:xfrm>
              <a:off x="9183454" y="4995346"/>
              <a:ext cx="11929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stronger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09B9FCB-9CE4-6A4E-BFB0-091CBA09CDD1}"/>
                </a:ext>
              </a:extLst>
            </p:cNvPr>
            <p:cNvSpPr txBox="1"/>
            <p:nvPr/>
          </p:nvSpPr>
          <p:spPr>
            <a:xfrm>
              <a:off x="7780136" y="3541681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weaker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005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Causal Tracing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D2D9E2-0E56-CD4D-980A-B679F2BA1CFF}"/>
              </a:ext>
            </a:extLst>
          </p:cNvPr>
          <p:cNvGrpSpPr/>
          <p:nvPr/>
        </p:nvGrpSpPr>
        <p:grpSpPr>
          <a:xfrm>
            <a:off x="3779435" y="1497974"/>
            <a:ext cx="8191560" cy="1200329"/>
            <a:chOff x="4187889" y="1498861"/>
            <a:chExt cx="8191560" cy="120032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D813C83-C515-C749-8A1F-3837376480E0}"/>
                </a:ext>
              </a:extLst>
            </p:cNvPr>
            <p:cNvSpPr txBox="1"/>
            <p:nvPr/>
          </p:nvSpPr>
          <p:spPr>
            <a:xfrm>
              <a:off x="4411744" y="1498861"/>
              <a:ext cx="796770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Self-attention moves information down to last token.  (As seen by Anthropic 2021.)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683D18B-5829-CA4A-968F-207F0DA4A976}"/>
                </a:ext>
              </a:extLst>
            </p:cNvPr>
            <p:cNvSpPr/>
            <p:nvPr/>
          </p:nvSpPr>
          <p:spPr>
            <a:xfrm flipV="1">
              <a:off x="4187889" y="1721760"/>
              <a:ext cx="233950" cy="233951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401A467-E614-E04E-98D8-1D061DC996B2}"/>
              </a:ext>
            </a:extLst>
          </p:cNvPr>
          <p:cNvSpPr txBox="1"/>
          <p:nvPr/>
        </p:nvSpPr>
        <p:spPr>
          <a:xfrm>
            <a:off x="1659909" y="1587440"/>
            <a:ext cx="747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site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3D0AA8-B405-D846-A94D-476FE95BCF5E}"/>
              </a:ext>
            </a:extLst>
          </p:cNvPr>
          <p:cNvSpPr txBox="1"/>
          <p:nvPr/>
        </p:nvSpPr>
        <p:spPr>
          <a:xfrm>
            <a:off x="2407229" y="244958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 site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D92955-94D8-6A45-B5FF-F54C9BE465E1}"/>
              </a:ext>
            </a:extLst>
          </p:cNvPr>
          <p:cNvGrpSpPr/>
          <p:nvPr/>
        </p:nvGrpSpPr>
        <p:grpSpPr>
          <a:xfrm>
            <a:off x="5819638" y="2818036"/>
            <a:ext cx="6115372" cy="3731039"/>
            <a:chOff x="6004987" y="3126961"/>
            <a:chExt cx="6115372" cy="373103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40B050A-1EAA-DB44-9417-1F2627DE5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4987" y="3126961"/>
              <a:ext cx="6115372" cy="373103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5C8D023-17CC-2040-A64D-F5CB26F3C9D6}"/>
                </a:ext>
              </a:extLst>
            </p:cNvPr>
            <p:cNvSpPr/>
            <p:nvPr/>
          </p:nvSpPr>
          <p:spPr>
            <a:xfrm flipV="1">
              <a:off x="6931967" y="3245598"/>
              <a:ext cx="233950" cy="233951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40F1F06-A66F-D844-8199-B7B0C33323A5}"/>
              </a:ext>
            </a:extLst>
          </p:cNvPr>
          <p:cNvGrpSpPr/>
          <p:nvPr/>
        </p:nvGrpSpPr>
        <p:grpSpPr>
          <a:xfrm>
            <a:off x="24714" y="2818036"/>
            <a:ext cx="6004986" cy="3731039"/>
            <a:chOff x="0" y="3126961"/>
            <a:chExt cx="6004986" cy="373103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3046EE7-29CE-314B-826C-3C23BD85A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126961"/>
              <a:ext cx="6004986" cy="3731039"/>
            </a:xfrm>
            <a:prstGeom prst="rect">
              <a:avLst/>
            </a:prstGeom>
          </p:spPr>
        </p:pic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AF51753E-235B-9642-B228-F5D2BDEA47F4}"/>
                </a:ext>
              </a:extLst>
            </p:cNvPr>
            <p:cNvSpPr/>
            <p:nvPr/>
          </p:nvSpPr>
          <p:spPr>
            <a:xfrm flipV="1">
              <a:off x="784781" y="3232715"/>
              <a:ext cx="322903" cy="322904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F5D14A9-2F91-9E4D-AC40-CE81C1757D70}"/>
              </a:ext>
            </a:extLst>
          </p:cNvPr>
          <p:cNvGrpSpPr/>
          <p:nvPr/>
        </p:nvGrpSpPr>
        <p:grpSpPr>
          <a:xfrm>
            <a:off x="221005" y="996014"/>
            <a:ext cx="3454400" cy="1920878"/>
            <a:chOff x="221005" y="1206083"/>
            <a:chExt cx="3454400" cy="192087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2A5D6BB-F12E-B447-8AC0-39154F9F8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0503"/>
            <a:stretch/>
          </p:blipFill>
          <p:spPr>
            <a:xfrm>
              <a:off x="221005" y="1206083"/>
              <a:ext cx="3454400" cy="1920878"/>
            </a:xfrm>
            <a:prstGeom prst="rect">
              <a:avLst/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6C95572-309C-A94A-81E7-CF4F0E59626D}"/>
                </a:ext>
              </a:extLst>
            </p:cNvPr>
            <p:cNvSpPr/>
            <p:nvPr/>
          </p:nvSpPr>
          <p:spPr>
            <a:xfrm flipV="1">
              <a:off x="549570" y="1232591"/>
              <a:ext cx="244935" cy="244935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C4B66C6-066D-F342-8C3E-09E3CB31396D}"/>
              </a:ext>
            </a:extLst>
          </p:cNvPr>
          <p:cNvSpPr txBox="1"/>
          <p:nvPr/>
        </p:nvSpPr>
        <p:spPr>
          <a:xfrm>
            <a:off x="6425183" y="6204236"/>
            <a:ext cx="5696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consistent with [</a:t>
            </a:r>
            <a:r>
              <a:rPr lang="en-US" sz="3600" dirty="0" err="1"/>
              <a:t>Elhage</a:t>
            </a:r>
            <a:r>
              <a:rPr lang="en-US" sz="3600" dirty="0"/>
              <a:t> 2021]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EAD380-6E6F-C84E-A28C-0226EFD4C011}"/>
              </a:ext>
            </a:extLst>
          </p:cNvPr>
          <p:cNvSpPr txBox="1"/>
          <p:nvPr/>
        </p:nvSpPr>
        <p:spPr>
          <a:xfrm>
            <a:off x="2325699" y="3449348"/>
            <a:ext cx="1192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59317D-AAC5-2644-9865-E20CA754A04B}"/>
              </a:ext>
            </a:extLst>
          </p:cNvPr>
          <p:cNvSpPr txBox="1"/>
          <p:nvPr/>
        </p:nvSpPr>
        <p:spPr>
          <a:xfrm>
            <a:off x="9183454" y="4995346"/>
            <a:ext cx="1192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stronger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D74751C-D418-354A-A4B6-230A6516F1AC}"/>
              </a:ext>
            </a:extLst>
          </p:cNvPr>
          <p:cNvGrpSpPr/>
          <p:nvPr/>
        </p:nvGrpSpPr>
        <p:grpSpPr>
          <a:xfrm>
            <a:off x="6747806" y="4077730"/>
            <a:ext cx="4432082" cy="1495168"/>
            <a:chOff x="6747806" y="4077730"/>
            <a:chExt cx="4432082" cy="1495168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5A32DB9C-5A5D-0248-A273-8EF40676B1CA}"/>
                </a:ext>
              </a:extLst>
            </p:cNvPr>
            <p:cNvCxnSpPr>
              <a:cxnSpLocks/>
            </p:cNvCxnSpPr>
            <p:nvPr/>
          </p:nvCxnSpPr>
          <p:spPr>
            <a:xfrm>
              <a:off x="7987142" y="4077730"/>
              <a:ext cx="3192746" cy="1495168"/>
            </a:xfrm>
            <a:prstGeom prst="bentConnector3">
              <a:avLst>
                <a:gd name="adj1" fmla="val 50000"/>
              </a:avLst>
            </a:prstGeom>
            <a:ln w="304800">
              <a:solidFill>
                <a:schemeClr val="accent1">
                  <a:alpha val="3414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D31310-9D6E-F243-BEE5-E8179E3AA0FA}"/>
                </a:ext>
              </a:extLst>
            </p:cNvPr>
            <p:cNvSpPr txBox="1"/>
            <p:nvPr/>
          </p:nvSpPr>
          <p:spPr>
            <a:xfrm>
              <a:off x="6747806" y="4453575"/>
              <a:ext cx="2478671" cy="83099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Attention moves information down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637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Causal Tracing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813C83-C515-C749-8A1F-3837376480E0}"/>
              </a:ext>
            </a:extLst>
          </p:cNvPr>
          <p:cNvSpPr txBox="1"/>
          <p:nvPr/>
        </p:nvSpPr>
        <p:spPr>
          <a:xfrm>
            <a:off x="2112146" y="1460267"/>
            <a:ext cx="7967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Average over 1000 factual statements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1F1E42-F320-F44A-A7D1-B2A2371825FC}"/>
              </a:ext>
            </a:extLst>
          </p:cNvPr>
          <p:cNvGrpSpPr/>
          <p:nvPr/>
        </p:nvGrpSpPr>
        <p:grpSpPr>
          <a:xfrm>
            <a:off x="-44352" y="2422850"/>
            <a:ext cx="12301125" cy="2239936"/>
            <a:chOff x="228603" y="14827529"/>
            <a:chExt cx="25089729" cy="456863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9AC7534-5B3D-4D4F-9538-12901DDDD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3" y="14827531"/>
              <a:ext cx="8535414" cy="4568636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35A0AE6-D495-2241-8730-33CDEDBD8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74172" y="14827529"/>
              <a:ext cx="8371271" cy="456863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2BB4E35-4046-4540-8907-684677F30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947061" y="14827529"/>
              <a:ext cx="8371271" cy="456863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6F91508-D402-654A-BFF0-4755512E5419}"/>
                </a:ext>
              </a:extLst>
            </p:cNvPr>
            <p:cNvSpPr txBox="1"/>
            <p:nvPr/>
          </p:nvSpPr>
          <p:spPr>
            <a:xfrm>
              <a:off x="3777425" y="15970995"/>
              <a:ext cx="1551762" cy="58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early site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C377DD-4600-5147-81B5-03AAACE81970}"/>
                </a:ext>
              </a:extLst>
            </p:cNvPr>
            <p:cNvSpPr txBox="1"/>
            <p:nvPr/>
          </p:nvSpPr>
          <p:spPr>
            <a:xfrm>
              <a:off x="6081037" y="17467457"/>
              <a:ext cx="1380276" cy="58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late site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094510-546A-AB4A-8063-25147D3E08CC}"/>
                </a:ext>
              </a:extLst>
            </p:cNvPr>
            <p:cNvSpPr txBox="1"/>
            <p:nvPr/>
          </p:nvSpPr>
          <p:spPr>
            <a:xfrm>
              <a:off x="12228892" y="15961741"/>
              <a:ext cx="1551761" cy="58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early site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0EBB461-C870-7A4A-9F69-49D1174851EE}"/>
                </a:ext>
              </a:extLst>
            </p:cNvPr>
            <p:cNvSpPr txBox="1"/>
            <p:nvPr/>
          </p:nvSpPr>
          <p:spPr>
            <a:xfrm>
              <a:off x="14532503" y="17458203"/>
              <a:ext cx="1380277" cy="58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late site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1DDDE15-557B-DC49-8028-F1CAACD8BAAB}"/>
                </a:ext>
              </a:extLst>
            </p:cNvPr>
            <p:cNvSpPr txBox="1"/>
            <p:nvPr/>
          </p:nvSpPr>
          <p:spPr>
            <a:xfrm>
              <a:off x="20519449" y="15961741"/>
              <a:ext cx="1551761" cy="58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early site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11AE4C0-4B8E-064D-A3AA-050F8C1C47F5}"/>
                </a:ext>
              </a:extLst>
            </p:cNvPr>
            <p:cNvSpPr txBox="1"/>
            <p:nvPr/>
          </p:nvSpPr>
          <p:spPr>
            <a:xfrm>
              <a:off x="22823059" y="17458203"/>
              <a:ext cx="1380277" cy="58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late site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9F895AD-FC1D-EF43-8A5A-A04DDD5799C8}"/>
              </a:ext>
            </a:extLst>
          </p:cNvPr>
          <p:cNvSpPr txBox="1"/>
          <p:nvPr/>
        </p:nvSpPr>
        <p:spPr>
          <a:xfrm>
            <a:off x="6021889" y="4764470"/>
            <a:ext cx="57579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Two sites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Last subject token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/>
              <a:t>Midlayer</a:t>
            </a:r>
            <a:r>
              <a:rPr lang="en-US" sz="3600" dirty="0"/>
              <a:t> MLP modules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F08879-5BB6-C745-8988-9E89B7E44A92}"/>
              </a:ext>
            </a:extLst>
          </p:cNvPr>
          <p:cNvSpPr txBox="1"/>
          <p:nvPr/>
        </p:nvSpPr>
        <p:spPr>
          <a:xfrm>
            <a:off x="2112146" y="4764470"/>
            <a:ext cx="3457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Systematic localized effects:</a:t>
            </a:r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CC4D4B93-01E4-4647-B01E-1FAE3815CF2E}"/>
              </a:ext>
            </a:extLst>
          </p:cNvPr>
          <p:cNvSpPr/>
          <p:nvPr/>
        </p:nvSpPr>
        <p:spPr>
          <a:xfrm flipV="1">
            <a:off x="4694108" y="2348616"/>
            <a:ext cx="322903" cy="322904"/>
          </a:xfrm>
          <a:prstGeom prst="diamond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64CE8B-F24A-1E48-A1DF-C7DF389C0F4F}"/>
              </a:ext>
            </a:extLst>
          </p:cNvPr>
          <p:cNvSpPr/>
          <p:nvPr/>
        </p:nvSpPr>
        <p:spPr>
          <a:xfrm flipV="1">
            <a:off x="8818374" y="2378359"/>
            <a:ext cx="233950" cy="233951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F2894D7-ABAC-7C46-AE08-089EA625CF11}"/>
              </a:ext>
            </a:extLst>
          </p:cNvPr>
          <p:cNvSpPr/>
          <p:nvPr/>
        </p:nvSpPr>
        <p:spPr>
          <a:xfrm flipV="1">
            <a:off x="431583" y="2367375"/>
            <a:ext cx="244935" cy="244935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4222399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CE0BC9-5702-8279-E0B4-1551A17F7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538" y="1600200"/>
            <a:ext cx="12134462" cy="3128804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BE8EE50-4B0B-2384-8D19-C0CA2FF8052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Average Causal Traces as Line Plots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EF7633-8725-4DC5-05F1-43869571506F}"/>
              </a:ext>
            </a:extLst>
          </p:cNvPr>
          <p:cNvSpPr txBox="1"/>
          <p:nvPr/>
        </p:nvSpPr>
        <p:spPr>
          <a:xfrm>
            <a:off x="2209800" y="5003641"/>
            <a:ext cx="88537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n=1000</a:t>
            </a:r>
          </a:p>
          <a:p>
            <a:pPr algn="ctr"/>
            <a:r>
              <a:rPr lang="en-US" sz="3600" dirty="0"/>
              <a:t>95% Confidence Intervals shown</a:t>
            </a:r>
          </a:p>
          <a:p>
            <a:pPr algn="ctr"/>
            <a:r>
              <a:rPr lang="en-US" sz="3600" dirty="0"/>
              <a:t>(effects and distinctions are significant)</a:t>
            </a:r>
          </a:p>
        </p:txBody>
      </p:sp>
    </p:spTree>
    <p:extLst>
      <p:ext uri="{BB962C8B-B14F-4D97-AF65-F5344CB8AC3E}">
        <p14:creationId xmlns:p14="http://schemas.microsoft.com/office/powerpoint/2010/main" val="41793825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Causal Tracing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813C83-C515-C749-8A1F-3837376480E0}"/>
              </a:ext>
            </a:extLst>
          </p:cNvPr>
          <p:cNvSpPr txBox="1"/>
          <p:nvPr/>
        </p:nvSpPr>
        <p:spPr>
          <a:xfrm>
            <a:off x="2112146" y="1218203"/>
            <a:ext cx="7967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Early Site with </a:t>
            </a:r>
            <a:r>
              <a:rPr lang="en-US" sz="3600" b="1" dirty="0"/>
              <a:t>MLP disabled</a:t>
            </a:r>
          </a:p>
        </p:txBody>
      </p:sp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EA34F72-60E2-E249-A452-3FFC3417B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78" y="1780043"/>
            <a:ext cx="9055274" cy="288851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3B4D629-9945-F446-ABBA-7F6F3332B127}"/>
              </a:ext>
            </a:extLst>
          </p:cNvPr>
          <p:cNvSpPr txBox="1"/>
          <p:nvPr/>
        </p:nvSpPr>
        <p:spPr>
          <a:xfrm>
            <a:off x="2661633" y="4193517"/>
            <a:ext cx="1383518" cy="3437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 number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B9F23EE-F44A-BD4A-9775-E8503B19957D}"/>
              </a:ext>
            </a:extLst>
          </p:cNvPr>
          <p:cNvGrpSpPr/>
          <p:nvPr/>
        </p:nvGrpSpPr>
        <p:grpSpPr>
          <a:xfrm>
            <a:off x="782945" y="4476326"/>
            <a:ext cx="3544044" cy="2222613"/>
            <a:chOff x="782945" y="4476326"/>
            <a:chExt cx="3544044" cy="222261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1806839-1564-AE48-8DEC-9DB20C91CC71}"/>
                </a:ext>
              </a:extLst>
            </p:cNvPr>
            <p:cNvGrpSpPr/>
            <p:nvPr/>
          </p:nvGrpSpPr>
          <p:grpSpPr>
            <a:xfrm>
              <a:off x="2553373" y="4476326"/>
              <a:ext cx="1773616" cy="499641"/>
              <a:chOff x="2553373" y="4476326"/>
              <a:chExt cx="1773616" cy="499641"/>
            </a:xfrm>
          </p:grpSpPr>
          <p:sp>
            <p:nvSpPr>
              <p:cNvPr id="18" name="Left Brace 17">
                <a:extLst>
                  <a:ext uri="{FF2B5EF4-FFF2-40B4-BE49-F238E27FC236}">
                    <a16:creationId xmlns:a16="http://schemas.microsoft.com/office/drawing/2014/main" id="{AFB3A8C5-74E6-434C-83C6-FACF64BE0507}"/>
                  </a:ext>
                </a:extLst>
              </p:cNvPr>
              <p:cNvSpPr/>
              <p:nvPr/>
            </p:nvSpPr>
            <p:spPr>
              <a:xfrm rot="16200000">
                <a:off x="3357018" y="3672681"/>
                <a:ext cx="166326" cy="1773616"/>
              </a:xfrm>
              <a:prstGeom prst="leftBrac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C79493D-1B2D-3C42-AB24-BE77A210CFBD}"/>
                  </a:ext>
                </a:extLst>
              </p:cNvPr>
              <p:cNvSpPr txBox="1"/>
              <p:nvPr/>
            </p:nvSpPr>
            <p:spPr>
              <a:xfrm>
                <a:off x="2943469" y="4603527"/>
                <a:ext cx="985116" cy="3724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input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8D58CC1-7323-9E4C-8F05-65FE8E18124F}"/>
                </a:ext>
              </a:extLst>
            </p:cNvPr>
            <p:cNvSpPr txBox="1"/>
            <p:nvPr/>
          </p:nvSpPr>
          <p:spPr>
            <a:xfrm>
              <a:off x="782945" y="4944613"/>
              <a:ext cx="314564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Low layer state: no effect without MLP</a:t>
              </a:r>
              <a:endParaRPr lang="en-US" sz="3600" b="1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79C3454-1211-2B4E-887B-6ECD87173A2A}"/>
              </a:ext>
            </a:extLst>
          </p:cNvPr>
          <p:cNvGrpSpPr/>
          <p:nvPr/>
        </p:nvGrpSpPr>
        <p:grpSpPr>
          <a:xfrm>
            <a:off x="5955959" y="4476327"/>
            <a:ext cx="5731690" cy="1699969"/>
            <a:chOff x="5955959" y="4476327"/>
            <a:chExt cx="5731690" cy="169996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E08F29F-684E-9B4A-B382-9BF39E0020A6}"/>
                </a:ext>
              </a:extLst>
            </p:cNvPr>
            <p:cNvGrpSpPr/>
            <p:nvPr/>
          </p:nvGrpSpPr>
          <p:grpSpPr>
            <a:xfrm>
              <a:off x="5955959" y="4476327"/>
              <a:ext cx="3717728" cy="482835"/>
              <a:chOff x="5955959" y="4476327"/>
              <a:chExt cx="3717728" cy="482835"/>
            </a:xfrm>
          </p:grpSpPr>
          <p:sp>
            <p:nvSpPr>
              <p:cNvPr id="21" name="Left Brace 20">
                <a:extLst>
                  <a:ext uri="{FF2B5EF4-FFF2-40B4-BE49-F238E27FC236}">
                    <a16:creationId xmlns:a16="http://schemas.microsoft.com/office/drawing/2014/main" id="{D9C62AA2-71E2-D842-8482-4839483E8036}"/>
                  </a:ext>
                </a:extLst>
              </p:cNvPr>
              <p:cNvSpPr/>
              <p:nvPr/>
            </p:nvSpPr>
            <p:spPr>
              <a:xfrm rot="16200000">
                <a:off x="7731662" y="2700624"/>
                <a:ext cx="166322" cy="3717728"/>
              </a:xfrm>
              <a:prstGeom prst="leftBrac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A21DD97-4778-E845-A2F9-8ED5A618601A}"/>
                  </a:ext>
                </a:extLst>
              </p:cNvPr>
              <p:cNvSpPr txBox="1"/>
              <p:nvPr/>
            </p:nvSpPr>
            <p:spPr>
              <a:xfrm>
                <a:off x="7275263" y="4586722"/>
                <a:ext cx="1117917" cy="3724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output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8F32F4-7EB8-2846-BB03-00E885F32377}"/>
                </a:ext>
              </a:extLst>
            </p:cNvPr>
            <p:cNvSpPr txBox="1"/>
            <p:nvPr/>
          </p:nvSpPr>
          <p:spPr>
            <a:xfrm>
              <a:off x="7155702" y="4975967"/>
              <a:ext cx="453194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High layer state: MLP not needed for effect</a:t>
              </a:r>
              <a:endParaRPr lang="en-US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6082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1">
            <a:extLst>
              <a:ext uri="{FF2B5EF4-FFF2-40B4-BE49-F238E27FC236}">
                <a16:creationId xmlns:a16="http://schemas.microsoft.com/office/drawing/2014/main" id="{03B9CC60-9195-754B-902B-C9B0570FD4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Localized Knowledge Hypothesis</a:t>
            </a:r>
          </a:p>
        </p:txBody>
      </p:sp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EA34F72-60E2-E249-A452-3FFC3417B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78" y="1780043"/>
            <a:ext cx="9055274" cy="288851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3B4D629-9945-F446-ABBA-7F6F3332B127}"/>
              </a:ext>
            </a:extLst>
          </p:cNvPr>
          <p:cNvSpPr txBox="1"/>
          <p:nvPr/>
        </p:nvSpPr>
        <p:spPr>
          <a:xfrm>
            <a:off x="2661633" y="4193517"/>
            <a:ext cx="1383518" cy="3437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 number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806839-1564-AE48-8DEC-9DB20C91CC71}"/>
              </a:ext>
            </a:extLst>
          </p:cNvPr>
          <p:cNvGrpSpPr/>
          <p:nvPr/>
        </p:nvGrpSpPr>
        <p:grpSpPr>
          <a:xfrm>
            <a:off x="2553373" y="4476326"/>
            <a:ext cx="1773616" cy="499641"/>
            <a:chOff x="2553373" y="4476326"/>
            <a:chExt cx="1773616" cy="499641"/>
          </a:xfrm>
        </p:grpSpPr>
        <p:sp>
          <p:nvSpPr>
            <p:cNvPr id="18" name="Left Brace 17">
              <a:extLst>
                <a:ext uri="{FF2B5EF4-FFF2-40B4-BE49-F238E27FC236}">
                  <a16:creationId xmlns:a16="http://schemas.microsoft.com/office/drawing/2014/main" id="{AFB3A8C5-74E6-434C-83C6-FACF64BE0507}"/>
                </a:ext>
              </a:extLst>
            </p:cNvPr>
            <p:cNvSpPr/>
            <p:nvPr/>
          </p:nvSpPr>
          <p:spPr>
            <a:xfrm rot="16200000">
              <a:off x="3357018" y="3672681"/>
              <a:ext cx="166326" cy="1773616"/>
            </a:xfrm>
            <a:prstGeom prst="leftBrac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C79493D-1B2D-3C42-AB24-BE77A210CFBD}"/>
                </a:ext>
              </a:extLst>
            </p:cNvPr>
            <p:cNvSpPr txBox="1"/>
            <p:nvPr/>
          </p:nvSpPr>
          <p:spPr>
            <a:xfrm>
              <a:off x="2943469" y="4603527"/>
              <a:ext cx="985116" cy="372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 input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4958893-BFF1-3840-923D-6CE7C23D17B8}"/>
              </a:ext>
            </a:extLst>
          </p:cNvPr>
          <p:cNvGrpSpPr/>
          <p:nvPr/>
        </p:nvGrpSpPr>
        <p:grpSpPr>
          <a:xfrm>
            <a:off x="4326990" y="4613300"/>
            <a:ext cx="1628967" cy="455602"/>
            <a:chOff x="4326990" y="4613300"/>
            <a:chExt cx="1628967" cy="455602"/>
          </a:xfrm>
        </p:grpSpPr>
        <p:sp>
          <p:nvSpPr>
            <p:cNvPr id="20" name="Left Brace 19">
              <a:extLst>
                <a:ext uri="{FF2B5EF4-FFF2-40B4-BE49-F238E27FC236}">
                  <a16:creationId xmlns:a16="http://schemas.microsoft.com/office/drawing/2014/main" id="{FFBC8250-022C-3247-B364-F9BE1524D5A5}"/>
                </a:ext>
              </a:extLst>
            </p:cNvPr>
            <p:cNvSpPr/>
            <p:nvPr/>
          </p:nvSpPr>
          <p:spPr>
            <a:xfrm rot="16200000">
              <a:off x="5058312" y="3881978"/>
              <a:ext cx="166324" cy="1628967"/>
            </a:xfrm>
            <a:prstGeom prst="leftBrac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F690978-B722-0248-B4E3-B6E2E013F1F7}"/>
                </a:ext>
              </a:extLst>
            </p:cNvPr>
            <p:cNvSpPr txBox="1"/>
            <p:nvPr/>
          </p:nvSpPr>
          <p:spPr>
            <a:xfrm>
              <a:off x="4476573" y="4696462"/>
              <a:ext cx="1329801" cy="372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(c) mapping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E08F29F-684E-9B4A-B382-9BF39E0020A6}"/>
              </a:ext>
            </a:extLst>
          </p:cNvPr>
          <p:cNvGrpSpPr/>
          <p:nvPr/>
        </p:nvGrpSpPr>
        <p:grpSpPr>
          <a:xfrm>
            <a:off x="5955959" y="4476327"/>
            <a:ext cx="3717728" cy="482835"/>
            <a:chOff x="5955959" y="4476327"/>
            <a:chExt cx="3717728" cy="482835"/>
          </a:xfrm>
        </p:grpSpPr>
        <p:sp>
          <p:nvSpPr>
            <p:cNvPr id="21" name="Left Brace 20">
              <a:extLst>
                <a:ext uri="{FF2B5EF4-FFF2-40B4-BE49-F238E27FC236}">
                  <a16:creationId xmlns:a16="http://schemas.microsoft.com/office/drawing/2014/main" id="{D9C62AA2-71E2-D842-8482-4839483E8036}"/>
                </a:ext>
              </a:extLst>
            </p:cNvPr>
            <p:cNvSpPr/>
            <p:nvPr/>
          </p:nvSpPr>
          <p:spPr>
            <a:xfrm rot="16200000">
              <a:off x="7731662" y="2700624"/>
              <a:ext cx="166322" cy="3717728"/>
            </a:xfrm>
            <a:prstGeom prst="leftBrac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A21DD97-4778-E845-A2F9-8ED5A618601A}"/>
                </a:ext>
              </a:extLst>
            </p:cNvPr>
            <p:cNvSpPr txBox="1"/>
            <p:nvPr/>
          </p:nvSpPr>
          <p:spPr>
            <a:xfrm>
              <a:off x="7275263" y="4586722"/>
              <a:ext cx="1117917" cy="372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 output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0DA1ED8-F652-2445-BEF7-762461B7A8E3}"/>
              </a:ext>
            </a:extLst>
          </p:cNvPr>
          <p:cNvGrpSpPr/>
          <p:nvPr/>
        </p:nvGrpSpPr>
        <p:grpSpPr>
          <a:xfrm>
            <a:off x="858651" y="1515290"/>
            <a:ext cx="10474695" cy="4169089"/>
            <a:chOff x="858651" y="1515290"/>
            <a:chExt cx="10474695" cy="416908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2C365F9-96E2-CD4B-A814-FBCCE07894AC}"/>
                </a:ext>
              </a:extLst>
            </p:cNvPr>
            <p:cNvSpPr txBox="1"/>
            <p:nvPr/>
          </p:nvSpPr>
          <p:spPr>
            <a:xfrm>
              <a:off x="858651" y="5038048"/>
              <a:ext cx="104746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Factual Knowledge is stored in </a:t>
              </a:r>
              <a:r>
                <a:rPr lang="en-US" sz="3600" dirty="0" err="1"/>
                <a:t>midlayer</a:t>
              </a:r>
              <a:r>
                <a:rPr lang="en-US" sz="3600" dirty="0"/>
                <a:t> MLP modules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74E2405-9DE1-8044-B211-83E8B7631530}"/>
                </a:ext>
              </a:extLst>
            </p:cNvPr>
            <p:cNvSpPr/>
            <p:nvPr/>
          </p:nvSpPr>
          <p:spPr>
            <a:xfrm>
              <a:off x="4256381" y="1515290"/>
              <a:ext cx="1773617" cy="3573074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Factual Knowledge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FB7EDA9-64D6-0A4A-9A05-462CE640E4DF}"/>
              </a:ext>
            </a:extLst>
          </p:cNvPr>
          <p:cNvSpPr txBox="1"/>
          <p:nvPr/>
        </p:nvSpPr>
        <p:spPr>
          <a:xfrm>
            <a:off x="858651" y="5619124"/>
            <a:ext cx="10474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We could test this hypothesis by </a:t>
            </a:r>
            <a:r>
              <a:rPr lang="en-US" sz="3600" b="1" i="1" dirty="0"/>
              <a:t>changing</a:t>
            </a:r>
            <a:r>
              <a:rPr lang="en-US" sz="3600" dirty="0"/>
              <a:t> knowledge.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EE8437-6F60-E542-92E3-04AF2619BEE2}"/>
              </a:ext>
            </a:extLst>
          </p:cNvPr>
          <p:cNvSpPr txBox="1"/>
          <p:nvPr/>
        </p:nvSpPr>
        <p:spPr>
          <a:xfrm>
            <a:off x="6722059" y="6204236"/>
            <a:ext cx="5399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consistent with [</a:t>
            </a:r>
            <a:r>
              <a:rPr lang="en-US" sz="3600" dirty="0" err="1"/>
              <a:t>Geva</a:t>
            </a:r>
            <a:r>
              <a:rPr lang="en-US" sz="3600" dirty="0"/>
              <a:t> 2021]</a:t>
            </a:r>
          </a:p>
        </p:txBody>
      </p:sp>
    </p:spTree>
    <p:extLst>
      <p:ext uri="{BB962C8B-B14F-4D97-AF65-F5344CB8AC3E}">
        <p14:creationId xmlns:p14="http://schemas.microsoft.com/office/powerpoint/2010/main" val="216368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4546768-6878-0D47-A16B-B88DD11CDD05}"/>
              </a:ext>
            </a:extLst>
          </p:cNvPr>
          <p:cNvSpPr txBox="1">
            <a:spLocks/>
          </p:cNvSpPr>
          <p:nvPr/>
        </p:nvSpPr>
        <p:spPr>
          <a:xfrm>
            <a:off x="1" y="2617035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2. </a:t>
            </a:r>
            <a:r>
              <a:rPr lang="en-US" u="sng" dirty="0"/>
              <a:t>Changing</a:t>
            </a:r>
            <a:r>
              <a:rPr lang="en-US" dirty="0"/>
              <a:t> Knowledge</a:t>
            </a:r>
          </a:p>
        </p:txBody>
      </p:sp>
    </p:spTree>
    <p:extLst>
      <p:ext uri="{BB962C8B-B14F-4D97-AF65-F5344CB8AC3E}">
        <p14:creationId xmlns:p14="http://schemas.microsoft.com/office/powerpoint/2010/main" val="39778606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662E936-3A77-344D-B21D-A3779A2A9EA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2. </a:t>
            </a:r>
            <a:r>
              <a:rPr lang="en-US" u="sng" dirty="0"/>
              <a:t>Changing</a:t>
            </a:r>
            <a:r>
              <a:rPr lang="en-US" dirty="0"/>
              <a:t> Knowledge</a:t>
            </a:r>
          </a:p>
        </p:txBody>
      </p:sp>
      <p:cxnSp>
        <p:nvCxnSpPr>
          <p:cNvPr id="393" name="Elbow Connector 392">
            <a:extLst>
              <a:ext uri="{FF2B5EF4-FFF2-40B4-BE49-F238E27FC236}">
                <a16:creationId xmlns:a16="http://schemas.microsoft.com/office/drawing/2014/main" id="{7F8C177A-6789-BF4B-80BD-9A553C477E33}"/>
              </a:ext>
            </a:extLst>
          </p:cNvPr>
          <p:cNvCxnSpPr>
            <a:cxnSpLocks/>
            <a:stCxn id="411" idx="0"/>
            <a:endCxn id="394" idx="1"/>
          </p:cNvCxnSpPr>
          <p:nvPr/>
        </p:nvCxnSpPr>
        <p:spPr>
          <a:xfrm rot="16200000" flipH="1">
            <a:off x="3785177" y="1657682"/>
            <a:ext cx="145851" cy="269985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Rectangle 393">
            <a:extLst>
              <a:ext uri="{FF2B5EF4-FFF2-40B4-BE49-F238E27FC236}">
                <a16:creationId xmlns:a16="http://schemas.microsoft.com/office/drawing/2014/main" id="{D10A02ED-2F48-8344-BEAB-425709ABF7AD}"/>
              </a:ext>
            </a:extLst>
          </p:cNvPr>
          <p:cNvSpPr/>
          <p:nvPr/>
        </p:nvSpPr>
        <p:spPr>
          <a:xfrm flipV="1">
            <a:off x="3993095" y="1734004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395" name="Elbow Connector 394">
            <a:extLst>
              <a:ext uri="{FF2B5EF4-FFF2-40B4-BE49-F238E27FC236}">
                <a16:creationId xmlns:a16="http://schemas.microsoft.com/office/drawing/2014/main" id="{DF409FC5-C333-534E-9CE5-1FA0AC04A96A}"/>
              </a:ext>
            </a:extLst>
          </p:cNvPr>
          <p:cNvCxnSpPr>
            <a:cxnSpLocks/>
            <a:stCxn id="394" idx="3"/>
          </p:cNvCxnSpPr>
          <p:nvPr/>
        </p:nvCxnSpPr>
        <p:spPr>
          <a:xfrm flipV="1">
            <a:off x="4256289" y="1581971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7" name="Diamond 396">
            <a:extLst>
              <a:ext uri="{FF2B5EF4-FFF2-40B4-BE49-F238E27FC236}">
                <a16:creationId xmlns:a16="http://schemas.microsoft.com/office/drawing/2014/main" id="{2225CEDD-2797-D549-B5EF-C405969CF276}"/>
              </a:ext>
            </a:extLst>
          </p:cNvPr>
          <p:cNvSpPr/>
          <p:nvPr/>
        </p:nvSpPr>
        <p:spPr>
          <a:xfrm flipV="1">
            <a:off x="4658399" y="1683968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398" name="Elbow Connector 397">
            <a:extLst>
              <a:ext uri="{FF2B5EF4-FFF2-40B4-BE49-F238E27FC236}">
                <a16:creationId xmlns:a16="http://schemas.microsoft.com/office/drawing/2014/main" id="{C5821BA8-0916-1C4F-8DEB-72B162EEA52B}"/>
              </a:ext>
            </a:extLst>
          </p:cNvPr>
          <p:cNvCxnSpPr>
            <a:cxnSpLocks/>
            <a:stCxn id="397" idx="3"/>
          </p:cNvCxnSpPr>
          <p:nvPr/>
        </p:nvCxnSpPr>
        <p:spPr>
          <a:xfrm flipV="1">
            <a:off x="5021665" y="1581974"/>
            <a:ext cx="101808" cy="283627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Elbow Connector 398">
            <a:extLst>
              <a:ext uri="{FF2B5EF4-FFF2-40B4-BE49-F238E27FC236}">
                <a16:creationId xmlns:a16="http://schemas.microsoft.com/office/drawing/2014/main" id="{59A61C87-C833-4E40-9966-A9F77DED745C}"/>
              </a:ext>
            </a:extLst>
          </p:cNvPr>
          <p:cNvCxnSpPr>
            <a:cxnSpLocks/>
            <a:endCxn id="397" idx="1"/>
          </p:cNvCxnSpPr>
          <p:nvPr/>
        </p:nvCxnSpPr>
        <p:spPr>
          <a:xfrm rot="16200000" flipH="1">
            <a:off x="4430918" y="1638120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Straight Connector 399">
            <a:extLst>
              <a:ext uri="{FF2B5EF4-FFF2-40B4-BE49-F238E27FC236}">
                <a16:creationId xmlns:a16="http://schemas.microsoft.com/office/drawing/2014/main" id="{1571FB2E-B3B5-E144-8BD1-AC5DEE1C70FE}"/>
              </a:ext>
            </a:extLst>
          </p:cNvPr>
          <p:cNvCxnSpPr>
            <a:cxnSpLocks/>
            <a:endCxn id="401" idx="2"/>
          </p:cNvCxnSpPr>
          <p:nvPr/>
        </p:nvCxnSpPr>
        <p:spPr>
          <a:xfrm>
            <a:off x="3867715" y="1581972"/>
            <a:ext cx="1416390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1" name="Oval 400">
            <a:extLst>
              <a:ext uri="{FF2B5EF4-FFF2-40B4-BE49-F238E27FC236}">
                <a16:creationId xmlns:a16="http://schemas.microsoft.com/office/drawing/2014/main" id="{1E658D5F-F93A-FE47-B32B-C111E5F29778}"/>
              </a:ext>
            </a:extLst>
          </p:cNvPr>
          <p:cNvSpPr/>
          <p:nvPr/>
        </p:nvSpPr>
        <p:spPr>
          <a:xfrm flipV="1">
            <a:off x="5284105" y="144419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03" name="Elbow Connector 402">
            <a:extLst>
              <a:ext uri="{FF2B5EF4-FFF2-40B4-BE49-F238E27FC236}">
                <a16:creationId xmlns:a16="http://schemas.microsoft.com/office/drawing/2014/main" id="{98BE3D0D-C1B8-7047-9652-F6FB692A9E9A}"/>
              </a:ext>
            </a:extLst>
          </p:cNvPr>
          <p:cNvCxnSpPr>
            <a:cxnSpLocks/>
            <a:stCxn id="445" idx="0"/>
            <a:endCxn id="404" idx="1"/>
          </p:cNvCxnSpPr>
          <p:nvPr/>
        </p:nvCxnSpPr>
        <p:spPr>
          <a:xfrm rot="16200000" flipH="1">
            <a:off x="2089820" y="1661096"/>
            <a:ext cx="145853" cy="263157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4" name="Rectangle 403">
            <a:extLst>
              <a:ext uri="{FF2B5EF4-FFF2-40B4-BE49-F238E27FC236}">
                <a16:creationId xmlns:a16="http://schemas.microsoft.com/office/drawing/2014/main" id="{491B1B64-42FC-7C4D-9DE9-DF65E346E483}"/>
              </a:ext>
            </a:extLst>
          </p:cNvPr>
          <p:cNvSpPr/>
          <p:nvPr/>
        </p:nvSpPr>
        <p:spPr>
          <a:xfrm flipV="1">
            <a:off x="2294325" y="1734005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05" name="Elbow Connector 404">
            <a:extLst>
              <a:ext uri="{FF2B5EF4-FFF2-40B4-BE49-F238E27FC236}">
                <a16:creationId xmlns:a16="http://schemas.microsoft.com/office/drawing/2014/main" id="{E3518B90-4886-DB4A-819A-10ACE729A192}"/>
              </a:ext>
            </a:extLst>
          </p:cNvPr>
          <p:cNvCxnSpPr>
            <a:cxnSpLocks/>
            <a:stCxn id="404" idx="3"/>
          </p:cNvCxnSpPr>
          <p:nvPr/>
        </p:nvCxnSpPr>
        <p:spPr>
          <a:xfrm flipV="1">
            <a:off x="2557520" y="1581972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7" name="Diamond 406">
            <a:extLst>
              <a:ext uri="{FF2B5EF4-FFF2-40B4-BE49-F238E27FC236}">
                <a16:creationId xmlns:a16="http://schemas.microsoft.com/office/drawing/2014/main" id="{B51559DB-8487-DB4A-A25D-FED4C3CF223E}"/>
              </a:ext>
            </a:extLst>
          </p:cNvPr>
          <p:cNvSpPr/>
          <p:nvPr/>
        </p:nvSpPr>
        <p:spPr>
          <a:xfrm flipV="1">
            <a:off x="2959628" y="1683969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08" name="Elbow Connector 407">
            <a:extLst>
              <a:ext uri="{FF2B5EF4-FFF2-40B4-BE49-F238E27FC236}">
                <a16:creationId xmlns:a16="http://schemas.microsoft.com/office/drawing/2014/main" id="{E9AA2E44-39F0-6544-8382-3BD52F688F4E}"/>
              </a:ext>
            </a:extLst>
          </p:cNvPr>
          <p:cNvCxnSpPr>
            <a:cxnSpLocks/>
            <a:stCxn id="407" idx="3"/>
          </p:cNvCxnSpPr>
          <p:nvPr/>
        </p:nvCxnSpPr>
        <p:spPr>
          <a:xfrm flipV="1">
            <a:off x="3322894" y="1581975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Elbow Connector 408">
            <a:extLst>
              <a:ext uri="{FF2B5EF4-FFF2-40B4-BE49-F238E27FC236}">
                <a16:creationId xmlns:a16="http://schemas.microsoft.com/office/drawing/2014/main" id="{219BD851-1593-934C-82F8-6ACAE243147D}"/>
              </a:ext>
            </a:extLst>
          </p:cNvPr>
          <p:cNvCxnSpPr>
            <a:cxnSpLocks/>
            <a:endCxn id="407" idx="1"/>
          </p:cNvCxnSpPr>
          <p:nvPr/>
        </p:nvCxnSpPr>
        <p:spPr>
          <a:xfrm rot="16200000" flipH="1">
            <a:off x="2732147" y="1638121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Straight Connector 409">
            <a:extLst>
              <a:ext uri="{FF2B5EF4-FFF2-40B4-BE49-F238E27FC236}">
                <a16:creationId xmlns:a16="http://schemas.microsoft.com/office/drawing/2014/main" id="{CB9F12AC-2A46-A743-B06E-EBEB2F07A82F}"/>
              </a:ext>
            </a:extLst>
          </p:cNvPr>
          <p:cNvCxnSpPr>
            <a:cxnSpLocks/>
            <a:stCxn id="445" idx="6"/>
            <a:endCxn id="411" idx="2"/>
          </p:cNvCxnSpPr>
          <p:nvPr/>
        </p:nvCxnSpPr>
        <p:spPr>
          <a:xfrm>
            <a:off x="2168943" y="1581973"/>
            <a:ext cx="1416390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" name="Oval 410">
            <a:extLst>
              <a:ext uri="{FF2B5EF4-FFF2-40B4-BE49-F238E27FC236}">
                <a16:creationId xmlns:a16="http://schemas.microsoft.com/office/drawing/2014/main" id="{224997BF-0566-5043-B45B-1AFF61FA7690}"/>
              </a:ext>
            </a:extLst>
          </p:cNvPr>
          <p:cNvSpPr/>
          <p:nvPr/>
        </p:nvSpPr>
        <p:spPr>
          <a:xfrm flipV="1">
            <a:off x="3585334" y="1444198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41" name="Diamond 440">
            <a:extLst>
              <a:ext uri="{FF2B5EF4-FFF2-40B4-BE49-F238E27FC236}">
                <a16:creationId xmlns:a16="http://schemas.microsoft.com/office/drawing/2014/main" id="{5ECF96EA-BB0D-CA4A-8DB7-956D4205D9D6}"/>
              </a:ext>
            </a:extLst>
          </p:cNvPr>
          <p:cNvSpPr/>
          <p:nvPr/>
        </p:nvSpPr>
        <p:spPr>
          <a:xfrm flipV="1">
            <a:off x="9757560" y="1683968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42" name="Elbow Connector 441">
            <a:extLst>
              <a:ext uri="{FF2B5EF4-FFF2-40B4-BE49-F238E27FC236}">
                <a16:creationId xmlns:a16="http://schemas.microsoft.com/office/drawing/2014/main" id="{E5D28257-4695-B249-B35E-659F305A3A18}"/>
              </a:ext>
            </a:extLst>
          </p:cNvPr>
          <p:cNvCxnSpPr>
            <a:cxnSpLocks/>
            <a:stCxn id="441" idx="3"/>
          </p:cNvCxnSpPr>
          <p:nvPr/>
        </p:nvCxnSpPr>
        <p:spPr>
          <a:xfrm flipV="1">
            <a:off x="10120826" y="1581974"/>
            <a:ext cx="101808" cy="283627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3" name="Elbow Connector 442">
            <a:extLst>
              <a:ext uri="{FF2B5EF4-FFF2-40B4-BE49-F238E27FC236}">
                <a16:creationId xmlns:a16="http://schemas.microsoft.com/office/drawing/2014/main" id="{FD72471E-64B4-3448-A072-48612DACA9F4}"/>
              </a:ext>
            </a:extLst>
          </p:cNvPr>
          <p:cNvCxnSpPr>
            <a:cxnSpLocks/>
            <a:endCxn id="441" idx="1"/>
          </p:cNvCxnSpPr>
          <p:nvPr/>
        </p:nvCxnSpPr>
        <p:spPr>
          <a:xfrm rot="16200000" flipH="1">
            <a:off x="9530079" y="1638120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Straight Connector 413">
            <a:extLst>
              <a:ext uri="{FF2B5EF4-FFF2-40B4-BE49-F238E27FC236}">
                <a16:creationId xmlns:a16="http://schemas.microsoft.com/office/drawing/2014/main" id="{E2161C31-6959-0C48-B504-655216F9DD24}"/>
              </a:ext>
            </a:extLst>
          </p:cNvPr>
          <p:cNvCxnSpPr>
            <a:cxnSpLocks/>
            <a:endCxn id="415" idx="2"/>
          </p:cNvCxnSpPr>
          <p:nvPr/>
        </p:nvCxnSpPr>
        <p:spPr>
          <a:xfrm>
            <a:off x="8966877" y="1581972"/>
            <a:ext cx="1416390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5" name="Oval 414">
            <a:extLst>
              <a:ext uri="{FF2B5EF4-FFF2-40B4-BE49-F238E27FC236}">
                <a16:creationId xmlns:a16="http://schemas.microsoft.com/office/drawing/2014/main" id="{A6C2B56F-DDA3-5B4E-9E97-19D29EC16664}"/>
              </a:ext>
            </a:extLst>
          </p:cNvPr>
          <p:cNvSpPr/>
          <p:nvPr/>
        </p:nvSpPr>
        <p:spPr>
          <a:xfrm flipV="1">
            <a:off x="10383267" y="144419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38" name="Elbow Connector 437">
            <a:extLst>
              <a:ext uri="{FF2B5EF4-FFF2-40B4-BE49-F238E27FC236}">
                <a16:creationId xmlns:a16="http://schemas.microsoft.com/office/drawing/2014/main" id="{89940EFA-29CC-8F4F-A277-FC8AA7DFDE31}"/>
              </a:ext>
            </a:extLst>
          </p:cNvPr>
          <p:cNvCxnSpPr>
            <a:cxnSpLocks/>
            <a:stCxn id="401" idx="0"/>
            <a:endCxn id="439" idx="1"/>
          </p:cNvCxnSpPr>
          <p:nvPr/>
        </p:nvCxnSpPr>
        <p:spPr>
          <a:xfrm rot="16200000" flipH="1">
            <a:off x="5485372" y="1656258"/>
            <a:ext cx="145852" cy="272834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9" name="Rectangle 438">
            <a:extLst>
              <a:ext uri="{FF2B5EF4-FFF2-40B4-BE49-F238E27FC236}">
                <a16:creationId xmlns:a16="http://schemas.microsoft.com/office/drawing/2014/main" id="{D92089E9-9E8B-F546-BCEF-F56A173EABAC}"/>
              </a:ext>
            </a:extLst>
          </p:cNvPr>
          <p:cNvSpPr/>
          <p:nvPr/>
        </p:nvSpPr>
        <p:spPr>
          <a:xfrm flipV="1">
            <a:off x="5694715" y="1734004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40" name="Elbow Connector 439">
            <a:extLst>
              <a:ext uri="{FF2B5EF4-FFF2-40B4-BE49-F238E27FC236}">
                <a16:creationId xmlns:a16="http://schemas.microsoft.com/office/drawing/2014/main" id="{2C30624F-D02E-774D-8C12-060E5F53485C}"/>
              </a:ext>
            </a:extLst>
          </p:cNvPr>
          <p:cNvCxnSpPr>
            <a:cxnSpLocks/>
            <a:stCxn id="439" idx="3"/>
          </p:cNvCxnSpPr>
          <p:nvPr/>
        </p:nvCxnSpPr>
        <p:spPr>
          <a:xfrm flipV="1">
            <a:off x="5957909" y="1581971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5" name="Diamond 434">
            <a:extLst>
              <a:ext uri="{FF2B5EF4-FFF2-40B4-BE49-F238E27FC236}">
                <a16:creationId xmlns:a16="http://schemas.microsoft.com/office/drawing/2014/main" id="{33D72490-8612-E045-93E9-9F3489B59D93}"/>
              </a:ext>
            </a:extLst>
          </p:cNvPr>
          <p:cNvSpPr/>
          <p:nvPr/>
        </p:nvSpPr>
        <p:spPr>
          <a:xfrm flipV="1">
            <a:off x="6360018" y="1683968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36" name="Elbow Connector 435">
            <a:extLst>
              <a:ext uri="{FF2B5EF4-FFF2-40B4-BE49-F238E27FC236}">
                <a16:creationId xmlns:a16="http://schemas.microsoft.com/office/drawing/2014/main" id="{9C564B50-1FAA-FA47-BEB2-E02311712BB8}"/>
              </a:ext>
            </a:extLst>
          </p:cNvPr>
          <p:cNvCxnSpPr>
            <a:cxnSpLocks/>
            <a:stCxn id="435" idx="3"/>
          </p:cNvCxnSpPr>
          <p:nvPr/>
        </p:nvCxnSpPr>
        <p:spPr>
          <a:xfrm flipV="1">
            <a:off x="6723285" y="1581974"/>
            <a:ext cx="101808" cy="283627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Elbow Connector 436">
            <a:extLst>
              <a:ext uri="{FF2B5EF4-FFF2-40B4-BE49-F238E27FC236}">
                <a16:creationId xmlns:a16="http://schemas.microsoft.com/office/drawing/2014/main" id="{ED302EE7-9E39-E748-9B39-92902A4765EB}"/>
              </a:ext>
            </a:extLst>
          </p:cNvPr>
          <p:cNvCxnSpPr>
            <a:cxnSpLocks/>
            <a:endCxn id="435" idx="1"/>
          </p:cNvCxnSpPr>
          <p:nvPr/>
        </p:nvCxnSpPr>
        <p:spPr>
          <a:xfrm rot="16200000" flipH="1">
            <a:off x="6132537" y="1638120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Connector 417">
            <a:extLst>
              <a:ext uri="{FF2B5EF4-FFF2-40B4-BE49-F238E27FC236}">
                <a16:creationId xmlns:a16="http://schemas.microsoft.com/office/drawing/2014/main" id="{99AFAED5-B480-AB4A-BE15-B2EAE4A54FB1}"/>
              </a:ext>
            </a:extLst>
          </p:cNvPr>
          <p:cNvCxnSpPr>
            <a:cxnSpLocks/>
            <a:endCxn id="419" idx="2"/>
          </p:cNvCxnSpPr>
          <p:nvPr/>
        </p:nvCxnSpPr>
        <p:spPr>
          <a:xfrm>
            <a:off x="5569335" y="1581972"/>
            <a:ext cx="1416390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Oval 418">
            <a:extLst>
              <a:ext uri="{FF2B5EF4-FFF2-40B4-BE49-F238E27FC236}">
                <a16:creationId xmlns:a16="http://schemas.microsoft.com/office/drawing/2014/main" id="{824FEC62-0650-DD44-82CC-091DDACEB26A}"/>
              </a:ext>
            </a:extLst>
          </p:cNvPr>
          <p:cNvSpPr/>
          <p:nvPr/>
        </p:nvSpPr>
        <p:spPr>
          <a:xfrm flipV="1">
            <a:off x="6985726" y="144419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32" name="Elbow Connector 431">
            <a:extLst>
              <a:ext uri="{FF2B5EF4-FFF2-40B4-BE49-F238E27FC236}">
                <a16:creationId xmlns:a16="http://schemas.microsoft.com/office/drawing/2014/main" id="{A6B21595-E6BF-AC45-8215-7F8155A178E3}"/>
              </a:ext>
            </a:extLst>
          </p:cNvPr>
          <p:cNvCxnSpPr>
            <a:cxnSpLocks/>
            <a:stCxn id="419" idx="0"/>
            <a:endCxn id="433" idx="1"/>
          </p:cNvCxnSpPr>
          <p:nvPr/>
        </p:nvCxnSpPr>
        <p:spPr>
          <a:xfrm rot="16200000" flipH="1">
            <a:off x="7185568" y="1657682"/>
            <a:ext cx="145852" cy="269985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3" name="Rectangle 432">
            <a:extLst>
              <a:ext uri="{FF2B5EF4-FFF2-40B4-BE49-F238E27FC236}">
                <a16:creationId xmlns:a16="http://schemas.microsoft.com/office/drawing/2014/main" id="{03C6BA7B-58F3-3645-AF05-1C032E978472}"/>
              </a:ext>
            </a:extLst>
          </p:cNvPr>
          <p:cNvSpPr/>
          <p:nvPr/>
        </p:nvSpPr>
        <p:spPr>
          <a:xfrm flipV="1">
            <a:off x="7393487" y="1734004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34" name="Elbow Connector 433">
            <a:extLst>
              <a:ext uri="{FF2B5EF4-FFF2-40B4-BE49-F238E27FC236}">
                <a16:creationId xmlns:a16="http://schemas.microsoft.com/office/drawing/2014/main" id="{53DEA955-4F48-524D-8667-B8576CA779F9}"/>
              </a:ext>
            </a:extLst>
          </p:cNvPr>
          <p:cNvCxnSpPr>
            <a:cxnSpLocks/>
            <a:stCxn id="433" idx="3"/>
          </p:cNvCxnSpPr>
          <p:nvPr/>
        </p:nvCxnSpPr>
        <p:spPr>
          <a:xfrm flipV="1">
            <a:off x="7656681" y="1581971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Straight Connector 420">
            <a:extLst>
              <a:ext uri="{FF2B5EF4-FFF2-40B4-BE49-F238E27FC236}">
                <a16:creationId xmlns:a16="http://schemas.microsoft.com/office/drawing/2014/main" id="{127DA5E5-D66A-D648-964A-2FE6B081E2F9}"/>
              </a:ext>
            </a:extLst>
          </p:cNvPr>
          <p:cNvCxnSpPr>
            <a:cxnSpLocks/>
          </p:cNvCxnSpPr>
          <p:nvPr/>
        </p:nvCxnSpPr>
        <p:spPr>
          <a:xfrm>
            <a:off x="7268107" y="1581972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Elbow Connector 428">
            <a:extLst>
              <a:ext uri="{FF2B5EF4-FFF2-40B4-BE49-F238E27FC236}">
                <a16:creationId xmlns:a16="http://schemas.microsoft.com/office/drawing/2014/main" id="{D60288A2-38E3-3943-B847-71D068CB776E}"/>
              </a:ext>
            </a:extLst>
          </p:cNvPr>
          <p:cNvCxnSpPr>
            <a:cxnSpLocks/>
            <a:stCxn id="423" idx="0"/>
            <a:endCxn id="430" idx="1"/>
          </p:cNvCxnSpPr>
          <p:nvPr/>
        </p:nvCxnSpPr>
        <p:spPr>
          <a:xfrm rot="16200000" flipH="1">
            <a:off x="8884339" y="1657683"/>
            <a:ext cx="145852" cy="269984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" name="Rectangle 429">
            <a:extLst>
              <a:ext uri="{FF2B5EF4-FFF2-40B4-BE49-F238E27FC236}">
                <a16:creationId xmlns:a16="http://schemas.microsoft.com/office/drawing/2014/main" id="{F8FAD658-4505-5D44-AB36-71DEBE6F3858}"/>
              </a:ext>
            </a:extLst>
          </p:cNvPr>
          <p:cNvSpPr/>
          <p:nvPr/>
        </p:nvSpPr>
        <p:spPr>
          <a:xfrm flipV="1">
            <a:off x="9092257" y="1734004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31" name="Elbow Connector 430">
            <a:extLst>
              <a:ext uri="{FF2B5EF4-FFF2-40B4-BE49-F238E27FC236}">
                <a16:creationId xmlns:a16="http://schemas.microsoft.com/office/drawing/2014/main" id="{19802C58-ABDB-8348-9E3F-0074FDC7C728}"/>
              </a:ext>
            </a:extLst>
          </p:cNvPr>
          <p:cNvCxnSpPr>
            <a:cxnSpLocks/>
            <a:stCxn id="430" idx="3"/>
          </p:cNvCxnSpPr>
          <p:nvPr/>
        </p:nvCxnSpPr>
        <p:spPr>
          <a:xfrm flipV="1">
            <a:off x="9355451" y="1581971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Oval 422">
            <a:extLst>
              <a:ext uri="{FF2B5EF4-FFF2-40B4-BE49-F238E27FC236}">
                <a16:creationId xmlns:a16="http://schemas.microsoft.com/office/drawing/2014/main" id="{C6929F0A-D2E2-CD49-B484-24656AB6A55B}"/>
              </a:ext>
            </a:extLst>
          </p:cNvPr>
          <p:cNvSpPr/>
          <p:nvPr/>
        </p:nvSpPr>
        <p:spPr>
          <a:xfrm flipV="1">
            <a:off x="8684497" y="144419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25" name="Straight Connector 424">
            <a:extLst>
              <a:ext uri="{FF2B5EF4-FFF2-40B4-BE49-F238E27FC236}">
                <a16:creationId xmlns:a16="http://schemas.microsoft.com/office/drawing/2014/main" id="{943AD127-B43D-8447-99B6-973EA8069D10}"/>
              </a:ext>
            </a:extLst>
          </p:cNvPr>
          <p:cNvCxnSpPr>
            <a:cxnSpLocks/>
          </p:cNvCxnSpPr>
          <p:nvPr/>
        </p:nvCxnSpPr>
        <p:spPr>
          <a:xfrm>
            <a:off x="8526772" y="1581973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6" name="Oval 425">
            <a:extLst>
              <a:ext uri="{FF2B5EF4-FFF2-40B4-BE49-F238E27FC236}">
                <a16:creationId xmlns:a16="http://schemas.microsoft.com/office/drawing/2014/main" id="{6FAA325A-8F8C-644E-B8DC-886076140CAA}"/>
              </a:ext>
            </a:extLst>
          </p:cNvPr>
          <p:cNvSpPr/>
          <p:nvPr/>
        </p:nvSpPr>
        <p:spPr>
          <a:xfrm>
            <a:off x="8056256" y="154834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427" name="Oval 426">
            <a:extLst>
              <a:ext uri="{FF2B5EF4-FFF2-40B4-BE49-F238E27FC236}">
                <a16:creationId xmlns:a16="http://schemas.microsoft.com/office/drawing/2014/main" id="{2180CF6A-D01C-9143-A4BB-DFC530CED8BA}"/>
              </a:ext>
            </a:extLst>
          </p:cNvPr>
          <p:cNvSpPr/>
          <p:nvPr/>
        </p:nvSpPr>
        <p:spPr>
          <a:xfrm>
            <a:off x="8215926" y="154834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6B268A4F-B61C-C846-ABE5-9A12DC738DB2}"/>
              </a:ext>
            </a:extLst>
          </p:cNvPr>
          <p:cNvSpPr/>
          <p:nvPr/>
        </p:nvSpPr>
        <p:spPr>
          <a:xfrm>
            <a:off x="8373580" y="154834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45" name="Oval 444">
            <a:extLst>
              <a:ext uri="{FF2B5EF4-FFF2-40B4-BE49-F238E27FC236}">
                <a16:creationId xmlns:a16="http://schemas.microsoft.com/office/drawing/2014/main" id="{951F79B1-FDC1-0B40-948D-560869A4995F}"/>
              </a:ext>
            </a:extLst>
          </p:cNvPr>
          <p:cNvSpPr/>
          <p:nvPr/>
        </p:nvSpPr>
        <p:spPr>
          <a:xfrm flipV="1">
            <a:off x="1893392" y="144419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46" name="Google Shape;399;p3">
            <a:extLst>
              <a:ext uri="{FF2B5EF4-FFF2-40B4-BE49-F238E27FC236}">
                <a16:creationId xmlns:a16="http://schemas.microsoft.com/office/drawing/2014/main" id="{F2F6F566-4D20-0F40-B4F1-E3224D8FE34C}"/>
              </a:ext>
            </a:extLst>
          </p:cNvPr>
          <p:cNvSpPr/>
          <p:nvPr/>
        </p:nvSpPr>
        <p:spPr>
          <a:xfrm rot="16200000">
            <a:off x="1311652" y="1427963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447" name="Straight Connector 446">
            <a:extLst>
              <a:ext uri="{FF2B5EF4-FFF2-40B4-BE49-F238E27FC236}">
                <a16:creationId xmlns:a16="http://schemas.microsoft.com/office/drawing/2014/main" id="{039F4F62-E2A5-CC47-B7F8-281EE17C08E2}"/>
              </a:ext>
            </a:extLst>
          </p:cNvPr>
          <p:cNvCxnSpPr>
            <a:cxnSpLocks/>
            <a:stCxn id="446" idx="2"/>
            <a:endCxn id="445" idx="2"/>
          </p:cNvCxnSpPr>
          <p:nvPr/>
        </p:nvCxnSpPr>
        <p:spPr>
          <a:xfrm>
            <a:off x="1623148" y="1581972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8" name="TextBox 447">
            <a:extLst>
              <a:ext uri="{FF2B5EF4-FFF2-40B4-BE49-F238E27FC236}">
                <a16:creationId xmlns:a16="http://schemas.microsoft.com/office/drawing/2014/main" id="{DFD8F840-F6EF-A449-AABA-79745B5A44DA}"/>
              </a:ext>
            </a:extLst>
          </p:cNvPr>
          <p:cNvSpPr txBox="1"/>
          <p:nvPr/>
        </p:nvSpPr>
        <p:spPr>
          <a:xfrm>
            <a:off x="315677" y="1325563"/>
            <a:ext cx="877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Eiffel</a:t>
            </a:r>
          </a:p>
        </p:txBody>
      </p:sp>
      <p:sp>
        <p:nvSpPr>
          <p:cNvPr id="513" name="Diamond 512">
            <a:extLst>
              <a:ext uri="{FF2B5EF4-FFF2-40B4-BE49-F238E27FC236}">
                <a16:creationId xmlns:a16="http://schemas.microsoft.com/office/drawing/2014/main" id="{5D120DD2-411A-284F-BAEF-227D5741021D}"/>
              </a:ext>
            </a:extLst>
          </p:cNvPr>
          <p:cNvSpPr/>
          <p:nvPr/>
        </p:nvSpPr>
        <p:spPr>
          <a:xfrm flipV="1">
            <a:off x="9754710" y="23413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14" name="Elbow Connector 513">
            <a:extLst>
              <a:ext uri="{FF2B5EF4-FFF2-40B4-BE49-F238E27FC236}">
                <a16:creationId xmlns:a16="http://schemas.microsoft.com/office/drawing/2014/main" id="{59233BF3-36D0-B146-9A41-21899D7C9D90}"/>
              </a:ext>
            </a:extLst>
          </p:cNvPr>
          <p:cNvCxnSpPr>
            <a:cxnSpLocks/>
            <a:stCxn id="513" idx="3"/>
          </p:cNvCxnSpPr>
          <p:nvPr/>
        </p:nvCxnSpPr>
        <p:spPr>
          <a:xfrm flipV="1">
            <a:off x="10117976" y="22394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Elbow Connector 514">
            <a:extLst>
              <a:ext uri="{FF2B5EF4-FFF2-40B4-BE49-F238E27FC236}">
                <a16:creationId xmlns:a16="http://schemas.microsoft.com/office/drawing/2014/main" id="{B1EF5E5E-B7C8-C44A-ADFE-C139DCC4FA10}"/>
              </a:ext>
            </a:extLst>
          </p:cNvPr>
          <p:cNvCxnSpPr>
            <a:cxnSpLocks/>
            <a:endCxn id="513" idx="1"/>
          </p:cNvCxnSpPr>
          <p:nvPr/>
        </p:nvCxnSpPr>
        <p:spPr>
          <a:xfrm rot="16200000" flipH="1">
            <a:off x="9527229" y="22955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Straight Connector 450">
            <a:extLst>
              <a:ext uri="{FF2B5EF4-FFF2-40B4-BE49-F238E27FC236}">
                <a16:creationId xmlns:a16="http://schemas.microsoft.com/office/drawing/2014/main" id="{0F21352A-07C3-B241-A474-CAA505E88D8C}"/>
              </a:ext>
            </a:extLst>
          </p:cNvPr>
          <p:cNvCxnSpPr>
            <a:cxnSpLocks/>
            <a:endCxn id="452" idx="2"/>
          </p:cNvCxnSpPr>
          <p:nvPr/>
        </p:nvCxnSpPr>
        <p:spPr>
          <a:xfrm>
            <a:off x="8964027" y="22393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2" name="Oval 451">
            <a:extLst>
              <a:ext uri="{FF2B5EF4-FFF2-40B4-BE49-F238E27FC236}">
                <a16:creationId xmlns:a16="http://schemas.microsoft.com/office/drawing/2014/main" id="{A04ADAE0-6AE3-B14B-B40C-ECD493687F1D}"/>
              </a:ext>
            </a:extLst>
          </p:cNvPr>
          <p:cNvSpPr/>
          <p:nvPr/>
        </p:nvSpPr>
        <p:spPr>
          <a:xfrm flipV="1">
            <a:off x="10380417" y="21016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10" name="Diamond 509">
            <a:extLst>
              <a:ext uri="{FF2B5EF4-FFF2-40B4-BE49-F238E27FC236}">
                <a16:creationId xmlns:a16="http://schemas.microsoft.com/office/drawing/2014/main" id="{5F97D667-16B0-0C4F-89DB-8CD34A65C282}"/>
              </a:ext>
            </a:extLst>
          </p:cNvPr>
          <p:cNvSpPr/>
          <p:nvPr/>
        </p:nvSpPr>
        <p:spPr>
          <a:xfrm flipV="1">
            <a:off x="6357168" y="23413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11" name="Elbow Connector 510">
            <a:extLst>
              <a:ext uri="{FF2B5EF4-FFF2-40B4-BE49-F238E27FC236}">
                <a16:creationId xmlns:a16="http://schemas.microsoft.com/office/drawing/2014/main" id="{F8EEB260-3F88-6043-BFFB-53E122AD9734}"/>
              </a:ext>
            </a:extLst>
          </p:cNvPr>
          <p:cNvCxnSpPr>
            <a:cxnSpLocks/>
            <a:stCxn id="510" idx="3"/>
          </p:cNvCxnSpPr>
          <p:nvPr/>
        </p:nvCxnSpPr>
        <p:spPr>
          <a:xfrm flipV="1">
            <a:off x="6720435" y="22394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Elbow Connector 511">
            <a:extLst>
              <a:ext uri="{FF2B5EF4-FFF2-40B4-BE49-F238E27FC236}">
                <a16:creationId xmlns:a16="http://schemas.microsoft.com/office/drawing/2014/main" id="{8C183785-B9B9-1E4F-AC12-730A9B24AA4E}"/>
              </a:ext>
            </a:extLst>
          </p:cNvPr>
          <p:cNvCxnSpPr>
            <a:cxnSpLocks/>
            <a:endCxn id="510" idx="1"/>
          </p:cNvCxnSpPr>
          <p:nvPr/>
        </p:nvCxnSpPr>
        <p:spPr>
          <a:xfrm rot="16200000" flipH="1">
            <a:off x="6129687" y="22955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4" name="Straight Connector 453">
            <a:extLst>
              <a:ext uri="{FF2B5EF4-FFF2-40B4-BE49-F238E27FC236}">
                <a16:creationId xmlns:a16="http://schemas.microsoft.com/office/drawing/2014/main" id="{56F0E26E-C3A0-7245-8E01-F3C0366C3C66}"/>
              </a:ext>
            </a:extLst>
          </p:cNvPr>
          <p:cNvCxnSpPr>
            <a:cxnSpLocks/>
            <a:endCxn id="455" idx="2"/>
          </p:cNvCxnSpPr>
          <p:nvPr/>
        </p:nvCxnSpPr>
        <p:spPr>
          <a:xfrm>
            <a:off x="5566485" y="22393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5" name="Oval 454">
            <a:extLst>
              <a:ext uri="{FF2B5EF4-FFF2-40B4-BE49-F238E27FC236}">
                <a16:creationId xmlns:a16="http://schemas.microsoft.com/office/drawing/2014/main" id="{687418F1-1246-FF49-B329-782956DA5911}"/>
              </a:ext>
            </a:extLst>
          </p:cNvPr>
          <p:cNvSpPr/>
          <p:nvPr/>
        </p:nvSpPr>
        <p:spPr>
          <a:xfrm flipV="1">
            <a:off x="6982876" y="21016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08" name="Elbow Connector 507">
            <a:extLst>
              <a:ext uri="{FF2B5EF4-FFF2-40B4-BE49-F238E27FC236}">
                <a16:creationId xmlns:a16="http://schemas.microsoft.com/office/drawing/2014/main" id="{188AC87E-775C-EE4F-82CA-AD6793E65512}"/>
              </a:ext>
            </a:extLst>
          </p:cNvPr>
          <p:cNvCxnSpPr>
            <a:cxnSpLocks/>
            <a:stCxn id="507" idx="3"/>
          </p:cNvCxnSpPr>
          <p:nvPr/>
        </p:nvCxnSpPr>
        <p:spPr>
          <a:xfrm flipV="1">
            <a:off x="5021664" y="22394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9" name="Elbow Connector 508">
            <a:extLst>
              <a:ext uri="{FF2B5EF4-FFF2-40B4-BE49-F238E27FC236}">
                <a16:creationId xmlns:a16="http://schemas.microsoft.com/office/drawing/2014/main" id="{D6BDACB4-84A4-4549-8EAB-99F1954CB939}"/>
              </a:ext>
            </a:extLst>
          </p:cNvPr>
          <p:cNvCxnSpPr>
            <a:cxnSpLocks/>
            <a:endCxn id="507" idx="1"/>
          </p:cNvCxnSpPr>
          <p:nvPr/>
        </p:nvCxnSpPr>
        <p:spPr>
          <a:xfrm rot="16200000" flipH="1">
            <a:off x="4430917" y="22955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7" name="Straight Connector 456">
            <a:extLst>
              <a:ext uri="{FF2B5EF4-FFF2-40B4-BE49-F238E27FC236}">
                <a16:creationId xmlns:a16="http://schemas.microsoft.com/office/drawing/2014/main" id="{36EB277B-4730-3E4E-8344-B3C1FD77398A}"/>
              </a:ext>
            </a:extLst>
          </p:cNvPr>
          <p:cNvCxnSpPr>
            <a:cxnSpLocks/>
            <a:endCxn id="458" idx="2"/>
          </p:cNvCxnSpPr>
          <p:nvPr/>
        </p:nvCxnSpPr>
        <p:spPr>
          <a:xfrm>
            <a:off x="3867715" y="22393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8" name="Oval 457">
            <a:extLst>
              <a:ext uri="{FF2B5EF4-FFF2-40B4-BE49-F238E27FC236}">
                <a16:creationId xmlns:a16="http://schemas.microsoft.com/office/drawing/2014/main" id="{2F9A4F80-D885-AE45-A7B8-B4A1A0D0B593}"/>
              </a:ext>
            </a:extLst>
          </p:cNvPr>
          <p:cNvSpPr/>
          <p:nvPr/>
        </p:nvSpPr>
        <p:spPr>
          <a:xfrm flipV="1">
            <a:off x="5284105" y="21016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04" name="Diamond 503">
            <a:extLst>
              <a:ext uri="{FF2B5EF4-FFF2-40B4-BE49-F238E27FC236}">
                <a16:creationId xmlns:a16="http://schemas.microsoft.com/office/drawing/2014/main" id="{C63CBCE3-A5EE-014E-B5D2-33BD60DC7E4D}"/>
              </a:ext>
            </a:extLst>
          </p:cNvPr>
          <p:cNvSpPr/>
          <p:nvPr/>
        </p:nvSpPr>
        <p:spPr>
          <a:xfrm flipV="1">
            <a:off x="2959627" y="2341396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05" name="Elbow Connector 504">
            <a:extLst>
              <a:ext uri="{FF2B5EF4-FFF2-40B4-BE49-F238E27FC236}">
                <a16:creationId xmlns:a16="http://schemas.microsoft.com/office/drawing/2014/main" id="{77090B38-A435-BF4A-9331-27FCD5EDB070}"/>
              </a:ext>
            </a:extLst>
          </p:cNvPr>
          <p:cNvCxnSpPr>
            <a:cxnSpLocks/>
            <a:stCxn id="504" idx="3"/>
          </p:cNvCxnSpPr>
          <p:nvPr/>
        </p:nvCxnSpPr>
        <p:spPr>
          <a:xfrm flipV="1">
            <a:off x="3322893" y="2239401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Elbow Connector 505">
            <a:extLst>
              <a:ext uri="{FF2B5EF4-FFF2-40B4-BE49-F238E27FC236}">
                <a16:creationId xmlns:a16="http://schemas.microsoft.com/office/drawing/2014/main" id="{78F584C6-F587-E145-B5F8-C4FBAF7ECD86}"/>
              </a:ext>
            </a:extLst>
          </p:cNvPr>
          <p:cNvCxnSpPr>
            <a:cxnSpLocks/>
            <a:endCxn id="504" idx="1"/>
          </p:cNvCxnSpPr>
          <p:nvPr/>
        </p:nvCxnSpPr>
        <p:spPr>
          <a:xfrm rot="16200000" flipH="1">
            <a:off x="2732146" y="2295548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Straight Connector 459">
            <a:extLst>
              <a:ext uri="{FF2B5EF4-FFF2-40B4-BE49-F238E27FC236}">
                <a16:creationId xmlns:a16="http://schemas.microsoft.com/office/drawing/2014/main" id="{88D41582-C4EB-9648-B6C1-DB267F876258}"/>
              </a:ext>
            </a:extLst>
          </p:cNvPr>
          <p:cNvCxnSpPr>
            <a:cxnSpLocks/>
            <a:stCxn id="496" idx="6"/>
            <a:endCxn id="461" idx="2"/>
          </p:cNvCxnSpPr>
          <p:nvPr/>
        </p:nvCxnSpPr>
        <p:spPr>
          <a:xfrm>
            <a:off x="2168943" y="2239399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" name="Oval 460">
            <a:extLst>
              <a:ext uri="{FF2B5EF4-FFF2-40B4-BE49-F238E27FC236}">
                <a16:creationId xmlns:a16="http://schemas.microsoft.com/office/drawing/2014/main" id="{4D944ADF-83EB-3745-9437-94AEDEC94AF0}"/>
              </a:ext>
            </a:extLst>
          </p:cNvPr>
          <p:cNvSpPr/>
          <p:nvPr/>
        </p:nvSpPr>
        <p:spPr>
          <a:xfrm flipV="1">
            <a:off x="3585334" y="2101624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62" name="Straight Connector 461">
            <a:extLst>
              <a:ext uri="{FF2B5EF4-FFF2-40B4-BE49-F238E27FC236}">
                <a16:creationId xmlns:a16="http://schemas.microsoft.com/office/drawing/2014/main" id="{51566DB7-AB33-D34B-B923-08397B9C1690}"/>
              </a:ext>
            </a:extLst>
          </p:cNvPr>
          <p:cNvCxnSpPr>
            <a:cxnSpLocks/>
          </p:cNvCxnSpPr>
          <p:nvPr/>
        </p:nvCxnSpPr>
        <p:spPr>
          <a:xfrm>
            <a:off x="7265257" y="2239398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3" name="Oval 462">
            <a:extLst>
              <a:ext uri="{FF2B5EF4-FFF2-40B4-BE49-F238E27FC236}">
                <a16:creationId xmlns:a16="http://schemas.microsoft.com/office/drawing/2014/main" id="{C23FCE6E-3D9D-0340-9FAB-307DC18846CF}"/>
              </a:ext>
            </a:extLst>
          </p:cNvPr>
          <p:cNvSpPr/>
          <p:nvPr/>
        </p:nvSpPr>
        <p:spPr>
          <a:xfrm flipV="1">
            <a:off x="8681647" y="21016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00" name="Straight Connector 499">
            <a:extLst>
              <a:ext uri="{FF2B5EF4-FFF2-40B4-BE49-F238E27FC236}">
                <a16:creationId xmlns:a16="http://schemas.microsoft.com/office/drawing/2014/main" id="{408CD1A8-4811-9643-B490-EB8556B94096}"/>
              </a:ext>
            </a:extLst>
          </p:cNvPr>
          <p:cNvCxnSpPr>
            <a:cxnSpLocks/>
          </p:cNvCxnSpPr>
          <p:nvPr/>
        </p:nvCxnSpPr>
        <p:spPr>
          <a:xfrm>
            <a:off x="8523922" y="2239399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" name="Oval 500">
            <a:extLst>
              <a:ext uri="{FF2B5EF4-FFF2-40B4-BE49-F238E27FC236}">
                <a16:creationId xmlns:a16="http://schemas.microsoft.com/office/drawing/2014/main" id="{530F9609-7587-9E48-B902-577C93C1BEFE}"/>
              </a:ext>
            </a:extLst>
          </p:cNvPr>
          <p:cNvSpPr/>
          <p:nvPr/>
        </p:nvSpPr>
        <p:spPr>
          <a:xfrm>
            <a:off x="8053406" y="2205771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502" name="Oval 501">
            <a:extLst>
              <a:ext uri="{FF2B5EF4-FFF2-40B4-BE49-F238E27FC236}">
                <a16:creationId xmlns:a16="http://schemas.microsoft.com/office/drawing/2014/main" id="{D7C2DFE8-935A-024B-9F29-C51221733284}"/>
              </a:ext>
            </a:extLst>
          </p:cNvPr>
          <p:cNvSpPr/>
          <p:nvPr/>
        </p:nvSpPr>
        <p:spPr>
          <a:xfrm>
            <a:off x="8213076" y="2205771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03" name="Oval 502">
            <a:extLst>
              <a:ext uri="{FF2B5EF4-FFF2-40B4-BE49-F238E27FC236}">
                <a16:creationId xmlns:a16="http://schemas.microsoft.com/office/drawing/2014/main" id="{5BE53A89-7ACD-1F48-AB9D-14C74E857E88}"/>
              </a:ext>
            </a:extLst>
          </p:cNvPr>
          <p:cNvSpPr/>
          <p:nvPr/>
        </p:nvSpPr>
        <p:spPr>
          <a:xfrm>
            <a:off x="8370730" y="2205771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96" name="Oval 495">
            <a:extLst>
              <a:ext uri="{FF2B5EF4-FFF2-40B4-BE49-F238E27FC236}">
                <a16:creationId xmlns:a16="http://schemas.microsoft.com/office/drawing/2014/main" id="{F149BBB9-0222-C94B-A1D0-EBEC43F75F56}"/>
              </a:ext>
            </a:extLst>
          </p:cNvPr>
          <p:cNvSpPr/>
          <p:nvPr/>
        </p:nvSpPr>
        <p:spPr>
          <a:xfrm flipV="1">
            <a:off x="1893391" y="21016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97" name="Google Shape;399;p3">
            <a:extLst>
              <a:ext uri="{FF2B5EF4-FFF2-40B4-BE49-F238E27FC236}">
                <a16:creationId xmlns:a16="http://schemas.microsoft.com/office/drawing/2014/main" id="{74DC8F6A-E941-374E-B9A3-295E3A4D281D}"/>
              </a:ext>
            </a:extLst>
          </p:cNvPr>
          <p:cNvSpPr/>
          <p:nvPr/>
        </p:nvSpPr>
        <p:spPr>
          <a:xfrm rot="16200000">
            <a:off x="1311651" y="2085390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498" name="Straight Connector 497">
            <a:extLst>
              <a:ext uri="{FF2B5EF4-FFF2-40B4-BE49-F238E27FC236}">
                <a16:creationId xmlns:a16="http://schemas.microsoft.com/office/drawing/2014/main" id="{104B7708-AFE5-9440-9FE5-E6A71DB3895D}"/>
              </a:ext>
            </a:extLst>
          </p:cNvPr>
          <p:cNvCxnSpPr>
            <a:cxnSpLocks/>
            <a:stCxn id="497" idx="2"/>
          </p:cNvCxnSpPr>
          <p:nvPr/>
        </p:nvCxnSpPr>
        <p:spPr>
          <a:xfrm>
            <a:off x="1623147" y="2239399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9" name="TextBox 498">
            <a:extLst>
              <a:ext uri="{FF2B5EF4-FFF2-40B4-BE49-F238E27FC236}">
                <a16:creationId xmlns:a16="http://schemas.microsoft.com/office/drawing/2014/main" id="{C8AFC8C2-CD51-074B-B042-207EE761D335}"/>
              </a:ext>
            </a:extLst>
          </p:cNvPr>
          <p:cNvSpPr txBox="1"/>
          <p:nvPr/>
        </p:nvSpPr>
        <p:spPr>
          <a:xfrm>
            <a:off x="227385" y="2019429"/>
            <a:ext cx="966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Tower</a:t>
            </a:r>
          </a:p>
        </p:txBody>
      </p:sp>
      <p:cxnSp>
        <p:nvCxnSpPr>
          <p:cNvPr id="491" name="Elbow Connector 490">
            <a:extLst>
              <a:ext uri="{FF2B5EF4-FFF2-40B4-BE49-F238E27FC236}">
                <a16:creationId xmlns:a16="http://schemas.microsoft.com/office/drawing/2014/main" id="{279CCB39-E9D0-7F49-8E78-A5335C0E8A48}"/>
              </a:ext>
            </a:extLst>
          </p:cNvPr>
          <p:cNvCxnSpPr>
            <a:cxnSpLocks/>
            <a:stCxn id="463" idx="0"/>
            <a:endCxn id="493" idx="1"/>
          </p:cNvCxnSpPr>
          <p:nvPr/>
        </p:nvCxnSpPr>
        <p:spPr>
          <a:xfrm rot="16200000" flipH="1">
            <a:off x="8881489" y="2315109"/>
            <a:ext cx="145852" cy="269984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>
            <a:extLst>
              <a:ext uri="{FF2B5EF4-FFF2-40B4-BE49-F238E27FC236}">
                <a16:creationId xmlns:a16="http://schemas.microsoft.com/office/drawing/2014/main" id="{1D9B8164-E7C7-5E49-A3FB-A93D25459929}"/>
              </a:ext>
            </a:extLst>
          </p:cNvPr>
          <p:cNvCxnSpPr>
            <a:cxnSpLocks/>
            <a:stCxn id="423" idx="0"/>
            <a:endCxn id="495" idx="2"/>
          </p:cNvCxnSpPr>
          <p:nvPr/>
        </p:nvCxnSpPr>
        <p:spPr>
          <a:xfrm flipH="1">
            <a:off x="8819953" y="1719749"/>
            <a:ext cx="2320" cy="311841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3" name="Rectangle 492">
            <a:extLst>
              <a:ext uri="{FF2B5EF4-FFF2-40B4-BE49-F238E27FC236}">
                <a16:creationId xmlns:a16="http://schemas.microsoft.com/office/drawing/2014/main" id="{F6F846C1-FC9A-BE4E-BE9D-96FF7FEEB133}"/>
              </a:ext>
            </a:extLst>
          </p:cNvPr>
          <p:cNvSpPr/>
          <p:nvPr/>
        </p:nvSpPr>
        <p:spPr>
          <a:xfrm flipV="1">
            <a:off x="9089407" y="23914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94" name="Elbow Connector 493">
            <a:extLst>
              <a:ext uri="{FF2B5EF4-FFF2-40B4-BE49-F238E27FC236}">
                <a16:creationId xmlns:a16="http://schemas.microsoft.com/office/drawing/2014/main" id="{D659A5BA-6763-2949-B5CE-CDAF737F36C1}"/>
              </a:ext>
            </a:extLst>
          </p:cNvPr>
          <p:cNvCxnSpPr>
            <a:cxnSpLocks/>
            <a:stCxn id="493" idx="3"/>
          </p:cNvCxnSpPr>
          <p:nvPr/>
        </p:nvCxnSpPr>
        <p:spPr>
          <a:xfrm flipV="1">
            <a:off x="9352601" y="22393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5" name="Arc 494">
            <a:extLst>
              <a:ext uri="{FF2B5EF4-FFF2-40B4-BE49-F238E27FC236}">
                <a16:creationId xmlns:a16="http://schemas.microsoft.com/office/drawing/2014/main" id="{2B839C24-D364-4B45-8E45-86CD3C9A1C25}"/>
              </a:ext>
            </a:extLst>
          </p:cNvPr>
          <p:cNvSpPr/>
          <p:nvPr/>
        </p:nvSpPr>
        <p:spPr>
          <a:xfrm flipV="1">
            <a:off x="8619843" y="203149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86" name="Elbow Connector 485">
            <a:extLst>
              <a:ext uri="{FF2B5EF4-FFF2-40B4-BE49-F238E27FC236}">
                <a16:creationId xmlns:a16="http://schemas.microsoft.com/office/drawing/2014/main" id="{82238F40-3B36-FA4D-AEAA-B4C669A0D8A6}"/>
              </a:ext>
            </a:extLst>
          </p:cNvPr>
          <p:cNvCxnSpPr>
            <a:cxnSpLocks/>
            <a:stCxn id="458" idx="0"/>
            <a:endCxn id="488" idx="1"/>
          </p:cNvCxnSpPr>
          <p:nvPr/>
        </p:nvCxnSpPr>
        <p:spPr>
          <a:xfrm rot="16200000" flipH="1">
            <a:off x="5483947" y="2315109"/>
            <a:ext cx="145852" cy="269984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7" name="Straight Connector 486">
            <a:extLst>
              <a:ext uri="{FF2B5EF4-FFF2-40B4-BE49-F238E27FC236}">
                <a16:creationId xmlns:a16="http://schemas.microsoft.com/office/drawing/2014/main" id="{35994CD8-D76C-2746-91DD-D0B21D923EBB}"/>
              </a:ext>
            </a:extLst>
          </p:cNvPr>
          <p:cNvCxnSpPr>
            <a:cxnSpLocks/>
          </p:cNvCxnSpPr>
          <p:nvPr/>
        </p:nvCxnSpPr>
        <p:spPr>
          <a:xfrm>
            <a:off x="5419917" y="1719748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8" name="Rectangle 487">
            <a:extLst>
              <a:ext uri="{FF2B5EF4-FFF2-40B4-BE49-F238E27FC236}">
                <a16:creationId xmlns:a16="http://schemas.microsoft.com/office/drawing/2014/main" id="{062BD3DB-3E8F-8F4C-8AB7-B5012B355833}"/>
              </a:ext>
            </a:extLst>
          </p:cNvPr>
          <p:cNvSpPr/>
          <p:nvPr/>
        </p:nvSpPr>
        <p:spPr>
          <a:xfrm flipV="1">
            <a:off x="5691865" y="23914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89" name="Elbow Connector 488">
            <a:extLst>
              <a:ext uri="{FF2B5EF4-FFF2-40B4-BE49-F238E27FC236}">
                <a16:creationId xmlns:a16="http://schemas.microsoft.com/office/drawing/2014/main" id="{64D44D61-A6D9-3349-AD16-EAFABD9B463D}"/>
              </a:ext>
            </a:extLst>
          </p:cNvPr>
          <p:cNvCxnSpPr>
            <a:cxnSpLocks/>
            <a:stCxn id="488" idx="3"/>
          </p:cNvCxnSpPr>
          <p:nvPr/>
        </p:nvCxnSpPr>
        <p:spPr>
          <a:xfrm flipV="1">
            <a:off x="5955059" y="22393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0" name="Arc 489">
            <a:extLst>
              <a:ext uri="{FF2B5EF4-FFF2-40B4-BE49-F238E27FC236}">
                <a16:creationId xmlns:a16="http://schemas.microsoft.com/office/drawing/2014/main" id="{3312909E-3F0B-F24A-94C3-1EB555FD1B79}"/>
              </a:ext>
            </a:extLst>
          </p:cNvPr>
          <p:cNvSpPr/>
          <p:nvPr/>
        </p:nvSpPr>
        <p:spPr>
          <a:xfrm flipV="1">
            <a:off x="5222301" y="203149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81" name="Elbow Connector 480">
            <a:extLst>
              <a:ext uri="{FF2B5EF4-FFF2-40B4-BE49-F238E27FC236}">
                <a16:creationId xmlns:a16="http://schemas.microsoft.com/office/drawing/2014/main" id="{4E0A5C59-8430-E341-AA5D-5D6D2A88DD50}"/>
              </a:ext>
            </a:extLst>
          </p:cNvPr>
          <p:cNvCxnSpPr>
            <a:cxnSpLocks/>
            <a:stCxn id="455" idx="0"/>
            <a:endCxn id="483" idx="1"/>
          </p:cNvCxnSpPr>
          <p:nvPr/>
        </p:nvCxnSpPr>
        <p:spPr>
          <a:xfrm rot="16200000" flipH="1">
            <a:off x="7182718" y="2315108"/>
            <a:ext cx="145852" cy="269985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>
            <a:extLst>
              <a:ext uri="{FF2B5EF4-FFF2-40B4-BE49-F238E27FC236}">
                <a16:creationId xmlns:a16="http://schemas.microsoft.com/office/drawing/2014/main" id="{898D6E6A-F416-5046-8AC3-07FBEEE09A39}"/>
              </a:ext>
            </a:extLst>
          </p:cNvPr>
          <p:cNvCxnSpPr>
            <a:cxnSpLocks/>
            <a:stCxn id="419" idx="0"/>
            <a:endCxn id="485" idx="2"/>
          </p:cNvCxnSpPr>
          <p:nvPr/>
        </p:nvCxnSpPr>
        <p:spPr>
          <a:xfrm flipH="1">
            <a:off x="7121183" y="1719749"/>
            <a:ext cx="2319" cy="311841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3" name="Rectangle 482">
            <a:extLst>
              <a:ext uri="{FF2B5EF4-FFF2-40B4-BE49-F238E27FC236}">
                <a16:creationId xmlns:a16="http://schemas.microsoft.com/office/drawing/2014/main" id="{9632759A-30A0-CD43-9EFE-DCE29B8492EA}"/>
              </a:ext>
            </a:extLst>
          </p:cNvPr>
          <p:cNvSpPr/>
          <p:nvPr/>
        </p:nvSpPr>
        <p:spPr>
          <a:xfrm flipV="1">
            <a:off x="7390637" y="23914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84" name="Elbow Connector 483">
            <a:extLst>
              <a:ext uri="{FF2B5EF4-FFF2-40B4-BE49-F238E27FC236}">
                <a16:creationId xmlns:a16="http://schemas.microsoft.com/office/drawing/2014/main" id="{413991AD-E992-8F4A-A364-442ADF5F5A4B}"/>
              </a:ext>
            </a:extLst>
          </p:cNvPr>
          <p:cNvCxnSpPr>
            <a:cxnSpLocks/>
            <a:stCxn id="483" idx="3"/>
          </p:cNvCxnSpPr>
          <p:nvPr/>
        </p:nvCxnSpPr>
        <p:spPr>
          <a:xfrm flipV="1">
            <a:off x="7653831" y="22393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5" name="Arc 484">
            <a:extLst>
              <a:ext uri="{FF2B5EF4-FFF2-40B4-BE49-F238E27FC236}">
                <a16:creationId xmlns:a16="http://schemas.microsoft.com/office/drawing/2014/main" id="{89AF8949-2193-094D-8AB0-ECE754A4FE0E}"/>
              </a:ext>
            </a:extLst>
          </p:cNvPr>
          <p:cNvSpPr/>
          <p:nvPr/>
        </p:nvSpPr>
        <p:spPr>
          <a:xfrm flipV="1">
            <a:off x="6921073" y="203149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76" name="Elbow Connector 475">
            <a:extLst>
              <a:ext uri="{FF2B5EF4-FFF2-40B4-BE49-F238E27FC236}">
                <a16:creationId xmlns:a16="http://schemas.microsoft.com/office/drawing/2014/main" id="{DD061C28-809E-B744-B50A-AD0BDD5A34A3}"/>
              </a:ext>
            </a:extLst>
          </p:cNvPr>
          <p:cNvCxnSpPr>
            <a:cxnSpLocks/>
            <a:stCxn id="496" idx="0"/>
            <a:endCxn id="478" idx="1"/>
          </p:cNvCxnSpPr>
          <p:nvPr/>
        </p:nvCxnSpPr>
        <p:spPr>
          <a:xfrm rot="16200000" flipH="1">
            <a:off x="2089819" y="2318522"/>
            <a:ext cx="145853" cy="263157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Connector 476">
            <a:extLst>
              <a:ext uri="{FF2B5EF4-FFF2-40B4-BE49-F238E27FC236}">
                <a16:creationId xmlns:a16="http://schemas.microsoft.com/office/drawing/2014/main" id="{7F486746-DECB-0C4B-AE5F-52DBBA18EEF0}"/>
              </a:ext>
            </a:extLst>
          </p:cNvPr>
          <p:cNvCxnSpPr>
            <a:cxnSpLocks/>
          </p:cNvCxnSpPr>
          <p:nvPr/>
        </p:nvCxnSpPr>
        <p:spPr>
          <a:xfrm>
            <a:off x="2031167" y="1719749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8" name="Rectangle 477">
            <a:extLst>
              <a:ext uri="{FF2B5EF4-FFF2-40B4-BE49-F238E27FC236}">
                <a16:creationId xmlns:a16="http://schemas.microsoft.com/office/drawing/2014/main" id="{914651F8-CE9B-5040-AC94-18C881679845}"/>
              </a:ext>
            </a:extLst>
          </p:cNvPr>
          <p:cNvSpPr/>
          <p:nvPr/>
        </p:nvSpPr>
        <p:spPr>
          <a:xfrm flipV="1">
            <a:off x="2294324" y="2391431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79" name="Elbow Connector 478">
            <a:extLst>
              <a:ext uri="{FF2B5EF4-FFF2-40B4-BE49-F238E27FC236}">
                <a16:creationId xmlns:a16="http://schemas.microsoft.com/office/drawing/2014/main" id="{78F892D2-CED6-664F-8777-CC76D4CA991B}"/>
              </a:ext>
            </a:extLst>
          </p:cNvPr>
          <p:cNvCxnSpPr>
            <a:cxnSpLocks/>
            <a:stCxn id="478" idx="3"/>
          </p:cNvCxnSpPr>
          <p:nvPr/>
        </p:nvCxnSpPr>
        <p:spPr>
          <a:xfrm flipV="1">
            <a:off x="2557518" y="2239399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0" name="Arc 479">
            <a:extLst>
              <a:ext uri="{FF2B5EF4-FFF2-40B4-BE49-F238E27FC236}">
                <a16:creationId xmlns:a16="http://schemas.microsoft.com/office/drawing/2014/main" id="{69AF0AD3-847C-B74E-92AD-405361CA9DC5}"/>
              </a:ext>
            </a:extLst>
          </p:cNvPr>
          <p:cNvSpPr/>
          <p:nvPr/>
        </p:nvSpPr>
        <p:spPr>
          <a:xfrm flipV="1">
            <a:off x="1824759" y="2031494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71" name="Elbow Connector 470">
            <a:extLst>
              <a:ext uri="{FF2B5EF4-FFF2-40B4-BE49-F238E27FC236}">
                <a16:creationId xmlns:a16="http://schemas.microsoft.com/office/drawing/2014/main" id="{231F4D1A-1F02-CB48-83E3-6E93E78F5523}"/>
              </a:ext>
            </a:extLst>
          </p:cNvPr>
          <p:cNvCxnSpPr>
            <a:cxnSpLocks/>
            <a:stCxn id="461" idx="0"/>
            <a:endCxn id="473" idx="1"/>
          </p:cNvCxnSpPr>
          <p:nvPr/>
        </p:nvCxnSpPr>
        <p:spPr>
          <a:xfrm rot="16200000" flipH="1">
            <a:off x="3785177" y="2315108"/>
            <a:ext cx="145851" cy="269985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Connector 471">
            <a:extLst>
              <a:ext uri="{FF2B5EF4-FFF2-40B4-BE49-F238E27FC236}">
                <a16:creationId xmlns:a16="http://schemas.microsoft.com/office/drawing/2014/main" id="{A52400E9-8557-3E48-8A52-87833B2EC0A6}"/>
              </a:ext>
            </a:extLst>
          </p:cNvPr>
          <p:cNvCxnSpPr>
            <a:cxnSpLocks/>
          </p:cNvCxnSpPr>
          <p:nvPr/>
        </p:nvCxnSpPr>
        <p:spPr>
          <a:xfrm>
            <a:off x="3721147" y="1719748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3" name="Rectangle 472">
            <a:extLst>
              <a:ext uri="{FF2B5EF4-FFF2-40B4-BE49-F238E27FC236}">
                <a16:creationId xmlns:a16="http://schemas.microsoft.com/office/drawing/2014/main" id="{EF516D69-9FAB-0A4C-9705-4DFDAA6B8D84}"/>
              </a:ext>
            </a:extLst>
          </p:cNvPr>
          <p:cNvSpPr/>
          <p:nvPr/>
        </p:nvSpPr>
        <p:spPr>
          <a:xfrm flipV="1">
            <a:off x="3993095" y="23914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74" name="Elbow Connector 473">
            <a:extLst>
              <a:ext uri="{FF2B5EF4-FFF2-40B4-BE49-F238E27FC236}">
                <a16:creationId xmlns:a16="http://schemas.microsoft.com/office/drawing/2014/main" id="{E5361130-A580-8846-A3B2-AF740FB6FDD5}"/>
              </a:ext>
            </a:extLst>
          </p:cNvPr>
          <p:cNvCxnSpPr>
            <a:cxnSpLocks/>
            <a:stCxn id="473" idx="3"/>
          </p:cNvCxnSpPr>
          <p:nvPr/>
        </p:nvCxnSpPr>
        <p:spPr>
          <a:xfrm flipV="1">
            <a:off x="4256289" y="22393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5" name="Arc 474">
            <a:extLst>
              <a:ext uri="{FF2B5EF4-FFF2-40B4-BE49-F238E27FC236}">
                <a16:creationId xmlns:a16="http://schemas.microsoft.com/office/drawing/2014/main" id="{CB024890-2826-1E41-81FB-0F10D63ECB74}"/>
              </a:ext>
            </a:extLst>
          </p:cNvPr>
          <p:cNvSpPr/>
          <p:nvPr/>
        </p:nvSpPr>
        <p:spPr>
          <a:xfrm flipV="1">
            <a:off x="3523531" y="203149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17" name="Straight Connector 516">
            <a:extLst>
              <a:ext uri="{FF2B5EF4-FFF2-40B4-BE49-F238E27FC236}">
                <a16:creationId xmlns:a16="http://schemas.microsoft.com/office/drawing/2014/main" id="{B86357C8-CBA0-7E46-B0C6-8EFDF61F6E99}"/>
              </a:ext>
            </a:extLst>
          </p:cNvPr>
          <p:cNvCxnSpPr>
            <a:cxnSpLocks/>
          </p:cNvCxnSpPr>
          <p:nvPr/>
        </p:nvCxnSpPr>
        <p:spPr>
          <a:xfrm>
            <a:off x="7127481" y="23771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8" name="Straight Connector 517">
            <a:extLst>
              <a:ext uri="{FF2B5EF4-FFF2-40B4-BE49-F238E27FC236}">
                <a16:creationId xmlns:a16="http://schemas.microsoft.com/office/drawing/2014/main" id="{2C2336D8-56C4-6648-86BF-84E587A2A23E}"/>
              </a:ext>
            </a:extLst>
          </p:cNvPr>
          <p:cNvCxnSpPr>
            <a:cxnSpLocks/>
          </p:cNvCxnSpPr>
          <p:nvPr/>
        </p:nvCxnSpPr>
        <p:spPr>
          <a:xfrm>
            <a:off x="7127481" y="3034601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9" name="Straight Connector 518">
            <a:extLst>
              <a:ext uri="{FF2B5EF4-FFF2-40B4-BE49-F238E27FC236}">
                <a16:creationId xmlns:a16="http://schemas.microsoft.com/office/drawing/2014/main" id="{6C2F5687-E8ED-F94A-A7A1-7D50199AB4F3}"/>
              </a:ext>
            </a:extLst>
          </p:cNvPr>
          <p:cNvCxnSpPr>
            <a:cxnSpLocks/>
          </p:cNvCxnSpPr>
          <p:nvPr/>
        </p:nvCxnSpPr>
        <p:spPr>
          <a:xfrm>
            <a:off x="8826251" y="23771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0" name="Rectangle 519">
            <a:extLst>
              <a:ext uri="{FF2B5EF4-FFF2-40B4-BE49-F238E27FC236}">
                <a16:creationId xmlns:a16="http://schemas.microsoft.com/office/drawing/2014/main" id="{6EF0E1BE-A404-6D46-9C18-7FB18A16ED48}"/>
              </a:ext>
            </a:extLst>
          </p:cNvPr>
          <p:cNvSpPr/>
          <p:nvPr/>
        </p:nvSpPr>
        <p:spPr>
          <a:xfrm flipV="1">
            <a:off x="9089407" y="3048856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21" name="Diamond 520">
            <a:extLst>
              <a:ext uri="{FF2B5EF4-FFF2-40B4-BE49-F238E27FC236}">
                <a16:creationId xmlns:a16="http://schemas.microsoft.com/office/drawing/2014/main" id="{7BF2EEC1-A957-7B41-AD29-697F1E798147}"/>
              </a:ext>
            </a:extLst>
          </p:cNvPr>
          <p:cNvSpPr/>
          <p:nvPr/>
        </p:nvSpPr>
        <p:spPr>
          <a:xfrm flipV="1">
            <a:off x="9754710" y="2998821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22" name="Arc 521">
            <a:extLst>
              <a:ext uri="{FF2B5EF4-FFF2-40B4-BE49-F238E27FC236}">
                <a16:creationId xmlns:a16="http://schemas.microsoft.com/office/drawing/2014/main" id="{7072EA50-F950-284B-9D01-F62D8A863ABA}"/>
              </a:ext>
            </a:extLst>
          </p:cNvPr>
          <p:cNvSpPr/>
          <p:nvPr/>
        </p:nvSpPr>
        <p:spPr>
          <a:xfrm flipV="1">
            <a:off x="8619843" y="2688920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23" name="Straight Connector 522">
            <a:extLst>
              <a:ext uri="{FF2B5EF4-FFF2-40B4-BE49-F238E27FC236}">
                <a16:creationId xmlns:a16="http://schemas.microsoft.com/office/drawing/2014/main" id="{001AA718-EE64-8547-B51E-E39A88F67E85}"/>
              </a:ext>
            </a:extLst>
          </p:cNvPr>
          <p:cNvCxnSpPr>
            <a:cxnSpLocks/>
          </p:cNvCxnSpPr>
          <p:nvPr/>
        </p:nvCxnSpPr>
        <p:spPr>
          <a:xfrm>
            <a:off x="8826251" y="3034601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4" name="Straight Connector 523">
            <a:extLst>
              <a:ext uri="{FF2B5EF4-FFF2-40B4-BE49-F238E27FC236}">
                <a16:creationId xmlns:a16="http://schemas.microsoft.com/office/drawing/2014/main" id="{8A9F6FDE-570B-8241-BA39-90EACCE9D240}"/>
              </a:ext>
            </a:extLst>
          </p:cNvPr>
          <p:cNvCxnSpPr>
            <a:cxnSpLocks/>
            <a:endCxn id="520" idx="1"/>
          </p:cNvCxnSpPr>
          <p:nvPr/>
        </p:nvCxnSpPr>
        <p:spPr>
          <a:xfrm flipV="1">
            <a:off x="8830778" y="3180453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5" name="Elbow Connector 524">
            <a:extLst>
              <a:ext uri="{FF2B5EF4-FFF2-40B4-BE49-F238E27FC236}">
                <a16:creationId xmlns:a16="http://schemas.microsoft.com/office/drawing/2014/main" id="{4A2C53CC-9AC5-3D4B-AAF5-F08F86601998}"/>
              </a:ext>
            </a:extLst>
          </p:cNvPr>
          <p:cNvCxnSpPr>
            <a:cxnSpLocks/>
            <a:stCxn id="520" idx="3"/>
          </p:cNvCxnSpPr>
          <p:nvPr/>
        </p:nvCxnSpPr>
        <p:spPr>
          <a:xfrm flipV="1">
            <a:off x="9352601" y="2896824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6" name="Elbow Connector 525">
            <a:extLst>
              <a:ext uri="{FF2B5EF4-FFF2-40B4-BE49-F238E27FC236}">
                <a16:creationId xmlns:a16="http://schemas.microsoft.com/office/drawing/2014/main" id="{BB45BF72-B01A-3C49-A5BC-1B36FDCCA417}"/>
              </a:ext>
            </a:extLst>
          </p:cNvPr>
          <p:cNvCxnSpPr>
            <a:cxnSpLocks/>
            <a:stCxn id="521" idx="3"/>
          </p:cNvCxnSpPr>
          <p:nvPr/>
        </p:nvCxnSpPr>
        <p:spPr>
          <a:xfrm flipV="1">
            <a:off x="10117976" y="2896826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7" name="Elbow Connector 526">
            <a:extLst>
              <a:ext uri="{FF2B5EF4-FFF2-40B4-BE49-F238E27FC236}">
                <a16:creationId xmlns:a16="http://schemas.microsoft.com/office/drawing/2014/main" id="{A676FA75-DC9C-8647-B65B-6FE622478BA1}"/>
              </a:ext>
            </a:extLst>
          </p:cNvPr>
          <p:cNvCxnSpPr>
            <a:cxnSpLocks/>
            <a:endCxn id="521" idx="1"/>
          </p:cNvCxnSpPr>
          <p:nvPr/>
        </p:nvCxnSpPr>
        <p:spPr>
          <a:xfrm rot="16200000" flipH="1">
            <a:off x="9527229" y="2952973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B988E774-4A79-0848-862B-E2C0263BA3D2}"/>
              </a:ext>
            </a:extLst>
          </p:cNvPr>
          <p:cNvCxnSpPr>
            <a:cxnSpLocks/>
            <a:endCxn id="529" idx="2"/>
          </p:cNvCxnSpPr>
          <p:nvPr/>
        </p:nvCxnSpPr>
        <p:spPr>
          <a:xfrm>
            <a:off x="8964027" y="2896824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9" name="Oval 528">
            <a:extLst>
              <a:ext uri="{FF2B5EF4-FFF2-40B4-BE49-F238E27FC236}">
                <a16:creationId xmlns:a16="http://schemas.microsoft.com/office/drawing/2014/main" id="{E119276B-9052-2440-AD07-89C1C60DCB61}"/>
              </a:ext>
            </a:extLst>
          </p:cNvPr>
          <p:cNvSpPr/>
          <p:nvPr/>
        </p:nvSpPr>
        <p:spPr>
          <a:xfrm flipV="1">
            <a:off x="10380417" y="27590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30" name="Straight Connector 529">
            <a:extLst>
              <a:ext uri="{FF2B5EF4-FFF2-40B4-BE49-F238E27FC236}">
                <a16:creationId xmlns:a16="http://schemas.microsoft.com/office/drawing/2014/main" id="{5249E579-C0C4-5C4D-94C0-614C17CA5D0F}"/>
              </a:ext>
            </a:extLst>
          </p:cNvPr>
          <p:cNvCxnSpPr>
            <a:cxnSpLocks/>
          </p:cNvCxnSpPr>
          <p:nvPr/>
        </p:nvCxnSpPr>
        <p:spPr>
          <a:xfrm>
            <a:off x="5428709" y="23771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1" name="Rectangle 530">
            <a:extLst>
              <a:ext uri="{FF2B5EF4-FFF2-40B4-BE49-F238E27FC236}">
                <a16:creationId xmlns:a16="http://schemas.microsoft.com/office/drawing/2014/main" id="{4FF84C13-FE64-854D-A541-6A4B13BBE73F}"/>
              </a:ext>
            </a:extLst>
          </p:cNvPr>
          <p:cNvSpPr/>
          <p:nvPr/>
        </p:nvSpPr>
        <p:spPr>
          <a:xfrm flipV="1">
            <a:off x="5691865" y="3048856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32" name="Diamond 531">
            <a:extLst>
              <a:ext uri="{FF2B5EF4-FFF2-40B4-BE49-F238E27FC236}">
                <a16:creationId xmlns:a16="http://schemas.microsoft.com/office/drawing/2014/main" id="{2FE67654-BC3A-B249-A18E-07D7C8FC4487}"/>
              </a:ext>
            </a:extLst>
          </p:cNvPr>
          <p:cNvSpPr/>
          <p:nvPr/>
        </p:nvSpPr>
        <p:spPr>
          <a:xfrm flipV="1">
            <a:off x="6357168" y="2998821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33" name="Arc 532">
            <a:extLst>
              <a:ext uri="{FF2B5EF4-FFF2-40B4-BE49-F238E27FC236}">
                <a16:creationId xmlns:a16="http://schemas.microsoft.com/office/drawing/2014/main" id="{7DBA0715-D627-8B4D-8B99-D044FFFC4D98}"/>
              </a:ext>
            </a:extLst>
          </p:cNvPr>
          <p:cNvSpPr/>
          <p:nvPr/>
        </p:nvSpPr>
        <p:spPr>
          <a:xfrm flipV="1">
            <a:off x="5222301" y="2688920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34" name="Straight Connector 533">
            <a:extLst>
              <a:ext uri="{FF2B5EF4-FFF2-40B4-BE49-F238E27FC236}">
                <a16:creationId xmlns:a16="http://schemas.microsoft.com/office/drawing/2014/main" id="{000B6A81-E14C-274A-ACB6-4DDBD3345BE9}"/>
              </a:ext>
            </a:extLst>
          </p:cNvPr>
          <p:cNvCxnSpPr>
            <a:cxnSpLocks/>
          </p:cNvCxnSpPr>
          <p:nvPr/>
        </p:nvCxnSpPr>
        <p:spPr>
          <a:xfrm>
            <a:off x="5428709" y="3034601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5" name="Straight Connector 534">
            <a:extLst>
              <a:ext uri="{FF2B5EF4-FFF2-40B4-BE49-F238E27FC236}">
                <a16:creationId xmlns:a16="http://schemas.microsoft.com/office/drawing/2014/main" id="{AB9267EE-04FB-CF4E-B922-0336536EB4AF}"/>
              </a:ext>
            </a:extLst>
          </p:cNvPr>
          <p:cNvCxnSpPr>
            <a:cxnSpLocks/>
            <a:endCxn id="531" idx="1"/>
          </p:cNvCxnSpPr>
          <p:nvPr/>
        </p:nvCxnSpPr>
        <p:spPr>
          <a:xfrm flipV="1">
            <a:off x="5433236" y="3180453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6" name="Elbow Connector 535">
            <a:extLst>
              <a:ext uri="{FF2B5EF4-FFF2-40B4-BE49-F238E27FC236}">
                <a16:creationId xmlns:a16="http://schemas.microsoft.com/office/drawing/2014/main" id="{468411FA-2393-FE4E-9152-9C61789A71A7}"/>
              </a:ext>
            </a:extLst>
          </p:cNvPr>
          <p:cNvCxnSpPr>
            <a:cxnSpLocks/>
            <a:stCxn id="531" idx="3"/>
          </p:cNvCxnSpPr>
          <p:nvPr/>
        </p:nvCxnSpPr>
        <p:spPr>
          <a:xfrm flipV="1">
            <a:off x="5955059" y="2896824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7" name="Elbow Connector 536">
            <a:extLst>
              <a:ext uri="{FF2B5EF4-FFF2-40B4-BE49-F238E27FC236}">
                <a16:creationId xmlns:a16="http://schemas.microsoft.com/office/drawing/2014/main" id="{BE35E2D4-00D6-F74C-A0A6-8CA169664477}"/>
              </a:ext>
            </a:extLst>
          </p:cNvPr>
          <p:cNvCxnSpPr>
            <a:cxnSpLocks/>
            <a:stCxn id="532" idx="3"/>
          </p:cNvCxnSpPr>
          <p:nvPr/>
        </p:nvCxnSpPr>
        <p:spPr>
          <a:xfrm flipV="1">
            <a:off x="6720435" y="2896826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8" name="Elbow Connector 537">
            <a:extLst>
              <a:ext uri="{FF2B5EF4-FFF2-40B4-BE49-F238E27FC236}">
                <a16:creationId xmlns:a16="http://schemas.microsoft.com/office/drawing/2014/main" id="{52631B0D-4F54-784C-B9D6-5A985A5B5E87}"/>
              </a:ext>
            </a:extLst>
          </p:cNvPr>
          <p:cNvCxnSpPr>
            <a:cxnSpLocks/>
            <a:endCxn id="532" idx="1"/>
          </p:cNvCxnSpPr>
          <p:nvPr/>
        </p:nvCxnSpPr>
        <p:spPr>
          <a:xfrm rot="16200000" flipH="1">
            <a:off x="6129687" y="2952973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Straight Connector 538">
            <a:extLst>
              <a:ext uri="{FF2B5EF4-FFF2-40B4-BE49-F238E27FC236}">
                <a16:creationId xmlns:a16="http://schemas.microsoft.com/office/drawing/2014/main" id="{6DEE01D3-F9CE-AF4B-BE2F-99C7A54B9331}"/>
              </a:ext>
            </a:extLst>
          </p:cNvPr>
          <p:cNvCxnSpPr>
            <a:cxnSpLocks/>
            <a:endCxn id="540" idx="2"/>
          </p:cNvCxnSpPr>
          <p:nvPr/>
        </p:nvCxnSpPr>
        <p:spPr>
          <a:xfrm>
            <a:off x="5566485" y="2896824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0" name="Oval 539">
            <a:extLst>
              <a:ext uri="{FF2B5EF4-FFF2-40B4-BE49-F238E27FC236}">
                <a16:creationId xmlns:a16="http://schemas.microsoft.com/office/drawing/2014/main" id="{932451D2-68D4-A14F-A66E-8C34514B9427}"/>
              </a:ext>
            </a:extLst>
          </p:cNvPr>
          <p:cNvSpPr/>
          <p:nvPr/>
        </p:nvSpPr>
        <p:spPr>
          <a:xfrm flipV="1">
            <a:off x="6982876" y="27590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41" name="Straight Connector 540">
            <a:extLst>
              <a:ext uri="{FF2B5EF4-FFF2-40B4-BE49-F238E27FC236}">
                <a16:creationId xmlns:a16="http://schemas.microsoft.com/office/drawing/2014/main" id="{4C908DC5-3B5D-2A41-A631-B7E1727BE27F}"/>
              </a:ext>
            </a:extLst>
          </p:cNvPr>
          <p:cNvCxnSpPr>
            <a:cxnSpLocks/>
          </p:cNvCxnSpPr>
          <p:nvPr/>
        </p:nvCxnSpPr>
        <p:spPr>
          <a:xfrm>
            <a:off x="3729939" y="23771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" name="Rectangle 541">
            <a:extLst>
              <a:ext uri="{FF2B5EF4-FFF2-40B4-BE49-F238E27FC236}">
                <a16:creationId xmlns:a16="http://schemas.microsoft.com/office/drawing/2014/main" id="{CB0E609A-690D-B34C-BE26-BC03C0D15677}"/>
              </a:ext>
            </a:extLst>
          </p:cNvPr>
          <p:cNvSpPr/>
          <p:nvPr/>
        </p:nvSpPr>
        <p:spPr>
          <a:xfrm flipV="1">
            <a:off x="3993095" y="3048856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43" name="Diamond 542">
            <a:extLst>
              <a:ext uri="{FF2B5EF4-FFF2-40B4-BE49-F238E27FC236}">
                <a16:creationId xmlns:a16="http://schemas.microsoft.com/office/drawing/2014/main" id="{3D0E6650-AC4C-CA4C-82EC-E0C060A04853}"/>
              </a:ext>
            </a:extLst>
          </p:cNvPr>
          <p:cNvSpPr/>
          <p:nvPr/>
        </p:nvSpPr>
        <p:spPr>
          <a:xfrm flipV="1">
            <a:off x="4658398" y="2998821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44" name="Arc 543">
            <a:extLst>
              <a:ext uri="{FF2B5EF4-FFF2-40B4-BE49-F238E27FC236}">
                <a16:creationId xmlns:a16="http://schemas.microsoft.com/office/drawing/2014/main" id="{64738EF9-1BDB-504A-AFA7-6C8129A89476}"/>
              </a:ext>
            </a:extLst>
          </p:cNvPr>
          <p:cNvSpPr/>
          <p:nvPr/>
        </p:nvSpPr>
        <p:spPr>
          <a:xfrm flipV="1">
            <a:off x="3523531" y="2688920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45" name="Straight Connector 544">
            <a:extLst>
              <a:ext uri="{FF2B5EF4-FFF2-40B4-BE49-F238E27FC236}">
                <a16:creationId xmlns:a16="http://schemas.microsoft.com/office/drawing/2014/main" id="{D749BFEA-2606-2A44-8AAF-F4696D183555}"/>
              </a:ext>
            </a:extLst>
          </p:cNvPr>
          <p:cNvCxnSpPr>
            <a:cxnSpLocks/>
          </p:cNvCxnSpPr>
          <p:nvPr/>
        </p:nvCxnSpPr>
        <p:spPr>
          <a:xfrm>
            <a:off x="3729939" y="3034601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6" name="Straight Connector 545">
            <a:extLst>
              <a:ext uri="{FF2B5EF4-FFF2-40B4-BE49-F238E27FC236}">
                <a16:creationId xmlns:a16="http://schemas.microsoft.com/office/drawing/2014/main" id="{CBEB5415-6A80-0043-A95F-6459AC88D4AC}"/>
              </a:ext>
            </a:extLst>
          </p:cNvPr>
          <p:cNvCxnSpPr>
            <a:cxnSpLocks/>
            <a:endCxn id="542" idx="1"/>
          </p:cNvCxnSpPr>
          <p:nvPr/>
        </p:nvCxnSpPr>
        <p:spPr>
          <a:xfrm flipV="1">
            <a:off x="3734466" y="3180453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7" name="Elbow Connector 546">
            <a:extLst>
              <a:ext uri="{FF2B5EF4-FFF2-40B4-BE49-F238E27FC236}">
                <a16:creationId xmlns:a16="http://schemas.microsoft.com/office/drawing/2014/main" id="{02E79F1F-87F3-4845-BC69-32763BE0EB7A}"/>
              </a:ext>
            </a:extLst>
          </p:cNvPr>
          <p:cNvCxnSpPr>
            <a:cxnSpLocks/>
            <a:stCxn id="542" idx="3"/>
          </p:cNvCxnSpPr>
          <p:nvPr/>
        </p:nvCxnSpPr>
        <p:spPr>
          <a:xfrm flipV="1">
            <a:off x="4256289" y="2896824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8" name="Elbow Connector 547">
            <a:extLst>
              <a:ext uri="{FF2B5EF4-FFF2-40B4-BE49-F238E27FC236}">
                <a16:creationId xmlns:a16="http://schemas.microsoft.com/office/drawing/2014/main" id="{119AF6D4-D9ED-3243-9B11-90266EA69FA7}"/>
              </a:ext>
            </a:extLst>
          </p:cNvPr>
          <p:cNvCxnSpPr>
            <a:cxnSpLocks/>
            <a:stCxn id="543" idx="3"/>
          </p:cNvCxnSpPr>
          <p:nvPr/>
        </p:nvCxnSpPr>
        <p:spPr>
          <a:xfrm flipV="1">
            <a:off x="5021664" y="2896826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9" name="Elbow Connector 548">
            <a:extLst>
              <a:ext uri="{FF2B5EF4-FFF2-40B4-BE49-F238E27FC236}">
                <a16:creationId xmlns:a16="http://schemas.microsoft.com/office/drawing/2014/main" id="{06571396-19EF-9748-A509-D67688B494C6}"/>
              </a:ext>
            </a:extLst>
          </p:cNvPr>
          <p:cNvCxnSpPr>
            <a:cxnSpLocks/>
            <a:endCxn id="543" idx="1"/>
          </p:cNvCxnSpPr>
          <p:nvPr/>
        </p:nvCxnSpPr>
        <p:spPr>
          <a:xfrm rot="16200000" flipH="1">
            <a:off x="4430917" y="2952973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0" name="Straight Connector 549">
            <a:extLst>
              <a:ext uri="{FF2B5EF4-FFF2-40B4-BE49-F238E27FC236}">
                <a16:creationId xmlns:a16="http://schemas.microsoft.com/office/drawing/2014/main" id="{D4F02D53-BD83-9B4E-87BF-E2609D2933E0}"/>
              </a:ext>
            </a:extLst>
          </p:cNvPr>
          <p:cNvCxnSpPr>
            <a:cxnSpLocks/>
            <a:endCxn id="551" idx="2"/>
          </p:cNvCxnSpPr>
          <p:nvPr/>
        </p:nvCxnSpPr>
        <p:spPr>
          <a:xfrm>
            <a:off x="3867715" y="2896824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1" name="Oval 550">
            <a:extLst>
              <a:ext uri="{FF2B5EF4-FFF2-40B4-BE49-F238E27FC236}">
                <a16:creationId xmlns:a16="http://schemas.microsoft.com/office/drawing/2014/main" id="{588C69C9-90AB-5B4B-9C09-71D3A9613737}"/>
              </a:ext>
            </a:extLst>
          </p:cNvPr>
          <p:cNvSpPr/>
          <p:nvPr/>
        </p:nvSpPr>
        <p:spPr>
          <a:xfrm flipV="1">
            <a:off x="5284105" y="27590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52" name="Straight Connector 551">
            <a:extLst>
              <a:ext uri="{FF2B5EF4-FFF2-40B4-BE49-F238E27FC236}">
                <a16:creationId xmlns:a16="http://schemas.microsoft.com/office/drawing/2014/main" id="{BFBB4E3C-FBB4-F541-B6BC-9D740D210DDE}"/>
              </a:ext>
            </a:extLst>
          </p:cNvPr>
          <p:cNvCxnSpPr>
            <a:cxnSpLocks/>
          </p:cNvCxnSpPr>
          <p:nvPr/>
        </p:nvCxnSpPr>
        <p:spPr>
          <a:xfrm>
            <a:off x="2031167" y="2377176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" name="Rectangle 552">
            <a:extLst>
              <a:ext uri="{FF2B5EF4-FFF2-40B4-BE49-F238E27FC236}">
                <a16:creationId xmlns:a16="http://schemas.microsoft.com/office/drawing/2014/main" id="{85B48033-352A-3F4B-B11D-E0DB1DD97E0B}"/>
              </a:ext>
            </a:extLst>
          </p:cNvPr>
          <p:cNvSpPr/>
          <p:nvPr/>
        </p:nvSpPr>
        <p:spPr>
          <a:xfrm flipV="1">
            <a:off x="2294324" y="3048857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54" name="Diamond 553">
            <a:extLst>
              <a:ext uri="{FF2B5EF4-FFF2-40B4-BE49-F238E27FC236}">
                <a16:creationId xmlns:a16="http://schemas.microsoft.com/office/drawing/2014/main" id="{8C550CAF-8F48-AB4A-839E-41ADC21171E5}"/>
              </a:ext>
            </a:extLst>
          </p:cNvPr>
          <p:cNvSpPr/>
          <p:nvPr/>
        </p:nvSpPr>
        <p:spPr>
          <a:xfrm flipV="1">
            <a:off x="2959627" y="2998822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55" name="Arc 554">
            <a:extLst>
              <a:ext uri="{FF2B5EF4-FFF2-40B4-BE49-F238E27FC236}">
                <a16:creationId xmlns:a16="http://schemas.microsoft.com/office/drawing/2014/main" id="{466C31A6-F646-2C48-BB74-BADBE20BACF8}"/>
              </a:ext>
            </a:extLst>
          </p:cNvPr>
          <p:cNvSpPr/>
          <p:nvPr/>
        </p:nvSpPr>
        <p:spPr>
          <a:xfrm flipV="1">
            <a:off x="1824759" y="2688921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56" name="Straight Connector 555">
            <a:extLst>
              <a:ext uri="{FF2B5EF4-FFF2-40B4-BE49-F238E27FC236}">
                <a16:creationId xmlns:a16="http://schemas.microsoft.com/office/drawing/2014/main" id="{488C9409-9D00-3D46-90F0-531F65DFF7FA}"/>
              </a:ext>
            </a:extLst>
          </p:cNvPr>
          <p:cNvCxnSpPr>
            <a:cxnSpLocks/>
            <a:stCxn id="558" idx="0"/>
          </p:cNvCxnSpPr>
          <p:nvPr/>
        </p:nvCxnSpPr>
        <p:spPr>
          <a:xfrm>
            <a:off x="2031167" y="3034602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7" name="Straight Connector 556">
            <a:extLst>
              <a:ext uri="{FF2B5EF4-FFF2-40B4-BE49-F238E27FC236}">
                <a16:creationId xmlns:a16="http://schemas.microsoft.com/office/drawing/2014/main" id="{91E92B5B-1A98-9A4E-B43B-6BB178D77042}"/>
              </a:ext>
            </a:extLst>
          </p:cNvPr>
          <p:cNvCxnSpPr>
            <a:cxnSpLocks/>
            <a:endCxn id="553" idx="1"/>
          </p:cNvCxnSpPr>
          <p:nvPr/>
        </p:nvCxnSpPr>
        <p:spPr>
          <a:xfrm flipV="1">
            <a:off x="2035694" y="3180454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8" name="Oval 557">
            <a:extLst>
              <a:ext uri="{FF2B5EF4-FFF2-40B4-BE49-F238E27FC236}">
                <a16:creationId xmlns:a16="http://schemas.microsoft.com/office/drawing/2014/main" id="{D0792060-CEAE-A649-819E-FA8C7C79F85C}"/>
              </a:ext>
            </a:extLst>
          </p:cNvPr>
          <p:cNvSpPr/>
          <p:nvPr/>
        </p:nvSpPr>
        <p:spPr>
          <a:xfrm flipV="1">
            <a:off x="1893391" y="27590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59" name="Elbow Connector 558">
            <a:extLst>
              <a:ext uri="{FF2B5EF4-FFF2-40B4-BE49-F238E27FC236}">
                <a16:creationId xmlns:a16="http://schemas.microsoft.com/office/drawing/2014/main" id="{010D75ED-3802-374C-AFD9-1D858862CF18}"/>
              </a:ext>
            </a:extLst>
          </p:cNvPr>
          <p:cNvCxnSpPr>
            <a:cxnSpLocks/>
            <a:stCxn id="553" idx="3"/>
          </p:cNvCxnSpPr>
          <p:nvPr/>
        </p:nvCxnSpPr>
        <p:spPr>
          <a:xfrm flipV="1">
            <a:off x="2557518" y="2896825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0" name="Elbow Connector 559">
            <a:extLst>
              <a:ext uri="{FF2B5EF4-FFF2-40B4-BE49-F238E27FC236}">
                <a16:creationId xmlns:a16="http://schemas.microsoft.com/office/drawing/2014/main" id="{771AA856-919B-2B4C-B477-9189BA565092}"/>
              </a:ext>
            </a:extLst>
          </p:cNvPr>
          <p:cNvCxnSpPr>
            <a:cxnSpLocks/>
            <a:stCxn id="554" idx="3"/>
          </p:cNvCxnSpPr>
          <p:nvPr/>
        </p:nvCxnSpPr>
        <p:spPr>
          <a:xfrm flipV="1">
            <a:off x="3322893" y="2896827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1" name="Elbow Connector 560">
            <a:extLst>
              <a:ext uri="{FF2B5EF4-FFF2-40B4-BE49-F238E27FC236}">
                <a16:creationId xmlns:a16="http://schemas.microsoft.com/office/drawing/2014/main" id="{B87DAF1A-C7CE-FA4A-AF76-5E25CB67B17D}"/>
              </a:ext>
            </a:extLst>
          </p:cNvPr>
          <p:cNvCxnSpPr>
            <a:cxnSpLocks/>
            <a:endCxn id="554" idx="1"/>
          </p:cNvCxnSpPr>
          <p:nvPr/>
        </p:nvCxnSpPr>
        <p:spPr>
          <a:xfrm rot="16200000" flipH="1">
            <a:off x="2732146" y="2952974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2" name="Straight Connector 561">
            <a:extLst>
              <a:ext uri="{FF2B5EF4-FFF2-40B4-BE49-F238E27FC236}">
                <a16:creationId xmlns:a16="http://schemas.microsoft.com/office/drawing/2014/main" id="{FD841E9C-AEEC-7143-8B0A-AB6A2FA19B5A}"/>
              </a:ext>
            </a:extLst>
          </p:cNvPr>
          <p:cNvCxnSpPr>
            <a:cxnSpLocks/>
            <a:stCxn id="558" idx="6"/>
            <a:endCxn id="563" idx="2"/>
          </p:cNvCxnSpPr>
          <p:nvPr/>
        </p:nvCxnSpPr>
        <p:spPr>
          <a:xfrm>
            <a:off x="2168943" y="2896825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" name="Oval 562">
            <a:extLst>
              <a:ext uri="{FF2B5EF4-FFF2-40B4-BE49-F238E27FC236}">
                <a16:creationId xmlns:a16="http://schemas.microsoft.com/office/drawing/2014/main" id="{76E17659-B033-624A-8B58-E562AAD3C499}"/>
              </a:ext>
            </a:extLst>
          </p:cNvPr>
          <p:cNvSpPr/>
          <p:nvPr/>
        </p:nvSpPr>
        <p:spPr>
          <a:xfrm flipV="1">
            <a:off x="3585334" y="2759051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40CB5452-A0FE-A54C-BC1E-A71D85EEEDB2}"/>
              </a:ext>
            </a:extLst>
          </p:cNvPr>
          <p:cNvSpPr/>
          <p:nvPr/>
        </p:nvSpPr>
        <p:spPr>
          <a:xfrm flipV="1">
            <a:off x="7390637" y="3048856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65" name="Arc 564">
            <a:extLst>
              <a:ext uri="{FF2B5EF4-FFF2-40B4-BE49-F238E27FC236}">
                <a16:creationId xmlns:a16="http://schemas.microsoft.com/office/drawing/2014/main" id="{7C800DE8-F099-0449-894C-B7C6106001A3}"/>
              </a:ext>
            </a:extLst>
          </p:cNvPr>
          <p:cNvSpPr/>
          <p:nvPr/>
        </p:nvSpPr>
        <p:spPr>
          <a:xfrm flipV="1">
            <a:off x="6921073" y="2688920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66" name="Straight Connector 565">
            <a:extLst>
              <a:ext uri="{FF2B5EF4-FFF2-40B4-BE49-F238E27FC236}">
                <a16:creationId xmlns:a16="http://schemas.microsoft.com/office/drawing/2014/main" id="{4E0834ED-41F5-5E4F-BCEE-5704CF3A07C1}"/>
              </a:ext>
            </a:extLst>
          </p:cNvPr>
          <p:cNvCxnSpPr>
            <a:cxnSpLocks/>
            <a:endCxn id="564" idx="1"/>
          </p:cNvCxnSpPr>
          <p:nvPr/>
        </p:nvCxnSpPr>
        <p:spPr>
          <a:xfrm flipV="1">
            <a:off x="7132008" y="3180453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7" name="Elbow Connector 566">
            <a:extLst>
              <a:ext uri="{FF2B5EF4-FFF2-40B4-BE49-F238E27FC236}">
                <a16:creationId xmlns:a16="http://schemas.microsoft.com/office/drawing/2014/main" id="{E36BDA5E-CF3B-A94E-8B84-F4086DDA0ED0}"/>
              </a:ext>
            </a:extLst>
          </p:cNvPr>
          <p:cNvCxnSpPr>
            <a:cxnSpLocks/>
            <a:stCxn id="564" idx="3"/>
          </p:cNvCxnSpPr>
          <p:nvPr/>
        </p:nvCxnSpPr>
        <p:spPr>
          <a:xfrm flipV="1">
            <a:off x="7653831" y="2896824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8" name="Straight Connector 567">
            <a:extLst>
              <a:ext uri="{FF2B5EF4-FFF2-40B4-BE49-F238E27FC236}">
                <a16:creationId xmlns:a16="http://schemas.microsoft.com/office/drawing/2014/main" id="{D22E0F7A-92D1-4D47-945F-C98CF3619983}"/>
              </a:ext>
            </a:extLst>
          </p:cNvPr>
          <p:cNvCxnSpPr>
            <a:cxnSpLocks/>
          </p:cNvCxnSpPr>
          <p:nvPr/>
        </p:nvCxnSpPr>
        <p:spPr>
          <a:xfrm>
            <a:off x="7265257" y="2896824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9" name="Oval 568">
            <a:extLst>
              <a:ext uri="{FF2B5EF4-FFF2-40B4-BE49-F238E27FC236}">
                <a16:creationId xmlns:a16="http://schemas.microsoft.com/office/drawing/2014/main" id="{CFC82A3D-D073-CB49-9EE2-56685F01324B}"/>
              </a:ext>
            </a:extLst>
          </p:cNvPr>
          <p:cNvSpPr/>
          <p:nvPr/>
        </p:nvSpPr>
        <p:spPr>
          <a:xfrm flipV="1">
            <a:off x="8681647" y="27590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70" name="Straight Connector 569">
            <a:extLst>
              <a:ext uri="{FF2B5EF4-FFF2-40B4-BE49-F238E27FC236}">
                <a16:creationId xmlns:a16="http://schemas.microsoft.com/office/drawing/2014/main" id="{F9BCA5C9-7FC2-ED45-8110-D98C5671D78C}"/>
              </a:ext>
            </a:extLst>
          </p:cNvPr>
          <p:cNvCxnSpPr>
            <a:cxnSpLocks/>
          </p:cNvCxnSpPr>
          <p:nvPr/>
        </p:nvCxnSpPr>
        <p:spPr>
          <a:xfrm>
            <a:off x="8523922" y="2896825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1" name="Oval 570">
            <a:extLst>
              <a:ext uri="{FF2B5EF4-FFF2-40B4-BE49-F238E27FC236}">
                <a16:creationId xmlns:a16="http://schemas.microsoft.com/office/drawing/2014/main" id="{361F10A2-FCE9-8D47-BCC7-8BF583F15160}"/>
              </a:ext>
            </a:extLst>
          </p:cNvPr>
          <p:cNvSpPr/>
          <p:nvPr/>
        </p:nvSpPr>
        <p:spPr>
          <a:xfrm>
            <a:off x="8053406" y="2863197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572" name="Oval 571">
            <a:extLst>
              <a:ext uri="{FF2B5EF4-FFF2-40B4-BE49-F238E27FC236}">
                <a16:creationId xmlns:a16="http://schemas.microsoft.com/office/drawing/2014/main" id="{89C4D890-D1AD-B747-AEFC-7809A69EEC55}"/>
              </a:ext>
            </a:extLst>
          </p:cNvPr>
          <p:cNvSpPr/>
          <p:nvPr/>
        </p:nvSpPr>
        <p:spPr>
          <a:xfrm>
            <a:off x="8213076" y="2863197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73" name="Oval 572">
            <a:extLst>
              <a:ext uri="{FF2B5EF4-FFF2-40B4-BE49-F238E27FC236}">
                <a16:creationId xmlns:a16="http://schemas.microsoft.com/office/drawing/2014/main" id="{DAC67341-F6FA-8A4C-8ADA-DBF51B2D03AB}"/>
              </a:ext>
            </a:extLst>
          </p:cNvPr>
          <p:cNvSpPr/>
          <p:nvPr/>
        </p:nvSpPr>
        <p:spPr>
          <a:xfrm>
            <a:off x="8370730" y="2863197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74" name="Google Shape;399;p3">
            <a:extLst>
              <a:ext uri="{FF2B5EF4-FFF2-40B4-BE49-F238E27FC236}">
                <a16:creationId xmlns:a16="http://schemas.microsoft.com/office/drawing/2014/main" id="{961A4CD0-716E-1747-958D-F0C5459F5154}"/>
              </a:ext>
            </a:extLst>
          </p:cNvPr>
          <p:cNvSpPr/>
          <p:nvPr/>
        </p:nvSpPr>
        <p:spPr>
          <a:xfrm rot="16200000">
            <a:off x="1311651" y="2749773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575" name="Straight Connector 574">
            <a:extLst>
              <a:ext uri="{FF2B5EF4-FFF2-40B4-BE49-F238E27FC236}">
                <a16:creationId xmlns:a16="http://schemas.microsoft.com/office/drawing/2014/main" id="{E3003CB9-D3A9-3344-BBC7-1AA5D0F8688B}"/>
              </a:ext>
            </a:extLst>
          </p:cNvPr>
          <p:cNvCxnSpPr>
            <a:cxnSpLocks/>
            <a:stCxn id="574" idx="2"/>
          </p:cNvCxnSpPr>
          <p:nvPr/>
        </p:nvCxnSpPr>
        <p:spPr>
          <a:xfrm>
            <a:off x="1623147" y="2903782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6" name="TextBox 575">
            <a:extLst>
              <a:ext uri="{FF2B5EF4-FFF2-40B4-BE49-F238E27FC236}">
                <a16:creationId xmlns:a16="http://schemas.microsoft.com/office/drawing/2014/main" id="{BEA88E63-C0DA-BE4C-A2BD-74CFB426C6B0}"/>
              </a:ext>
            </a:extLst>
          </p:cNvPr>
          <p:cNvSpPr txBox="1"/>
          <p:nvPr/>
        </p:nvSpPr>
        <p:spPr>
          <a:xfrm>
            <a:off x="803825" y="2678387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</a:p>
        </p:txBody>
      </p:sp>
      <p:cxnSp>
        <p:nvCxnSpPr>
          <p:cNvPr id="578" name="Straight Connector 577">
            <a:extLst>
              <a:ext uri="{FF2B5EF4-FFF2-40B4-BE49-F238E27FC236}">
                <a16:creationId xmlns:a16="http://schemas.microsoft.com/office/drawing/2014/main" id="{AFC39B90-ED3B-904B-900F-B46BC5D8D3BA}"/>
              </a:ext>
            </a:extLst>
          </p:cNvPr>
          <p:cNvCxnSpPr>
            <a:cxnSpLocks/>
          </p:cNvCxnSpPr>
          <p:nvPr/>
        </p:nvCxnSpPr>
        <p:spPr>
          <a:xfrm>
            <a:off x="7127482" y="3692027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9" name="Rectangle 578">
            <a:extLst>
              <a:ext uri="{FF2B5EF4-FFF2-40B4-BE49-F238E27FC236}">
                <a16:creationId xmlns:a16="http://schemas.microsoft.com/office/drawing/2014/main" id="{6B500DBB-0C0E-F341-B780-C514A5B38F31}"/>
              </a:ext>
            </a:extLst>
          </p:cNvPr>
          <p:cNvSpPr/>
          <p:nvPr/>
        </p:nvSpPr>
        <p:spPr>
          <a:xfrm flipV="1">
            <a:off x="9089408" y="370628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80" name="Diamond 579">
            <a:extLst>
              <a:ext uri="{FF2B5EF4-FFF2-40B4-BE49-F238E27FC236}">
                <a16:creationId xmlns:a16="http://schemas.microsoft.com/office/drawing/2014/main" id="{2DFF876D-6AC7-214E-AF14-0D952898A1F0}"/>
              </a:ext>
            </a:extLst>
          </p:cNvPr>
          <p:cNvSpPr/>
          <p:nvPr/>
        </p:nvSpPr>
        <p:spPr>
          <a:xfrm flipV="1">
            <a:off x="9754711" y="365624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81" name="Arc 580">
            <a:extLst>
              <a:ext uri="{FF2B5EF4-FFF2-40B4-BE49-F238E27FC236}">
                <a16:creationId xmlns:a16="http://schemas.microsoft.com/office/drawing/2014/main" id="{5866420B-A693-D344-8958-1BE27645A0CE}"/>
              </a:ext>
            </a:extLst>
          </p:cNvPr>
          <p:cNvSpPr/>
          <p:nvPr/>
        </p:nvSpPr>
        <p:spPr>
          <a:xfrm flipV="1">
            <a:off x="8619844" y="3346346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82" name="Straight Connector 581">
            <a:extLst>
              <a:ext uri="{FF2B5EF4-FFF2-40B4-BE49-F238E27FC236}">
                <a16:creationId xmlns:a16="http://schemas.microsoft.com/office/drawing/2014/main" id="{BA8CBEB9-9DB5-8041-B258-5A19B12AC7B2}"/>
              </a:ext>
            </a:extLst>
          </p:cNvPr>
          <p:cNvCxnSpPr>
            <a:cxnSpLocks/>
          </p:cNvCxnSpPr>
          <p:nvPr/>
        </p:nvCxnSpPr>
        <p:spPr>
          <a:xfrm>
            <a:off x="8826252" y="3692027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3" name="Straight Connector 582">
            <a:extLst>
              <a:ext uri="{FF2B5EF4-FFF2-40B4-BE49-F238E27FC236}">
                <a16:creationId xmlns:a16="http://schemas.microsoft.com/office/drawing/2014/main" id="{D9094F5C-200D-C44A-B1A8-275DBDE6DE49}"/>
              </a:ext>
            </a:extLst>
          </p:cNvPr>
          <p:cNvCxnSpPr>
            <a:cxnSpLocks/>
            <a:endCxn id="579" idx="1"/>
          </p:cNvCxnSpPr>
          <p:nvPr/>
        </p:nvCxnSpPr>
        <p:spPr>
          <a:xfrm flipV="1">
            <a:off x="8830779" y="3837880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4" name="Elbow Connector 583">
            <a:extLst>
              <a:ext uri="{FF2B5EF4-FFF2-40B4-BE49-F238E27FC236}">
                <a16:creationId xmlns:a16="http://schemas.microsoft.com/office/drawing/2014/main" id="{C7FF8CA9-2433-7440-A2DF-DE7C0E3DEF76}"/>
              </a:ext>
            </a:extLst>
          </p:cNvPr>
          <p:cNvCxnSpPr>
            <a:cxnSpLocks/>
            <a:stCxn id="579" idx="3"/>
          </p:cNvCxnSpPr>
          <p:nvPr/>
        </p:nvCxnSpPr>
        <p:spPr>
          <a:xfrm flipV="1">
            <a:off x="9352602" y="355425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5" name="Elbow Connector 584">
            <a:extLst>
              <a:ext uri="{FF2B5EF4-FFF2-40B4-BE49-F238E27FC236}">
                <a16:creationId xmlns:a16="http://schemas.microsoft.com/office/drawing/2014/main" id="{4A530925-D376-8D48-BEA2-BCE50D5201D6}"/>
              </a:ext>
            </a:extLst>
          </p:cNvPr>
          <p:cNvCxnSpPr>
            <a:cxnSpLocks/>
            <a:stCxn id="580" idx="3"/>
          </p:cNvCxnSpPr>
          <p:nvPr/>
        </p:nvCxnSpPr>
        <p:spPr>
          <a:xfrm flipV="1">
            <a:off x="10117977" y="355425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6" name="Elbow Connector 585">
            <a:extLst>
              <a:ext uri="{FF2B5EF4-FFF2-40B4-BE49-F238E27FC236}">
                <a16:creationId xmlns:a16="http://schemas.microsoft.com/office/drawing/2014/main" id="{E2E4A3D5-9CBA-B54F-9FCB-EF8747319049}"/>
              </a:ext>
            </a:extLst>
          </p:cNvPr>
          <p:cNvCxnSpPr>
            <a:cxnSpLocks/>
            <a:endCxn id="580" idx="1"/>
          </p:cNvCxnSpPr>
          <p:nvPr/>
        </p:nvCxnSpPr>
        <p:spPr>
          <a:xfrm rot="16200000" flipH="1">
            <a:off x="9527230" y="361039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7" name="Straight Connector 586">
            <a:extLst>
              <a:ext uri="{FF2B5EF4-FFF2-40B4-BE49-F238E27FC236}">
                <a16:creationId xmlns:a16="http://schemas.microsoft.com/office/drawing/2014/main" id="{81569BA5-D741-CA44-88C6-E668E15AB639}"/>
              </a:ext>
            </a:extLst>
          </p:cNvPr>
          <p:cNvCxnSpPr>
            <a:cxnSpLocks/>
            <a:endCxn id="588" idx="2"/>
          </p:cNvCxnSpPr>
          <p:nvPr/>
        </p:nvCxnSpPr>
        <p:spPr>
          <a:xfrm>
            <a:off x="8964028" y="355425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8" name="Oval 587">
            <a:extLst>
              <a:ext uri="{FF2B5EF4-FFF2-40B4-BE49-F238E27FC236}">
                <a16:creationId xmlns:a16="http://schemas.microsoft.com/office/drawing/2014/main" id="{37D15D90-3EA1-F143-9D4A-5644E11F95FB}"/>
              </a:ext>
            </a:extLst>
          </p:cNvPr>
          <p:cNvSpPr/>
          <p:nvPr/>
        </p:nvSpPr>
        <p:spPr>
          <a:xfrm flipV="1">
            <a:off x="10380418" y="341647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8F2822C-C6FB-2648-BA8C-4CF8AB50A863}"/>
              </a:ext>
            </a:extLst>
          </p:cNvPr>
          <p:cNvSpPr/>
          <p:nvPr/>
        </p:nvSpPr>
        <p:spPr>
          <a:xfrm flipV="1">
            <a:off x="5691866" y="370628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90" name="Diamond 589">
            <a:extLst>
              <a:ext uri="{FF2B5EF4-FFF2-40B4-BE49-F238E27FC236}">
                <a16:creationId xmlns:a16="http://schemas.microsoft.com/office/drawing/2014/main" id="{15906367-A52D-9C47-8AE4-50CA4C0B854C}"/>
              </a:ext>
            </a:extLst>
          </p:cNvPr>
          <p:cNvSpPr/>
          <p:nvPr/>
        </p:nvSpPr>
        <p:spPr>
          <a:xfrm flipV="1">
            <a:off x="6357169" y="365624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91" name="Arc 590">
            <a:extLst>
              <a:ext uri="{FF2B5EF4-FFF2-40B4-BE49-F238E27FC236}">
                <a16:creationId xmlns:a16="http://schemas.microsoft.com/office/drawing/2014/main" id="{70CBFA19-29A1-4A49-BD0D-A7914DA73E3A}"/>
              </a:ext>
            </a:extLst>
          </p:cNvPr>
          <p:cNvSpPr/>
          <p:nvPr/>
        </p:nvSpPr>
        <p:spPr>
          <a:xfrm flipV="1">
            <a:off x="5222302" y="3346346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92" name="Straight Connector 591">
            <a:extLst>
              <a:ext uri="{FF2B5EF4-FFF2-40B4-BE49-F238E27FC236}">
                <a16:creationId xmlns:a16="http://schemas.microsoft.com/office/drawing/2014/main" id="{234EF82A-D845-1747-8BEB-A53731B54EBA}"/>
              </a:ext>
            </a:extLst>
          </p:cNvPr>
          <p:cNvCxnSpPr>
            <a:cxnSpLocks/>
          </p:cNvCxnSpPr>
          <p:nvPr/>
        </p:nvCxnSpPr>
        <p:spPr>
          <a:xfrm>
            <a:off x="5428710" y="3692027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3" name="Straight Connector 592">
            <a:extLst>
              <a:ext uri="{FF2B5EF4-FFF2-40B4-BE49-F238E27FC236}">
                <a16:creationId xmlns:a16="http://schemas.microsoft.com/office/drawing/2014/main" id="{7E9EBABB-470F-CA47-93C3-3D1EA36A3E55}"/>
              </a:ext>
            </a:extLst>
          </p:cNvPr>
          <p:cNvCxnSpPr>
            <a:cxnSpLocks/>
            <a:endCxn id="589" idx="1"/>
          </p:cNvCxnSpPr>
          <p:nvPr/>
        </p:nvCxnSpPr>
        <p:spPr>
          <a:xfrm flipV="1">
            <a:off x="5433237" y="3837880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4" name="Elbow Connector 593">
            <a:extLst>
              <a:ext uri="{FF2B5EF4-FFF2-40B4-BE49-F238E27FC236}">
                <a16:creationId xmlns:a16="http://schemas.microsoft.com/office/drawing/2014/main" id="{32DDD95F-DE00-6940-ADD1-BD5763601379}"/>
              </a:ext>
            </a:extLst>
          </p:cNvPr>
          <p:cNvCxnSpPr>
            <a:cxnSpLocks/>
            <a:stCxn id="589" idx="3"/>
          </p:cNvCxnSpPr>
          <p:nvPr/>
        </p:nvCxnSpPr>
        <p:spPr>
          <a:xfrm flipV="1">
            <a:off x="5955060" y="355425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5" name="Elbow Connector 594">
            <a:extLst>
              <a:ext uri="{FF2B5EF4-FFF2-40B4-BE49-F238E27FC236}">
                <a16:creationId xmlns:a16="http://schemas.microsoft.com/office/drawing/2014/main" id="{705483FC-EB94-7B49-AFFE-C3A10A35A3A7}"/>
              </a:ext>
            </a:extLst>
          </p:cNvPr>
          <p:cNvCxnSpPr>
            <a:cxnSpLocks/>
            <a:stCxn id="590" idx="3"/>
          </p:cNvCxnSpPr>
          <p:nvPr/>
        </p:nvCxnSpPr>
        <p:spPr>
          <a:xfrm flipV="1">
            <a:off x="6720436" y="355425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6" name="Elbow Connector 595">
            <a:extLst>
              <a:ext uri="{FF2B5EF4-FFF2-40B4-BE49-F238E27FC236}">
                <a16:creationId xmlns:a16="http://schemas.microsoft.com/office/drawing/2014/main" id="{FB619D96-1C82-0B46-9D5A-D163B8EEA4D6}"/>
              </a:ext>
            </a:extLst>
          </p:cNvPr>
          <p:cNvCxnSpPr>
            <a:cxnSpLocks/>
            <a:endCxn id="590" idx="1"/>
          </p:cNvCxnSpPr>
          <p:nvPr/>
        </p:nvCxnSpPr>
        <p:spPr>
          <a:xfrm rot="16200000" flipH="1">
            <a:off x="6129688" y="361039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7" name="Straight Connector 596">
            <a:extLst>
              <a:ext uri="{FF2B5EF4-FFF2-40B4-BE49-F238E27FC236}">
                <a16:creationId xmlns:a16="http://schemas.microsoft.com/office/drawing/2014/main" id="{C273D34C-7F86-A646-A915-FB8BFBBD69DD}"/>
              </a:ext>
            </a:extLst>
          </p:cNvPr>
          <p:cNvCxnSpPr>
            <a:cxnSpLocks/>
            <a:endCxn id="598" idx="2"/>
          </p:cNvCxnSpPr>
          <p:nvPr/>
        </p:nvCxnSpPr>
        <p:spPr>
          <a:xfrm>
            <a:off x="5566486" y="355425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8" name="Oval 597">
            <a:extLst>
              <a:ext uri="{FF2B5EF4-FFF2-40B4-BE49-F238E27FC236}">
                <a16:creationId xmlns:a16="http://schemas.microsoft.com/office/drawing/2014/main" id="{725EB35F-3104-8740-811F-40C312251D93}"/>
              </a:ext>
            </a:extLst>
          </p:cNvPr>
          <p:cNvSpPr/>
          <p:nvPr/>
        </p:nvSpPr>
        <p:spPr>
          <a:xfrm flipV="1">
            <a:off x="6982877" y="341647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59AF77F6-9D07-6542-8EC8-B3EF163A4B97}"/>
              </a:ext>
            </a:extLst>
          </p:cNvPr>
          <p:cNvSpPr/>
          <p:nvPr/>
        </p:nvSpPr>
        <p:spPr>
          <a:xfrm flipV="1">
            <a:off x="3993096" y="370628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00" name="Diamond 599">
            <a:extLst>
              <a:ext uri="{FF2B5EF4-FFF2-40B4-BE49-F238E27FC236}">
                <a16:creationId xmlns:a16="http://schemas.microsoft.com/office/drawing/2014/main" id="{36935096-1167-6C4D-ABAB-B109822C17CD}"/>
              </a:ext>
            </a:extLst>
          </p:cNvPr>
          <p:cNvSpPr/>
          <p:nvPr/>
        </p:nvSpPr>
        <p:spPr>
          <a:xfrm flipV="1">
            <a:off x="4658399" y="365624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01" name="Arc 600">
            <a:extLst>
              <a:ext uri="{FF2B5EF4-FFF2-40B4-BE49-F238E27FC236}">
                <a16:creationId xmlns:a16="http://schemas.microsoft.com/office/drawing/2014/main" id="{29A7E970-C19F-5C48-9E78-DA7D6A80C6E3}"/>
              </a:ext>
            </a:extLst>
          </p:cNvPr>
          <p:cNvSpPr/>
          <p:nvPr/>
        </p:nvSpPr>
        <p:spPr>
          <a:xfrm flipV="1">
            <a:off x="3523532" y="3346346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02" name="Straight Connector 601">
            <a:extLst>
              <a:ext uri="{FF2B5EF4-FFF2-40B4-BE49-F238E27FC236}">
                <a16:creationId xmlns:a16="http://schemas.microsoft.com/office/drawing/2014/main" id="{86A73810-1754-A342-B539-D4C7ECE2FFCF}"/>
              </a:ext>
            </a:extLst>
          </p:cNvPr>
          <p:cNvCxnSpPr>
            <a:cxnSpLocks/>
          </p:cNvCxnSpPr>
          <p:nvPr/>
        </p:nvCxnSpPr>
        <p:spPr>
          <a:xfrm>
            <a:off x="3729940" y="3692027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3" name="Straight Connector 602">
            <a:extLst>
              <a:ext uri="{FF2B5EF4-FFF2-40B4-BE49-F238E27FC236}">
                <a16:creationId xmlns:a16="http://schemas.microsoft.com/office/drawing/2014/main" id="{C60C18E8-1EE6-2B46-8121-B553209BAC74}"/>
              </a:ext>
            </a:extLst>
          </p:cNvPr>
          <p:cNvCxnSpPr>
            <a:cxnSpLocks/>
            <a:endCxn id="599" idx="1"/>
          </p:cNvCxnSpPr>
          <p:nvPr/>
        </p:nvCxnSpPr>
        <p:spPr>
          <a:xfrm flipV="1">
            <a:off x="3734467" y="3837880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4" name="Elbow Connector 603">
            <a:extLst>
              <a:ext uri="{FF2B5EF4-FFF2-40B4-BE49-F238E27FC236}">
                <a16:creationId xmlns:a16="http://schemas.microsoft.com/office/drawing/2014/main" id="{6A3A19E9-671A-3C41-BF84-036C968F8966}"/>
              </a:ext>
            </a:extLst>
          </p:cNvPr>
          <p:cNvCxnSpPr>
            <a:cxnSpLocks/>
            <a:stCxn id="599" idx="3"/>
          </p:cNvCxnSpPr>
          <p:nvPr/>
        </p:nvCxnSpPr>
        <p:spPr>
          <a:xfrm flipV="1">
            <a:off x="4256290" y="355425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5" name="Elbow Connector 604">
            <a:extLst>
              <a:ext uri="{FF2B5EF4-FFF2-40B4-BE49-F238E27FC236}">
                <a16:creationId xmlns:a16="http://schemas.microsoft.com/office/drawing/2014/main" id="{F385C3DA-2661-5D4B-AAD0-252F48F3A704}"/>
              </a:ext>
            </a:extLst>
          </p:cNvPr>
          <p:cNvCxnSpPr>
            <a:cxnSpLocks/>
            <a:stCxn id="600" idx="3"/>
          </p:cNvCxnSpPr>
          <p:nvPr/>
        </p:nvCxnSpPr>
        <p:spPr>
          <a:xfrm flipV="1">
            <a:off x="5021665" y="355425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6" name="Elbow Connector 605">
            <a:extLst>
              <a:ext uri="{FF2B5EF4-FFF2-40B4-BE49-F238E27FC236}">
                <a16:creationId xmlns:a16="http://schemas.microsoft.com/office/drawing/2014/main" id="{9DD73030-CC71-104A-98DF-ED3F09015F72}"/>
              </a:ext>
            </a:extLst>
          </p:cNvPr>
          <p:cNvCxnSpPr>
            <a:cxnSpLocks/>
            <a:endCxn id="600" idx="1"/>
          </p:cNvCxnSpPr>
          <p:nvPr/>
        </p:nvCxnSpPr>
        <p:spPr>
          <a:xfrm rot="16200000" flipH="1">
            <a:off x="4430918" y="361039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7" name="Straight Connector 606">
            <a:extLst>
              <a:ext uri="{FF2B5EF4-FFF2-40B4-BE49-F238E27FC236}">
                <a16:creationId xmlns:a16="http://schemas.microsoft.com/office/drawing/2014/main" id="{51A1394D-7910-6B42-A41A-E1728080AD8B}"/>
              </a:ext>
            </a:extLst>
          </p:cNvPr>
          <p:cNvCxnSpPr>
            <a:cxnSpLocks/>
            <a:endCxn id="608" idx="2"/>
          </p:cNvCxnSpPr>
          <p:nvPr/>
        </p:nvCxnSpPr>
        <p:spPr>
          <a:xfrm>
            <a:off x="3867716" y="355425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8" name="Oval 607">
            <a:extLst>
              <a:ext uri="{FF2B5EF4-FFF2-40B4-BE49-F238E27FC236}">
                <a16:creationId xmlns:a16="http://schemas.microsoft.com/office/drawing/2014/main" id="{1AC0F2A1-3C78-494B-B68A-ED36A317DDBA}"/>
              </a:ext>
            </a:extLst>
          </p:cNvPr>
          <p:cNvSpPr/>
          <p:nvPr/>
        </p:nvSpPr>
        <p:spPr>
          <a:xfrm flipV="1">
            <a:off x="5284106" y="341647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519A36F9-AF43-7D4D-8FBC-94CE292913A4}"/>
              </a:ext>
            </a:extLst>
          </p:cNvPr>
          <p:cNvSpPr/>
          <p:nvPr/>
        </p:nvSpPr>
        <p:spPr>
          <a:xfrm flipV="1">
            <a:off x="2294325" y="3706283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10" name="Diamond 609">
            <a:extLst>
              <a:ext uri="{FF2B5EF4-FFF2-40B4-BE49-F238E27FC236}">
                <a16:creationId xmlns:a16="http://schemas.microsoft.com/office/drawing/2014/main" id="{5169BA31-91B5-9D47-B27D-0F3503697F13}"/>
              </a:ext>
            </a:extLst>
          </p:cNvPr>
          <p:cNvSpPr/>
          <p:nvPr/>
        </p:nvSpPr>
        <p:spPr>
          <a:xfrm flipV="1">
            <a:off x="2959628" y="3656248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11" name="Arc 610">
            <a:extLst>
              <a:ext uri="{FF2B5EF4-FFF2-40B4-BE49-F238E27FC236}">
                <a16:creationId xmlns:a16="http://schemas.microsoft.com/office/drawing/2014/main" id="{762A60E2-1F35-C64A-A16F-4D0D9C51D864}"/>
              </a:ext>
            </a:extLst>
          </p:cNvPr>
          <p:cNvSpPr/>
          <p:nvPr/>
        </p:nvSpPr>
        <p:spPr>
          <a:xfrm flipV="1">
            <a:off x="1824760" y="3346347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12" name="Straight Connector 611">
            <a:extLst>
              <a:ext uri="{FF2B5EF4-FFF2-40B4-BE49-F238E27FC236}">
                <a16:creationId xmlns:a16="http://schemas.microsoft.com/office/drawing/2014/main" id="{268F6359-1763-5449-8422-C1BCE6081DCD}"/>
              </a:ext>
            </a:extLst>
          </p:cNvPr>
          <p:cNvCxnSpPr>
            <a:cxnSpLocks/>
            <a:stCxn id="614" idx="0"/>
          </p:cNvCxnSpPr>
          <p:nvPr/>
        </p:nvCxnSpPr>
        <p:spPr>
          <a:xfrm>
            <a:off x="2031168" y="3692028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3" name="Straight Connector 612">
            <a:extLst>
              <a:ext uri="{FF2B5EF4-FFF2-40B4-BE49-F238E27FC236}">
                <a16:creationId xmlns:a16="http://schemas.microsoft.com/office/drawing/2014/main" id="{0FC3AA3E-E280-A74D-9C03-994E234DEE3E}"/>
              </a:ext>
            </a:extLst>
          </p:cNvPr>
          <p:cNvCxnSpPr>
            <a:cxnSpLocks/>
            <a:endCxn id="609" idx="1"/>
          </p:cNvCxnSpPr>
          <p:nvPr/>
        </p:nvCxnSpPr>
        <p:spPr>
          <a:xfrm flipV="1">
            <a:off x="2035695" y="3837881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" name="Oval 613">
            <a:extLst>
              <a:ext uri="{FF2B5EF4-FFF2-40B4-BE49-F238E27FC236}">
                <a16:creationId xmlns:a16="http://schemas.microsoft.com/office/drawing/2014/main" id="{44FE1198-5C06-2F40-B5DA-1777F5B92A12}"/>
              </a:ext>
            </a:extLst>
          </p:cNvPr>
          <p:cNvSpPr/>
          <p:nvPr/>
        </p:nvSpPr>
        <p:spPr>
          <a:xfrm flipV="1">
            <a:off x="1893392" y="341647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15" name="Elbow Connector 614">
            <a:extLst>
              <a:ext uri="{FF2B5EF4-FFF2-40B4-BE49-F238E27FC236}">
                <a16:creationId xmlns:a16="http://schemas.microsoft.com/office/drawing/2014/main" id="{202F4161-C57A-2547-AD8A-3A0F7B8016AA}"/>
              </a:ext>
            </a:extLst>
          </p:cNvPr>
          <p:cNvCxnSpPr>
            <a:cxnSpLocks/>
            <a:stCxn id="609" idx="3"/>
          </p:cNvCxnSpPr>
          <p:nvPr/>
        </p:nvCxnSpPr>
        <p:spPr>
          <a:xfrm flipV="1">
            <a:off x="2557519" y="3554251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6" name="Elbow Connector 615">
            <a:extLst>
              <a:ext uri="{FF2B5EF4-FFF2-40B4-BE49-F238E27FC236}">
                <a16:creationId xmlns:a16="http://schemas.microsoft.com/office/drawing/2014/main" id="{42404AD2-9075-F441-BF05-5608AE27E67E}"/>
              </a:ext>
            </a:extLst>
          </p:cNvPr>
          <p:cNvCxnSpPr>
            <a:cxnSpLocks/>
            <a:stCxn id="610" idx="3"/>
          </p:cNvCxnSpPr>
          <p:nvPr/>
        </p:nvCxnSpPr>
        <p:spPr>
          <a:xfrm flipV="1">
            <a:off x="3322894" y="3554253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" name="Elbow Connector 616">
            <a:extLst>
              <a:ext uri="{FF2B5EF4-FFF2-40B4-BE49-F238E27FC236}">
                <a16:creationId xmlns:a16="http://schemas.microsoft.com/office/drawing/2014/main" id="{48F937F8-5341-244D-8E33-A4D0F72195FB}"/>
              </a:ext>
            </a:extLst>
          </p:cNvPr>
          <p:cNvCxnSpPr>
            <a:cxnSpLocks/>
            <a:endCxn id="610" idx="1"/>
          </p:cNvCxnSpPr>
          <p:nvPr/>
        </p:nvCxnSpPr>
        <p:spPr>
          <a:xfrm rot="16200000" flipH="1">
            <a:off x="2732147" y="3610400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8" name="Straight Connector 617">
            <a:extLst>
              <a:ext uri="{FF2B5EF4-FFF2-40B4-BE49-F238E27FC236}">
                <a16:creationId xmlns:a16="http://schemas.microsoft.com/office/drawing/2014/main" id="{AE45F4D8-421C-8F45-B718-8E8FFDBF2D9B}"/>
              </a:ext>
            </a:extLst>
          </p:cNvPr>
          <p:cNvCxnSpPr>
            <a:cxnSpLocks/>
            <a:stCxn id="614" idx="6"/>
            <a:endCxn id="619" idx="2"/>
          </p:cNvCxnSpPr>
          <p:nvPr/>
        </p:nvCxnSpPr>
        <p:spPr>
          <a:xfrm>
            <a:off x="2168944" y="3554251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9" name="Oval 618">
            <a:extLst>
              <a:ext uri="{FF2B5EF4-FFF2-40B4-BE49-F238E27FC236}">
                <a16:creationId xmlns:a16="http://schemas.microsoft.com/office/drawing/2014/main" id="{91A9A5A6-2954-6F46-A5E2-FBEC5F9F218E}"/>
              </a:ext>
            </a:extLst>
          </p:cNvPr>
          <p:cNvSpPr/>
          <p:nvPr/>
        </p:nvSpPr>
        <p:spPr>
          <a:xfrm flipV="1">
            <a:off x="3585335" y="341647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0A47A028-5E75-F342-9A0E-A4617C73D4C5}"/>
              </a:ext>
            </a:extLst>
          </p:cNvPr>
          <p:cNvSpPr/>
          <p:nvPr/>
        </p:nvSpPr>
        <p:spPr>
          <a:xfrm flipV="1">
            <a:off x="7390638" y="370628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21" name="Arc 620">
            <a:extLst>
              <a:ext uri="{FF2B5EF4-FFF2-40B4-BE49-F238E27FC236}">
                <a16:creationId xmlns:a16="http://schemas.microsoft.com/office/drawing/2014/main" id="{C19CF378-5023-1F45-A0DE-66383E7ECB9A}"/>
              </a:ext>
            </a:extLst>
          </p:cNvPr>
          <p:cNvSpPr/>
          <p:nvPr/>
        </p:nvSpPr>
        <p:spPr>
          <a:xfrm flipV="1">
            <a:off x="6921074" y="3346346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22" name="Straight Connector 621">
            <a:extLst>
              <a:ext uri="{FF2B5EF4-FFF2-40B4-BE49-F238E27FC236}">
                <a16:creationId xmlns:a16="http://schemas.microsoft.com/office/drawing/2014/main" id="{FC946703-AE59-BA45-85D1-3BFF5977199E}"/>
              </a:ext>
            </a:extLst>
          </p:cNvPr>
          <p:cNvCxnSpPr>
            <a:cxnSpLocks/>
            <a:endCxn id="620" idx="1"/>
          </p:cNvCxnSpPr>
          <p:nvPr/>
        </p:nvCxnSpPr>
        <p:spPr>
          <a:xfrm flipV="1">
            <a:off x="7132009" y="3837880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3" name="Elbow Connector 622">
            <a:extLst>
              <a:ext uri="{FF2B5EF4-FFF2-40B4-BE49-F238E27FC236}">
                <a16:creationId xmlns:a16="http://schemas.microsoft.com/office/drawing/2014/main" id="{0B2B52D6-8DAC-3642-A0FC-88F70053F6C7}"/>
              </a:ext>
            </a:extLst>
          </p:cNvPr>
          <p:cNvCxnSpPr>
            <a:cxnSpLocks/>
            <a:stCxn id="620" idx="3"/>
          </p:cNvCxnSpPr>
          <p:nvPr/>
        </p:nvCxnSpPr>
        <p:spPr>
          <a:xfrm flipV="1">
            <a:off x="7653832" y="355425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4" name="Straight Connector 623">
            <a:extLst>
              <a:ext uri="{FF2B5EF4-FFF2-40B4-BE49-F238E27FC236}">
                <a16:creationId xmlns:a16="http://schemas.microsoft.com/office/drawing/2014/main" id="{F6965128-5DAB-EF44-8191-9F799AB3E4AF}"/>
              </a:ext>
            </a:extLst>
          </p:cNvPr>
          <p:cNvCxnSpPr>
            <a:cxnSpLocks/>
          </p:cNvCxnSpPr>
          <p:nvPr/>
        </p:nvCxnSpPr>
        <p:spPr>
          <a:xfrm>
            <a:off x="7265258" y="3554250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5" name="Oval 624">
            <a:extLst>
              <a:ext uri="{FF2B5EF4-FFF2-40B4-BE49-F238E27FC236}">
                <a16:creationId xmlns:a16="http://schemas.microsoft.com/office/drawing/2014/main" id="{05CF0D75-ECD1-4C48-AE4A-DCC513E79BBF}"/>
              </a:ext>
            </a:extLst>
          </p:cNvPr>
          <p:cNvSpPr/>
          <p:nvPr/>
        </p:nvSpPr>
        <p:spPr>
          <a:xfrm flipV="1">
            <a:off x="8681648" y="341647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26" name="Straight Connector 625">
            <a:extLst>
              <a:ext uri="{FF2B5EF4-FFF2-40B4-BE49-F238E27FC236}">
                <a16:creationId xmlns:a16="http://schemas.microsoft.com/office/drawing/2014/main" id="{F1EDA486-1B3A-3143-BE77-F9A07176205B}"/>
              </a:ext>
            </a:extLst>
          </p:cNvPr>
          <p:cNvCxnSpPr>
            <a:cxnSpLocks/>
          </p:cNvCxnSpPr>
          <p:nvPr/>
        </p:nvCxnSpPr>
        <p:spPr>
          <a:xfrm>
            <a:off x="8523923" y="3554251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7" name="Oval 626">
            <a:extLst>
              <a:ext uri="{FF2B5EF4-FFF2-40B4-BE49-F238E27FC236}">
                <a16:creationId xmlns:a16="http://schemas.microsoft.com/office/drawing/2014/main" id="{70BCE28A-F0B4-B04F-A212-EE3C29532A1E}"/>
              </a:ext>
            </a:extLst>
          </p:cNvPr>
          <p:cNvSpPr/>
          <p:nvPr/>
        </p:nvSpPr>
        <p:spPr>
          <a:xfrm>
            <a:off x="8053407" y="3520623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628" name="Oval 627">
            <a:extLst>
              <a:ext uri="{FF2B5EF4-FFF2-40B4-BE49-F238E27FC236}">
                <a16:creationId xmlns:a16="http://schemas.microsoft.com/office/drawing/2014/main" id="{7C959401-F9B6-734D-8878-C70FAB329E41}"/>
              </a:ext>
            </a:extLst>
          </p:cNvPr>
          <p:cNvSpPr/>
          <p:nvPr/>
        </p:nvSpPr>
        <p:spPr>
          <a:xfrm>
            <a:off x="8213077" y="3520623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29" name="Oval 628">
            <a:extLst>
              <a:ext uri="{FF2B5EF4-FFF2-40B4-BE49-F238E27FC236}">
                <a16:creationId xmlns:a16="http://schemas.microsoft.com/office/drawing/2014/main" id="{3AC5CE19-6942-264A-9D05-3670A6A074A0}"/>
              </a:ext>
            </a:extLst>
          </p:cNvPr>
          <p:cNvSpPr/>
          <p:nvPr/>
        </p:nvSpPr>
        <p:spPr>
          <a:xfrm>
            <a:off x="8370731" y="3520623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30" name="Google Shape;399;p3">
            <a:extLst>
              <a:ext uri="{FF2B5EF4-FFF2-40B4-BE49-F238E27FC236}">
                <a16:creationId xmlns:a16="http://schemas.microsoft.com/office/drawing/2014/main" id="{8C00EABC-4524-5743-9641-88E45DAB019B}"/>
              </a:ext>
            </a:extLst>
          </p:cNvPr>
          <p:cNvSpPr/>
          <p:nvPr/>
        </p:nvSpPr>
        <p:spPr>
          <a:xfrm rot="16200000">
            <a:off x="1311652" y="3398765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631" name="Straight Connector 630">
            <a:extLst>
              <a:ext uri="{FF2B5EF4-FFF2-40B4-BE49-F238E27FC236}">
                <a16:creationId xmlns:a16="http://schemas.microsoft.com/office/drawing/2014/main" id="{5B5A0183-EF93-6246-99E3-1A24AB7AB1BC}"/>
              </a:ext>
            </a:extLst>
          </p:cNvPr>
          <p:cNvCxnSpPr>
            <a:cxnSpLocks/>
            <a:stCxn id="630" idx="2"/>
          </p:cNvCxnSpPr>
          <p:nvPr/>
        </p:nvCxnSpPr>
        <p:spPr>
          <a:xfrm>
            <a:off x="1623148" y="3552774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2" name="TextBox 631">
            <a:extLst>
              <a:ext uri="{FF2B5EF4-FFF2-40B4-BE49-F238E27FC236}">
                <a16:creationId xmlns:a16="http://schemas.microsoft.com/office/drawing/2014/main" id="{58B1C90E-8A1F-AF49-BA44-F173C4F3BA6D}"/>
              </a:ext>
            </a:extLst>
          </p:cNvPr>
          <p:cNvSpPr txBox="1"/>
          <p:nvPr/>
        </p:nvSpPr>
        <p:spPr>
          <a:xfrm>
            <a:off x="122549" y="3337345"/>
            <a:ext cx="1071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located</a:t>
            </a:r>
          </a:p>
        </p:txBody>
      </p:sp>
      <p:cxnSp>
        <p:nvCxnSpPr>
          <p:cNvPr id="634" name="Straight Connector 633">
            <a:extLst>
              <a:ext uri="{FF2B5EF4-FFF2-40B4-BE49-F238E27FC236}">
                <a16:creationId xmlns:a16="http://schemas.microsoft.com/office/drawing/2014/main" id="{4996B5DF-6970-8B40-99CF-40CFB44DDA87}"/>
              </a:ext>
            </a:extLst>
          </p:cNvPr>
          <p:cNvCxnSpPr>
            <a:cxnSpLocks/>
          </p:cNvCxnSpPr>
          <p:nvPr/>
        </p:nvCxnSpPr>
        <p:spPr>
          <a:xfrm>
            <a:off x="7127481" y="434945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" name="Rectangle 634">
            <a:extLst>
              <a:ext uri="{FF2B5EF4-FFF2-40B4-BE49-F238E27FC236}">
                <a16:creationId xmlns:a16="http://schemas.microsoft.com/office/drawing/2014/main" id="{7C27FF3A-9926-1F49-84B2-FC55EF6B60B0}"/>
              </a:ext>
            </a:extLst>
          </p:cNvPr>
          <p:cNvSpPr/>
          <p:nvPr/>
        </p:nvSpPr>
        <p:spPr>
          <a:xfrm flipV="1">
            <a:off x="9089407" y="436370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36" name="Diamond 635">
            <a:extLst>
              <a:ext uri="{FF2B5EF4-FFF2-40B4-BE49-F238E27FC236}">
                <a16:creationId xmlns:a16="http://schemas.microsoft.com/office/drawing/2014/main" id="{A94F4FF6-F79D-924E-AB25-3698A136E14C}"/>
              </a:ext>
            </a:extLst>
          </p:cNvPr>
          <p:cNvSpPr/>
          <p:nvPr/>
        </p:nvSpPr>
        <p:spPr>
          <a:xfrm flipV="1">
            <a:off x="9754710" y="4313674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37" name="Arc 636">
            <a:extLst>
              <a:ext uri="{FF2B5EF4-FFF2-40B4-BE49-F238E27FC236}">
                <a16:creationId xmlns:a16="http://schemas.microsoft.com/office/drawing/2014/main" id="{C6D45C10-B581-DD45-8C59-40EDDAD0CB0E}"/>
              </a:ext>
            </a:extLst>
          </p:cNvPr>
          <p:cNvSpPr/>
          <p:nvPr/>
        </p:nvSpPr>
        <p:spPr>
          <a:xfrm flipV="1">
            <a:off x="8619843" y="400377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38" name="Straight Connector 637">
            <a:extLst>
              <a:ext uri="{FF2B5EF4-FFF2-40B4-BE49-F238E27FC236}">
                <a16:creationId xmlns:a16="http://schemas.microsoft.com/office/drawing/2014/main" id="{97BD1483-15AD-3746-A9C7-B71DA676B736}"/>
              </a:ext>
            </a:extLst>
          </p:cNvPr>
          <p:cNvCxnSpPr>
            <a:cxnSpLocks/>
          </p:cNvCxnSpPr>
          <p:nvPr/>
        </p:nvCxnSpPr>
        <p:spPr>
          <a:xfrm>
            <a:off x="8826251" y="434945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9" name="Straight Connector 638">
            <a:extLst>
              <a:ext uri="{FF2B5EF4-FFF2-40B4-BE49-F238E27FC236}">
                <a16:creationId xmlns:a16="http://schemas.microsoft.com/office/drawing/2014/main" id="{2533E41C-92E4-0E49-8BE6-32CE6920E2BE}"/>
              </a:ext>
            </a:extLst>
          </p:cNvPr>
          <p:cNvCxnSpPr>
            <a:cxnSpLocks/>
            <a:endCxn id="635" idx="1"/>
          </p:cNvCxnSpPr>
          <p:nvPr/>
        </p:nvCxnSpPr>
        <p:spPr>
          <a:xfrm flipV="1">
            <a:off x="8830778" y="449530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0" name="Elbow Connector 639">
            <a:extLst>
              <a:ext uri="{FF2B5EF4-FFF2-40B4-BE49-F238E27FC236}">
                <a16:creationId xmlns:a16="http://schemas.microsoft.com/office/drawing/2014/main" id="{3D06FB9C-44E6-0C48-8D3F-77F774AFBC09}"/>
              </a:ext>
            </a:extLst>
          </p:cNvPr>
          <p:cNvCxnSpPr>
            <a:cxnSpLocks/>
            <a:stCxn id="635" idx="3"/>
          </p:cNvCxnSpPr>
          <p:nvPr/>
        </p:nvCxnSpPr>
        <p:spPr>
          <a:xfrm flipV="1">
            <a:off x="9352601" y="421167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1" name="Elbow Connector 640">
            <a:extLst>
              <a:ext uri="{FF2B5EF4-FFF2-40B4-BE49-F238E27FC236}">
                <a16:creationId xmlns:a16="http://schemas.microsoft.com/office/drawing/2014/main" id="{65DEF23D-3954-AC4E-979C-1373423DEF9D}"/>
              </a:ext>
            </a:extLst>
          </p:cNvPr>
          <p:cNvCxnSpPr>
            <a:cxnSpLocks/>
            <a:stCxn id="636" idx="3"/>
          </p:cNvCxnSpPr>
          <p:nvPr/>
        </p:nvCxnSpPr>
        <p:spPr>
          <a:xfrm flipV="1">
            <a:off x="10117976" y="4211679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2" name="Elbow Connector 641">
            <a:extLst>
              <a:ext uri="{FF2B5EF4-FFF2-40B4-BE49-F238E27FC236}">
                <a16:creationId xmlns:a16="http://schemas.microsoft.com/office/drawing/2014/main" id="{F192A8CC-99A3-2840-B4E5-30C4F3592826}"/>
              </a:ext>
            </a:extLst>
          </p:cNvPr>
          <p:cNvCxnSpPr>
            <a:cxnSpLocks/>
            <a:endCxn id="636" idx="1"/>
          </p:cNvCxnSpPr>
          <p:nvPr/>
        </p:nvCxnSpPr>
        <p:spPr>
          <a:xfrm rot="16200000" flipH="1">
            <a:off x="9527229" y="4267826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3" name="Straight Connector 642">
            <a:extLst>
              <a:ext uri="{FF2B5EF4-FFF2-40B4-BE49-F238E27FC236}">
                <a16:creationId xmlns:a16="http://schemas.microsoft.com/office/drawing/2014/main" id="{77E675B4-D8CF-E342-AEAD-A2630356E993}"/>
              </a:ext>
            </a:extLst>
          </p:cNvPr>
          <p:cNvCxnSpPr>
            <a:cxnSpLocks/>
            <a:endCxn id="644" idx="2"/>
          </p:cNvCxnSpPr>
          <p:nvPr/>
        </p:nvCxnSpPr>
        <p:spPr>
          <a:xfrm>
            <a:off x="8964027" y="4211677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4" name="Oval 643">
            <a:extLst>
              <a:ext uri="{FF2B5EF4-FFF2-40B4-BE49-F238E27FC236}">
                <a16:creationId xmlns:a16="http://schemas.microsoft.com/office/drawing/2014/main" id="{AF6C1B94-ED79-024B-AB22-8E94D874B314}"/>
              </a:ext>
            </a:extLst>
          </p:cNvPr>
          <p:cNvSpPr/>
          <p:nvPr/>
        </p:nvSpPr>
        <p:spPr>
          <a:xfrm flipV="1">
            <a:off x="10380417" y="407390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85B10569-C08E-AB4D-BEC5-1CF552AEE160}"/>
              </a:ext>
            </a:extLst>
          </p:cNvPr>
          <p:cNvSpPr/>
          <p:nvPr/>
        </p:nvSpPr>
        <p:spPr>
          <a:xfrm flipV="1">
            <a:off x="5691865" y="436370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46" name="Diamond 645">
            <a:extLst>
              <a:ext uri="{FF2B5EF4-FFF2-40B4-BE49-F238E27FC236}">
                <a16:creationId xmlns:a16="http://schemas.microsoft.com/office/drawing/2014/main" id="{1E883A92-A84A-4A4B-AAC0-04CC308FFC85}"/>
              </a:ext>
            </a:extLst>
          </p:cNvPr>
          <p:cNvSpPr/>
          <p:nvPr/>
        </p:nvSpPr>
        <p:spPr>
          <a:xfrm flipV="1">
            <a:off x="6357168" y="4313674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47" name="Arc 646">
            <a:extLst>
              <a:ext uri="{FF2B5EF4-FFF2-40B4-BE49-F238E27FC236}">
                <a16:creationId xmlns:a16="http://schemas.microsoft.com/office/drawing/2014/main" id="{FEB58E0D-F125-4B45-AF57-A8CE94693EB8}"/>
              </a:ext>
            </a:extLst>
          </p:cNvPr>
          <p:cNvSpPr/>
          <p:nvPr/>
        </p:nvSpPr>
        <p:spPr>
          <a:xfrm flipV="1">
            <a:off x="5222301" y="400377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48" name="Straight Connector 647">
            <a:extLst>
              <a:ext uri="{FF2B5EF4-FFF2-40B4-BE49-F238E27FC236}">
                <a16:creationId xmlns:a16="http://schemas.microsoft.com/office/drawing/2014/main" id="{44F44932-5721-F442-A937-C8E012C7649E}"/>
              </a:ext>
            </a:extLst>
          </p:cNvPr>
          <p:cNvCxnSpPr>
            <a:cxnSpLocks/>
          </p:cNvCxnSpPr>
          <p:nvPr/>
        </p:nvCxnSpPr>
        <p:spPr>
          <a:xfrm>
            <a:off x="5428709" y="434945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9" name="Straight Connector 648">
            <a:extLst>
              <a:ext uri="{FF2B5EF4-FFF2-40B4-BE49-F238E27FC236}">
                <a16:creationId xmlns:a16="http://schemas.microsoft.com/office/drawing/2014/main" id="{9066B1A0-A6D8-7B49-A385-AAE05E918621}"/>
              </a:ext>
            </a:extLst>
          </p:cNvPr>
          <p:cNvCxnSpPr>
            <a:cxnSpLocks/>
            <a:endCxn id="645" idx="1"/>
          </p:cNvCxnSpPr>
          <p:nvPr/>
        </p:nvCxnSpPr>
        <p:spPr>
          <a:xfrm flipV="1">
            <a:off x="5433236" y="449530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0" name="Elbow Connector 649">
            <a:extLst>
              <a:ext uri="{FF2B5EF4-FFF2-40B4-BE49-F238E27FC236}">
                <a16:creationId xmlns:a16="http://schemas.microsoft.com/office/drawing/2014/main" id="{28BCC855-CBB6-6140-B21B-7579EBF57E4C}"/>
              </a:ext>
            </a:extLst>
          </p:cNvPr>
          <p:cNvCxnSpPr>
            <a:cxnSpLocks/>
            <a:stCxn id="645" idx="3"/>
          </p:cNvCxnSpPr>
          <p:nvPr/>
        </p:nvCxnSpPr>
        <p:spPr>
          <a:xfrm flipV="1">
            <a:off x="5955059" y="421167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1" name="Elbow Connector 650">
            <a:extLst>
              <a:ext uri="{FF2B5EF4-FFF2-40B4-BE49-F238E27FC236}">
                <a16:creationId xmlns:a16="http://schemas.microsoft.com/office/drawing/2014/main" id="{41517D41-80EF-5440-8E62-0AD4C5305781}"/>
              </a:ext>
            </a:extLst>
          </p:cNvPr>
          <p:cNvCxnSpPr>
            <a:cxnSpLocks/>
            <a:stCxn id="646" idx="3"/>
          </p:cNvCxnSpPr>
          <p:nvPr/>
        </p:nvCxnSpPr>
        <p:spPr>
          <a:xfrm flipV="1">
            <a:off x="6720435" y="4211679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2" name="Elbow Connector 651">
            <a:extLst>
              <a:ext uri="{FF2B5EF4-FFF2-40B4-BE49-F238E27FC236}">
                <a16:creationId xmlns:a16="http://schemas.microsoft.com/office/drawing/2014/main" id="{AF342CF9-BB1F-A643-B6AC-C1FD247C5C11}"/>
              </a:ext>
            </a:extLst>
          </p:cNvPr>
          <p:cNvCxnSpPr>
            <a:cxnSpLocks/>
            <a:endCxn id="646" idx="1"/>
          </p:cNvCxnSpPr>
          <p:nvPr/>
        </p:nvCxnSpPr>
        <p:spPr>
          <a:xfrm rot="16200000" flipH="1">
            <a:off x="6129687" y="4267826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3" name="Straight Connector 652">
            <a:extLst>
              <a:ext uri="{FF2B5EF4-FFF2-40B4-BE49-F238E27FC236}">
                <a16:creationId xmlns:a16="http://schemas.microsoft.com/office/drawing/2014/main" id="{66E02DBC-9224-C64F-B7B0-4EDE4C26A72C}"/>
              </a:ext>
            </a:extLst>
          </p:cNvPr>
          <p:cNvCxnSpPr>
            <a:cxnSpLocks/>
            <a:endCxn id="654" idx="2"/>
          </p:cNvCxnSpPr>
          <p:nvPr/>
        </p:nvCxnSpPr>
        <p:spPr>
          <a:xfrm>
            <a:off x="5566485" y="4211677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4" name="Oval 653">
            <a:extLst>
              <a:ext uri="{FF2B5EF4-FFF2-40B4-BE49-F238E27FC236}">
                <a16:creationId xmlns:a16="http://schemas.microsoft.com/office/drawing/2014/main" id="{56F800A8-1CCA-8F4D-B00E-D1A172101B6B}"/>
              </a:ext>
            </a:extLst>
          </p:cNvPr>
          <p:cNvSpPr/>
          <p:nvPr/>
        </p:nvSpPr>
        <p:spPr>
          <a:xfrm flipV="1">
            <a:off x="6982876" y="407390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3E868BF-F779-D14D-8CB5-1513F78891A6}"/>
              </a:ext>
            </a:extLst>
          </p:cNvPr>
          <p:cNvSpPr/>
          <p:nvPr/>
        </p:nvSpPr>
        <p:spPr>
          <a:xfrm flipV="1">
            <a:off x="3993095" y="436370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56" name="Diamond 655">
            <a:extLst>
              <a:ext uri="{FF2B5EF4-FFF2-40B4-BE49-F238E27FC236}">
                <a16:creationId xmlns:a16="http://schemas.microsoft.com/office/drawing/2014/main" id="{BD2585FF-8C5F-EA4D-ACD2-43044BF7058C}"/>
              </a:ext>
            </a:extLst>
          </p:cNvPr>
          <p:cNvSpPr/>
          <p:nvPr/>
        </p:nvSpPr>
        <p:spPr>
          <a:xfrm flipV="1">
            <a:off x="4658398" y="4313674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57" name="Arc 656">
            <a:extLst>
              <a:ext uri="{FF2B5EF4-FFF2-40B4-BE49-F238E27FC236}">
                <a16:creationId xmlns:a16="http://schemas.microsoft.com/office/drawing/2014/main" id="{BA3CDAE6-FD96-E14A-92A6-036E17593225}"/>
              </a:ext>
            </a:extLst>
          </p:cNvPr>
          <p:cNvSpPr/>
          <p:nvPr/>
        </p:nvSpPr>
        <p:spPr>
          <a:xfrm flipV="1">
            <a:off x="3523531" y="400377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58" name="Straight Connector 657">
            <a:extLst>
              <a:ext uri="{FF2B5EF4-FFF2-40B4-BE49-F238E27FC236}">
                <a16:creationId xmlns:a16="http://schemas.microsoft.com/office/drawing/2014/main" id="{01CD1AAE-D2A7-2F43-857A-CF16AAE80E70}"/>
              </a:ext>
            </a:extLst>
          </p:cNvPr>
          <p:cNvCxnSpPr>
            <a:cxnSpLocks/>
          </p:cNvCxnSpPr>
          <p:nvPr/>
        </p:nvCxnSpPr>
        <p:spPr>
          <a:xfrm>
            <a:off x="3729939" y="434945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9" name="Straight Connector 658">
            <a:extLst>
              <a:ext uri="{FF2B5EF4-FFF2-40B4-BE49-F238E27FC236}">
                <a16:creationId xmlns:a16="http://schemas.microsoft.com/office/drawing/2014/main" id="{75E7A5C2-6FE5-4440-B01F-ACD139399405}"/>
              </a:ext>
            </a:extLst>
          </p:cNvPr>
          <p:cNvCxnSpPr>
            <a:cxnSpLocks/>
            <a:endCxn id="655" idx="1"/>
          </p:cNvCxnSpPr>
          <p:nvPr/>
        </p:nvCxnSpPr>
        <p:spPr>
          <a:xfrm flipV="1">
            <a:off x="3734466" y="449530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0" name="Elbow Connector 659">
            <a:extLst>
              <a:ext uri="{FF2B5EF4-FFF2-40B4-BE49-F238E27FC236}">
                <a16:creationId xmlns:a16="http://schemas.microsoft.com/office/drawing/2014/main" id="{6D404817-29FD-E046-8A59-8DAC047F3AEF}"/>
              </a:ext>
            </a:extLst>
          </p:cNvPr>
          <p:cNvCxnSpPr>
            <a:cxnSpLocks/>
            <a:stCxn id="655" idx="3"/>
          </p:cNvCxnSpPr>
          <p:nvPr/>
        </p:nvCxnSpPr>
        <p:spPr>
          <a:xfrm flipV="1">
            <a:off x="4256289" y="421167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1" name="Elbow Connector 660">
            <a:extLst>
              <a:ext uri="{FF2B5EF4-FFF2-40B4-BE49-F238E27FC236}">
                <a16:creationId xmlns:a16="http://schemas.microsoft.com/office/drawing/2014/main" id="{25EDBCE1-93BB-794D-A33A-659404857083}"/>
              </a:ext>
            </a:extLst>
          </p:cNvPr>
          <p:cNvCxnSpPr>
            <a:cxnSpLocks/>
            <a:stCxn id="656" idx="3"/>
          </p:cNvCxnSpPr>
          <p:nvPr/>
        </p:nvCxnSpPr>
        <p:spPr>
          <a:xfrm flipV="1">
            <a:off x="5021664" y="4211679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2" name="Elbow Connector 661">
            <a:extLst>
              <a:ext uri="{FF2B5EF4-FFF2-40B4-BE49-F238E27FC236}">
                <a16:creationId xmlns:a16="http://schemas.microsoft.com/office/drawing/2014/main" id="{085CEC73-1AAD-024D-8A87-FA8FD0E7CD86}"/>
              </a:ext>
            </a:extLst>
          </p:cNvPr>
          <p:cNvCxnSpPr>
            <a:cxnSpLocks/>
            <a:endCxn id="656" idx="1"/>
          </p:cNvCxnSpPr>
          <p:nvPr/>
        </p:nvCxnSpPr>
        <p:spPr>
          <a:xfrm rot="16200000" flipH="1">
            <a:off x="4430917" y="4267826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3" name="Straight Connector 662">
            <a:extLst>
              <a:ext uri="{FF2B5EF4-FFF2-40B4-BE49-F238E27FC236}">
                <a16:creationId xmlns:a16="http://schemas.microsoft.com/office/drawing/2014/main" id="{D8D3EFDE-A288-CF4C-AAB1-5302A0935CA4}"/>
              </a:ext>
            </a:extLst>
          </p:cNvPr>
          <p:cNvCxnSpPr>
            <a:cxnSpLocks/>
            <a:endCxn id="664" idx="2"/>
          </p:cNvCxnSpPr>
          <p:nvPr/>
        </p:nvCxnSpPr>
        <p:spPr>
          <a:xfrm>
            <a:off x="3867715" y="4211677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4" name="Oval 663">
            <a:extLst>
              <a:ext uri="{FF2B5EF4-FFF2-40B4-BE49-F238E27FC236}">
                <a16:creationId xmlns:a16="http://schemas.microsoft.com/office/drawing/2014/main" id="{4B1A00F7-C3EF-0B43-AFF8-1B5D8E8A2C8A}"/>
              </a:ext>
            </a:extLst>
          </p:cNvPr>
          <p:cNvSpPr/>
          <p:nvPr/>
        </p:nvSpPr>
        <p:spPr>
          <a:xfrm flipV="1">
            <a:off x="5284105" y="407390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CFCF3DE7-7571-6849-B4E0-161087DF8ECC}"/>
              </a:ext>
            </a:extLst>
          </p:cNvPr>
          <p:cNvSpPr/>
          <p:nvPr/>
        </p:nvSpPr>
        <p:spPr>
          <a:xfrm flipV="1">
            <a:off x="2294324" y="436370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66" name="Diamond 665">
            <a:extLst>
              <a:ext uri="{FF2B5EF4-FFF2-40B4-BE49-F238E27FC236}">
                <a16:creationId xmlns:a16="http://schemas.microsoft.com/office/drawing/2014/main" id="{25A288CB-D697-D64D-9B00-5C2DE5480121}"/>
              </a:ext>
            </a:extLst>
          </p:cNvPr>
          <p:cNvSpPr/>
          <p:nvPr/>
        </p:nvSpPr>
        <p:spPr>
          <a:xfrm flipV="1">
            <a:off x="2959627" y="4313674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67" name="Arc 666">
            <a:extLst>
              <a:ext uri="{FF2B5EF4-FFF2-40B4-BE49-F238E27FC236}">
                <a16:creationId xmlns:a16="http://schemas.microsoft.com/office/drawing/2014/main" id="{971B2ECF-AAB2-F741-AD98-064B4DAF4FE7}"/>
              </a:ext>
            </a:extLst>
          </p:cNvPr>
          <p:cNvSpPr/>
          <p:nvPr/>
        </p:nvSpPr>
        <p:spPr>
          <a:xfrm flipV="1">
            <a:off x="1824759" y="400377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68" name="Straight Connector 667">
            <a:extLst>
              <a:ext uri="{FF2B5EF4-FFF2-40B4-BE49-F238E27FC236}">
                <a16:creationId xmlns:a16="http://schemas.microsoft.com/office/drawing/2014/main" id="{140D01CB-DFDD-8F45-9CDA-DC7647B6C49D}"/>
              </a:ext>
            </a:extLst>
          </p:cNvPr>
          <p:cNvCxnSpPr>
            <a:cxnSpLocks/>
            <a:stCxn id="670" idx="0"/>
          </p:cNvCxnSpPr>
          <p:nvPr/>
        </p:nvCxnSpPr>
        <p:spPr>
          <a:xfrm>
            <a:off x="2031167" y="434945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9" name="Straight Connector 668">
            <a:extLst>
              <a:ext uri="{FF2B5EF4-FFF2-40B4-BE49-F238E27FC236}">
                <a16:creationId xmlns:a16="http://schemas.microsoft.com/office/drawing/2014/main" id="{6212FF52-ED8A-D049-B9AD-45EED9FE648A}"/>
              </a:ext>
            </a:extLst>
          </p:cNvPr>
          <p:cNvCxnSpPr>
            <a:cxnSpLocks/>
            <a:endCxn id="665" idx="1"/>
          </p:cNvCxnSpPr>
          <p:nvPr/>
        </p:nvCxnSpPr>
        <p:spPr>
          <a:xfrm flipV="1">
            <a:off x="2035694" y="449530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0" name="Oval 669">
            <a:extLst>
              <a:ext uri="{FF2B5EF4-FFF2-40B4-BE49-F238E27FC236}">
                <a16:creationId xmlns:a16="http://schemas.microsoft.com/office/drawing/2014/main" id="{346E1EC2-AA5F-9E44-B791-2D6FE396A796}"/>
              </a:ext>
            </a:extLst>
          </p:cNvPr>
          <p:cNvSpPr/>
          <p:nvPr/>
        </p:nvSpPr>
        <p:spPr>
          <a:xfrm flipV="1">
            <a:off x="1893391" y="4073902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71" name="Elbow Connector 670">
            <a:extLst>
              <a:ext uri="{FF2B5EF4-FFF2-40B4-BE49-F238E27FC236}">
                <a16:creationId xmlns:a16="http://schemas.microsoft.com/office/drawing/2014/main" id="{29767341-CE2A-5D4D-9044-92DB70A5E460}"/>
              </a:ext>
            </a:extLst>
          </p:cNvPr>
          <p:cNvCxnSpPr>
            <a:cxnSpLocks/>
            <a:stCxn id="665" idx="3"/>
          </p:cNvCxnSpPr>
          <p:nvPr/>
        </p:nvCxnSpPr>
        <p:spPr>
          <a:xfrm flipV="1">
            <a:off x="2557518" y="421167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2" name="Elbow Connector 671">
            <a:extLst>
              <a:ext uri="{FF2B5EF4-FFF2-40B4-BE49-F238E27FC236}">
                <a16:creationId xmlns:a16="http://schemas.microsoft.com/office/drawing/2014/main" id="{7CFAEB9D-500C-5247-B773-AB9E6477505C}"/>
              </a:ext>
            </a:extLst>
          </p:cNvPr>
          <p:cNvCxnSpPr>
            <a:cxnSpLocks/>
            <a:stCxn id="666" idx="3"/>
          </p:cNvCxnSpPr>
          <p:nvPr/>
        </p:nvCxnSpPr>
        <p:spPr>
          <a:xfrm flipV="1">
            <a:off x="3322893" y="4211679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3" name="Elbow Connector 672">
            <a:extLst>
              <a:ext uri="{FF2B5EF4-FFF2-40B4-BE49-F238E27FC236}">
                <a16:creationId xmlns:a16="http://schemas.microsoft.com/office/drawing/2014/main" id="{809606AA-0E38-824D-AB0D-DA130561F515}"/>
              </a:ext>
            </a:extLst>
          </p:cNvPr>
          <p:cNvCxnSpPr>
            <a:cxnSpLocks/>
            <a:endCxn id="666" idx="1"/>
          </p:cNvCxnSpPr>
          <p:nvPr/>
        </p:nvCxnSpPr>
        <p:spPr>
          <a:xfrm rot="16200000" flipH="1">
            <a:off x="2732146" y="4267826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4" name="Straight Connector 673">
            <a:extLst>
              <a:ext uri="{FF2B5EF4-FFF2-40B4-BE49-F238E27FC236}">
                <a16:creationId xmlns:a16="http://schemas.microsoft.com/office/drawing/2014/main" id="{0E0CDE84-C389-6F4A-9513-4B58A920CA8D}"/>
              </a:ext>
            </a:extLst>
          </p:cNvPr>
          <p:cNvCxnSpPr>
            <a:cxnSpLocks/>
            <a:stCxn id="670" idx="6"/>
            <a:endCxn id="675" idx="2"/>
          </p:cNvCxnSpPr>
          <p:nvPr/>
        </p:nvCxnSpPr>
        <p:spPr>
          <a:xfrm>
            <a:off x="2168943" y="4211677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" name="Oval 674">
            <a:extLst>
              <a:ext uri="{FF2B5EF4-FFF2-40B4-BE49-F238E27FC236}">
                <a16:creationId xmlns:a16="http://schemas.microsoft.com/office/drawing/2014/main" id="{2D168D23-47C5-8844-B191-58851F43220E}"/>
              </a:ext>
            </a:extLst>
          </p:cNvPr>
          <p:cNvSpPr/>
          <p:nvPr/>
        </p:nvSpPr>
        <p:spPr>
          <a:xfrm flipV="1">
            <a:off x="3585334" y="407390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B52C486D-EC71-8247-A103-F67B96F102E5}"/>
              </a:ext>
            </a:extLst>
          </p:cNvPr>
          <p:cNvSpPr/>
          <p:nvPr/>
        </p:nvSpPr>
        <p:spPr>
          <a:xfrm flipV="1">
            <a:off x="7390637" y="436370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77" name="Arc 676">
            <a:extLst>
              <a:ext uri="{FF2B5EF4-FFF2-40B4-BE49-F238E27FC236}">
                <a16:creationId xmlns:a16="http://schemas.microsoft.com/office/drawing/2014/main" id="{1F9257CD-9660-BE40-BE24-4221A04A5934}"/>
              </a:ext>
            </a:extLst>
          </p:cNvPr>
          <p:cNvSpPr/>
          <p:nvPr/>
        </p:nvSpPr>
        <p:spPr>
          <a:xfrm flipV="1">
            <a:off x="6921073" y="400377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78" name="Straight Connector 677">
            <a:extLst>
              <a:ext uri="{FF2B5EF4-FFF2-40B4-BE49-F238E27FC236}">
                <a16:creationId xmlns:a16="http://schemas.microsoft.com/office/drawing/2014/main" id="{742BEDA3-91B3-2D4C-A6B5-D8B8DCE3D55A}"/>
              </a:ext>
            </a:extLst>
          </p:cNvPr>
          <p:cNvCxnSpPr>
            <a:cxnSpLocks/>
            <a:endCxn id="676" idx="1"/>
          </p:cNvCxnSpPr>
          <p:nvPr/>
        </p:nvCxnSpPr>
        <p:spPr>
          <a:xfrm flipV="1">
            <a:off x="7132008" y="449530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9" name="Elbow Connector 678">
            <a:extLst>
              <a:ext uri="{FF2B5EF4-FFF2-40B4-BE49-F238E27FC236}">
                <a16:creationId xmlns:a16="http://schemas.microsoft.com/office/drawing/2014/main" id="{9DB28D42-BCB1-F54E-AB9D-A9BC90DE45FA}"/>
              </a:ext>
            </a:extLst>
          </p:cNvPr>
          <p:cNvCxnSpPr>
            <a:cxnSpLocks/>
            <a:stCxn id="676" idx="3"/>
          </p:cNvCxnSpPr>
          <p:nvPr/>
        </p:nvCxnSpPr>
        <p:spPr>
          <a:xfrm flipV="1">
            <a:off x="7653831" y="421167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0" name="Straight Connector 679">
            <a:extLst>
              <a:ext uri="{FF2B5EF4-FFF2-40B4-BE49-F238E27FC236}">
                <a16:creationId xmlns:a16="http://schemas.microsoft.com/office/drawing/2014/main" id="{7D623BD6-0C7D-8F4C-B4D4-05422007B6FB}"/>
              </a:ext>
            </a:extLst>
          </p:cNvPr>
          <p:cNvCxnSpPr>
            <a:cxnSpLocks/>
          </p:cNvCxnSpPr>
          <p:nvPr/>
        </p:nvCxnSpPr>
        <p:spPr>
          <a:xfrm>
            <a:off x="7265257" y="4211677"/>
            <a:ext cx="733828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1" name="Oval 680">
            <a:extLst>
              <a:ext uri="{FF2B5EF4-FFF2-40B4-BE49-F238E27FC236}">
                <a16:creationId xmlns:a16="http://schemas.microsoft.com/office/drawing/2014/main" id="{C9BD962D-ACB9-D14D-823B-DECB57144508}"/>
              </a:ext>
            </a:extLst>
          </p:cNvPr>
          <p:cNvSpPr/>
          <p:nvPr/>
        </p:nvSpPr>
        <p:spPr>
          <a:xfrm flipV="1">
            <a:off x="8681647" y="407390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82" name="Straight Connector 681">
            <a:extLst>
              <a:ext uri="{FF2B5EF4-FFF2-40B4-BE49-F238E27FC236}">
                <a16:creationId xmlns:a16="http://schemas.microsoft.com/office/drawing/2014/main" id="{02A50266-06AC-2A45-901A-89A898F85BDD}"/>
              </a:ext>
            </a:extLst>
          </p:cNvPr>
          <p:cNvCxnSpPr>
            <a:cxnSpLocks/>
          </p:cNvCxnSpPr>
          <p:nvPr/>
        </p:nvCxnSpPr>
        <p:spPr>
          <a:xfrm>
            <a:off x="8523922" y="4211678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3" name="Oval 682">
            <a:extLst>
              <a:ext uri="{FF2B5EF4-FFF2-40B4-BE49-F238E27FC236}">
                <a16:creationId xmlns:a16="http://schemas.microsoft.com/office/drawing/2014/main" id="{27BC6E40-AED0-174E-8955-AA67581059BC}"/>
              </a:ext>
            </a:extLst>
          </p:cNvPr>
          <p:cNvSpPr/>
          <p:nvPr/>
        </p:nvSpPr>
        <p:spPr>
          <a:xfrm>
            <a:off x="8053406" y="417805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684" name="Oval 683">
            <a:extLst>
              <a:ext uri="{FF2B5EF4-FFF2-40B4-BE49-F238E27FC236}">
                <a16:creationId xmlns:a16="http://schemas.microsoft.com/office/drawing/2014/main" id="{43A635FD-B667-3642-81EA-81436732DC6B}"/>
              </a:ext>
            </a:extLst>
          </p:cNvPr>
          <p:cNvSpPr/>
          <p:nvPr/>
        </p:nvSpPr>
        <p:spPr>
          <a:xfrm>
            <a:off x="8213076" y="417805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85" name="Oval 684">
            <a:extLst>
              <a:ext uri="{FF2B5EF4-FFF2-40B4-BE49-F238E27FC236}">
                <a16:creationId xmlns:a16="http://schemas.microsoft.com/office/drawing/2014/main" id="{EE1CEA90-A423-264E-8F4C-7C9F65CD29B9}"/>
              </a:ext>
            </a:extLst>
          </p:cNvPr>
          <p:cNvSpPr/>
          <p:nvPr/>
        </p:nvSpPr>
        <p:spPr>
          <a:xfrm>
            <a:off x="8370730" y="417805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86" name="Google Shape;399;p3">
            <a:extLst>
              <a:ext uri="{FF2B5EF4-FFF2-40B4-BE49-F238E27FC236}">
                <a16:creationId xmlns:a16="http://schemas.microsoft.com/office/drawing/2014/main" id="{7629918E-FEF3-D240-B1DC-0473DE3EC041}"/>
              </a:ext>
            </a:extLst>
          </p:cNvPr>
          <p:cNvSpPr/>
          <p:nvPr/>
        </p:nvSpPr>
        <p:spPr>
          <a:xfrm rot="16200000">
            <a:off x="1311651" y="4057669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687" name="Straight Connector 686">
            <a:extLst>
              <a:ext uri="{FF2B5EF4-FFF2-40B4-BE49-F238E27FC236}">
                <a16:creationId xmlns:a16="http://schemas.microsoft.com/office/drawing/2014/main" id="{870EAD68-2794-364C-B9C7-90CAA30D3BE1}"/>
              </a:ext>
            </a:extLst>
          </p:cNvPr>
          <p:cNvCxnSpPr>
            <a:cxnSpLocks/>
            <a:stCxn id="686" idx="2"/>
          </p:cNvCxnSpPr>
          <p:nvPr/>
        </p:nvCxnSpPr>
        <p:spPr>
          <a:xfrm>
            <a:off x="1623147" y="4211678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8" name="TextBox 687">
            <a:extLst>
              <a:ext uri="{FF2B5EF4-FFF2-40B4-BE49-F238E27FC236}">
                <a16:creationId xmlns:a16="http://schemas.microsoft.com/office/drawing/2014/main" id="{33A459F4-9436-494F-AA73-EA1E5A7DB5EC}"/>
              </a:ext>
            </a:extLst>
          </p:cNvPr>
          <p:cNvSpPr txBox="1"/>
          <p:nvPr/>
        </p:nvSpPr>
        <p:spPr>
          <a:xfrm>
            <a:off x="770159" y="3996306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</a:p>
        </p:txBody>
      </p:sp>
      <p:cxnSp>
        <p:nvCxnSpPr>
          <p:cNvPr id="690" name="Straight Connector 689">
            <a:extLst>
              <a:ext uri="{FF2B5EF4-FFF2-40B4-BE49-F238E27FC236}">
                <a16:creationId xmlns:a16="http://schemas.microsoft.com/office/drawing/2014/main" id="{706E1F4F-2418-354D-8ABC-EBFE1E4BF403}"/>
              </a:ext>
            </a:extLst>
          </p:cNvPr>
          <p:cNvCxnSpPr>
            <a:cxnSpLocks/>
          </p:cNvCxnSpPr>
          <p:nvPr/>
        </p:nvCxnSpPr>
        <p:spPr>
          <a:xfrm>
            <a:off x="7127481" y="5006879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1" name="Rectangle 690">
            <a:extLst>
              <a:ext uri="{FF2B5EF4-FFF2-40B4-BE49-F238E27FC236}">
                <a16:creationId xmlns:a16="http://schemas.microsoft.com/office/drawing/2014/main" id="{57006D9B-7D1A-F947-A277-C0223D612BC4}"/>
              </a:ext>
            </a:extLst>
          </p:cNvPr>
          <p:cNvSpPr/>
          <p:nvPr/>
        </p:nvSpPr>
        <p:spPr>
          <a:xfrm flipV="1">
            <a:off x="9089407" y="5021135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92" name="Diamond 691">
            <a:extLst>
              <a:ext uri="{FF2B5EF4-FFF2-40B4-BE49-F238E27FC236}">
                <a16:creationId xmlns:a16="http://schemas.microsoft.com/office/drawing/2014/main" id="{09D9A23D-0E9F-364D-9654-CDDA9CF9653B}"/>
              </a:ext>
            </a:extLst>
          </p:cNvPr>
          <p:cNvSpPr/>
          <p:nvPr/>
        </p:nvSpPr>
        <p:spPr>
          <a:xfrm flipV="1">
            <a:off x="9754710" y="4971100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93" name="Arc 692">
            <a:extLst>
              <a:ext uri="{FF2B5EF4-FFF2-40B4-BE49-F238E27FC236}">
                <a16:creationId xmlns:a16="http://schemas.microsoft.com/office/drawing/2014/main" id="{F537A10F-B9F4-7B41-B78F-01C558FEB5C9}"/>
              </a:ext>
            </a:extLst>
          </p:cNvPr>
          <p:cNvSpPr/>
          <p:nvPr/>
        </p:nvSpPr>
        <p:spPr>
          <a:xfrm flipV="1">
            <a:off x="8619843" y="4661199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94" name="Straight Connector 693">
            <a:extLst>
              <a:ext uri="{FF2B5EF4-FFF2-40B4-BE49-F238E27FC236}">
                <a16:creationId xmlns:a16="http://schemas.microsoft.com/office/drawing/2014/main" id="{AEF498A3-9537-2046-9A1F-4BE63AEE3621}"/>
              </a:ext>
            </a:extLst>
          </p:cNvPr>
          <p:cNvCxnSpPr>
            <a:cxnSpLocks/>
          </p:cNvCxnSpPr>
          <p:nvPr/>
        </p:nvCxnSpPr>
        <p:spPr>
          <a:xfrm>
            <a:off x="8826251" y="5006880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5" name="Straight Connector 694">
            <a:extLst>
              <a:ext uri="{FF2B5EF4-FFF2-40B4-BE49-F238E27FC236}">
                <a16:creationId xmlns:a16="http://schemas.microsoft.com/office/drawing/2014/main" id="{C921B4C1-64DB-A44D-BFC7-FDFF0FCE110A}"/>
              </a:ext>
            </a:extLst>
          </p:cNvPr>
          <p:cNvCxnSpPr>
            <a:cxnSpLocks/>
            <a:endCxn id="691" idx="1"/>
          </p:cNvCxnSpPr>
          <p:nvPr/>
        </p:nvCxnSpPr>
        <p:spPr>
          <a:xfrm flipV="1">
            <a:off x="8830778" y="5152732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6" name="Elbow Connector 695">
            <a:extLst>
              <a:ext uri="{FF2B5EF4-FFF2-40B4-BE49-F238E27FC236}">
                <a16:creationId xmlns:a16="http://schemas.microsoft.com/office/drawing/2014/main" id="{F64878E2-0EC9-0244-BEB6-CA9E20CBCCDD}"/>
              </a:ext>
            </a:extLst>
          </p:cNvPr>
          <p:cNvCxnSpPr>
            <a:cxnSpLocks/>
            <a:stCxn id="691" idx="3"/>
          </p:cNvCxnSpPr>
          <p:nvPr/>
        </p:nvCxnSpPr>
        <p:spPr>
          <a:xfrm flipV="1">
            <a:off x="9352601" y="4869103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7" name="Elbow Connector 696">
            <a:extLst>
              <a:ext uri="{FF2B5EF4-FFF2-40B4-BE49-F238E27FC236}">
                <a16:creationId xmlns:a16="http://schemas.microsoft.com/office/drawing/2014/main" id="{CD9FC811-FCC1-2B43-8BC8-989B9D57C034}"/>
              </a:ext>
            </a:extLst>
          </p:cNvPr>
          <p:cNvCxnSpPr>
            <a:cxnSpLocks/>
            <a:stCxn id="692" idx="3"/>
          </p:cNvCxnSpPr>
          <p:nvPr/>
        </p:nvCxnSpPr>
        <p:spPr>
          <a:xfrm flipV="1">
            <a:off x="10117976" y="4869105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8" name="Elbow Connector 697">
            <a:extLst>
              <a:ext uri="{FF2B5EF4-FFF2-40B4-BE49-F238E27FC236}">
                <a16:creationId xmlns:a16="http://schemas.microsoft.com/office/drawing/2014/main" id="{8B217BAE-3C4E-D94E-B7B6-FACF0EC20970}"/>
              </a:ext>
            </a:extLst>
          </p:cNvPr>
          <p:cNvCxnSpPr>
            <a:cxnSpLocks/>
            <a:endCxn id="692" idx="1"/>
          </p:cNvCxnSpPr>
          <p:nvPr/>
        </p:nvCxnSpPr>
        <p:spPr>
          <a:xfrm rot="16200000" flipH="1">
            <a:off x="9527229" y="4925252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9" name="Straight Connector 698">
            <a:extLst>
              <a:ext uri="{FF2B5EF4-FFF2-40B4-BE49-F238E27FC236}">
                <a16:creationId xmlns:a16="http://schemas.microsoft.com/office/drawing/2014/main" id="{C540D37C-53C4-D849-B1BB-40433374D159}"/>
              </a:ext>
            </a:extLst>
          </p:cNvPr>
          <p:cNvCxnSpPr>
            <a:cxnSpLocks/>
            <a:endCxn id="700" idx="2"/>
          </p:cNvCxnSpPr>
          <p:nvPr/>
        </p:nvCxnSpPr>
        <p:spPr>
          <a:xfrm>
            <a:off x="8964027" y="4869103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0" name="Oval 699">
            <a:extLst>
              <a:ext uri="{FF2B5EF4-FFF2-40B4-BE49-F238E27FC236}">
                <a16:creationId xmlns:a16="http://schemas.microsoft.com/office/drawing/2014/main" id="{91525D4E-EA60-D84A-9447-ACC355A3EDEA}"/>
              </a:ext>
            </a:extLst>
          </p:cNvPr>
          <p:cNvSpPr/>
          <p:nvPr/>
        </p:nvSpPr>
        <p:spPr>
          <a:xfrm flipV="1">
            <a:off x="10380417" y="4731329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DAC673F5-7E95-E64F-A0F0-358C6738AEDC}"/>
              </a:ext>
            </a:extLst>
          </p:cNvPr>
          <p:cNvSpPr/>
          <p:nvPr/>
        </p:nvSpPr>
        <p:spPr>
          <a:xfrm flipV="1">
            <a:off x="5691865" y="5021135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02" name="Diamond 701">
            <a:extLst>
              <a:ext uri="{FF2B5EF4-FFF2-40B4-BE49-F238E27FC236}">
                <a16:creationId xmlns:a16="http://schemas.microsoft.com/office/drawing/2014/main" id="{DB265523-1365-C046-9DF7-BC762CADAB3E}"/>
              </a:ext>
            </a:extLst>
          </p:cNvPr>
          <p:cNvSpPr/>
          <p:nvPr/>
        </p:nvSpPr>
        <p:spPr>
          <a:xfrm flipV="1">
            <a:off x="6357168" y="4971100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03" name="Arc 702">
            <a:extLst>
              <a:ext uri="{FF2B5EF4-FFF2-40B4-BE49-F238E27FC236}">
                <a16:creationId xmlns:a16="http://schemas.microsoft.com/office/drawing/2014/main" id="{B19A0101-5FEA-F343-90C7-F260CDE0F082}"/>
              </a:ext>
            </a:extLst>
          </p:cNvPr>
          <p:cNvSpPr/>
          <p:nvPr/>
        </p:nvSpPr>
        <p:spPr>
          <a:xfrm flipV="1">
            <a:off x="5222301" y="4661199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04" name="Straight Connector 703">
            <a:extLst>
              <a:ext uri="{FF2B5EF4-FFF2-40B4-BE49-F238E27FC236}">
                <a16:creationId xmlns:a16="http://schemas.microsoft.com/office/drawing/2014/main" id="{8C75C029-0018-1442-AFC8-2D3016464169}"/>
              </a:ext>
            </a:extLst>
          </p:cNvPr>
          <p:cNvCxnSpPr>
            <a:cxnSpLocks/>
          </p:cNvCxnSpPr>
          <p:nvPr/>
        </p:nvCxnSpPr>
        <p:spPr>
          <a:xfrm>
            <a:off x="5428709" y="5006880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5" name="Straight Connector 704">
            <a:extLst>
              <a:ext uri="{FF2B5EF4-FFF2-40B4-BE49-F238E27FC236}">
                <a16:creationId xmlns:a16="http://schemas.microsoft.com/office/drawing/2014/main" id="{44403AC6-2115-294E-BEFA-4698ACA57F06}"/>
              </a:ext>
            </a:extLst>
          </p:cNvPr>
          <p:cNvCxnSpPr>
            <a:cxnSpLocks/>
            <a:endCxn id="701" idx="1"/>
          </p:cNvCxnSpPr>
          <p:nvPr/>
        </p:nvCxnSpPr>
        <p:spPr>
          <a:xfrm flipV="1">
            <a:off x="5433236" y="5152732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6" name="Elbow Connector 705">
            <a:extLst>
              <a:ext uri="{FF2B5EF4-FFF2-40B4-BE49-F238E27FC236}">
                <a16:creationId xmlns:a16="http://schemas.microsoft.com/office/drawing/2014/main" id="{E1521CDE-FDF2-C749-B9D2-BC7F7832E83B}"/>
              </a:ext>
            </a:extLst>
          </p:cNvPr>
          <p:cNvCxnSpPr>
            <a:cxnSpLocks/>
            <a:stCxn id="701" idx="3"/>
          </p:cNvCxnSpPr>
          <p:nvPr/>
        </p:nvCxnSpPr>
        <p:spPr>
          <a:xfrm flipV="1">
            <a:off x="5955059" y="4869103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7" name="Elbow Connector 706">
            <a:extLst>
              <a:ext uri="{FF2B5EF4-FFF2-40B4-BE49-F238E27FC236}">
                <a16:creationId xmlns:a16="http://schemas.microsoft.com/office/drawing/2014/main" id="{948BAAC9-C707-6040-BFF9-28D32B759EE0}"/>
              </a:ext>
            </a:extLst>
          </p:cNvPr>
          <p:cNvCxnSpPr>
            <a:cxnSpLocks/>
            <a:stCxn id="702" idx="3"/>
          </p:cNvCxnSpPr>
          <p:nvPr/>
        </p:nvCxnSpPr>
        <p:spPr>
          <a:xfrm flipV="1">
            <a:off x="6720435" y="4869105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8" name="Elbow Connector 707">
            <a:extLst>
              <a:ext uri="{FF2B5EF4-FFF2-40B4-BE49-F238E27FC236}">
                <a16:creationId xmlns:a16="http://schemas.microsoft.com/office/drawing/2014/main" id="{8743CF85-0715-D74C-80F5-98BF828EA159}"/>
              </a:ext>
            </a:extLst>
          </p:cNvPr>
          <p:cNvCxnSpPr>
            <a:cxnSpLocks/>
            <a:endCxn id="702" idx="1"/>
          </p:cNvCxnSpPr>
          <p:nvPr/>
        </p:nvCxnSpPr>
        <p:spPr>
          <a:xfrm rot="16200000" flipH="1">
            <a:off x="6129687" y="4925252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9" name="Straight Connector 708">
            <a:extLst>
              <a:ext uri="{FF2B5EF4-FFF2-40B4-BE49-F238E27FC236}">
                <a16:creationId xmlns:a16="http://schemas.microsoft.com/office/drawing/2014/main" id="{A69C6A6E-F371-7B4E-902B-AA713813C039}"/>
              </a:ext>
            </a:extLst>
          </p:cNvPr>
          <p:cNvCxnSpPr>
            <a:cxnSpLocks/>
            <a:endCxn id="710" idx="2"/>
          </p:cNvCxnSpPr>
          <p:nvPr/>
        </p:nvCxnSpPr>
        <p:spPr>
          <a:xfrm>
            <a:off x="5566485" y="4869103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0" name="Oval 709">
            <a:extLst>
              <a:ext uri="{FF2B5EF4-FFF2-40B4-BE49-F238E27FC236}">
                <a16:creationId xmlns:a16="http://schemas.microsoft.com/office/drawing/2014/main" id="{EE22F5D8-16DB-404E-AB47-4457884D6A57}"/>
              </a:ext>
            </a:extLst>
          </p:cNvPr>
          <p:cNvSpPr/>
          <p:nvPr/>
        </p:nvSpPr>
        <p:spPr>
          <a:xfrm flipV="1">
            <a:off x="6982876" y="4731329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914839EB-198E-8C42-9147-B300B7E128A8}"/>
              </a:ext>
            </a:extLst>
          </p:cNvPr>
          <p:cNvSpPr/>
          <p:nvPr/>
        </p:nvSpPr>
        <p:spPr>
          <a:xfrm flipV="1">
            <a:off x="3993095" y="5021135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12" name="Diamond 711">
            <a:extLst>
              <a:ext uri="{FF2B5EF4-FFF2-40B4-BE49-F238E27FC236}">
                <a16:creationId xmlns:a16="http://schemas.microsoft.com/office/drawing/2014/main" id="{A58AAFD3-1D33-3E45-832D-92FADE406A15}"/>
              </a:ext>
            </a:extLst>
          </p:cNvPr>
          <p:cNvSpPr/>
          <p:nvPr/>
        </p:nvSpPr>
        <p:spPr>
          <a:xfrm flipV="1">
            <a:off x="4658398" y="4971100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13" name="Arc 712">
            <a:extLst>
              <a:ext uri="{FF2B5EF4-FFF2-40B4-BE49-F238E27FC236}">
                <a16:creationId xmlns:a16="http://schemas.microsoft.com/office/drawing/2014/main" id="{61617593-DACE-5043-85E3-CC4FDFCC3A65}"/>
              </a:ext>
            </a:extLst>
          </p:cNvPr>
          <p:cNvSpPr/>
          <p:nvPr/>
        </p:nvSpPr>
        <p:spPr>
          <a:xfrm flipV="1">
            <a:off x="3523531" y="4661199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14" name="Straight Connector 713">
            <a:extLst>
              <a:ext uri="{FF2B5EF4-FFF2-40B4-BE49-F238E27FC236}">
                <a16:creationId xmlns:a16="http://schemas.microsoft.com/office/drawing/2014/main" id="{91ECF6A3-BC35-E44E-9ED4-B7720F2D9D3E}"/>
              </a:ext>
            </a:extLst>
          </p:cNvPr>
          <p:cNvCxnSpPr>
            <a:cxnSpLocks/>
          </p:cNvCxnSpPr>
          <p:nvPr/>
        </p:nvCxnSpPr>
        <p:spPr>
          <a:xfrm>
            <a:off x="3729939" y="5006880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5" name="Straight Connector 714">
            <a:extLst>
              <a:ext uri="{FF2B5EF4-FFF2-40B4-BE49-F238E27FC236}">
                <a16:creationId xmlns:a16="http://schemas.microsoft.com/office/drawing/2014/main" id="{375D6FF3-BA94-104A-9035-D3B85BFBE07F}"/>
              </a:ext>
            </a:extLst>
          </p:cNvPr>
          <p:cNvCxnSpPr>
            <a:cxnSpLocks/>
            <a:endCxn id="711" idx="1"/>
          </p:cNvCxnSpPr>
          <p:nvPr/>
        </p:nvCxnSpPr>
        <p:spPr>
          <a:xfrm flipV="1">
            <a:off x="3734466" y="5152732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6" name="Elbow Connector 715">
            <a:extLst>
              <a:ext uri="{FF2B5EF4-FFF2-40B4-BE49-F238E27FC236}">
                <a16:creationId xmlns:a16="http://schemas.microsoft.com/office/drawing/2014/main" id="{A52F2939-A945-B440-94D9-6F67CC3303CB}"/>
              </a:ext>
            </a:extLst>
          </p:cNvPr>
          <p:cNvCxnSpPr>
            <a:cxnSpLocks/>
            <a:stCxn id="711" idx="3"/>
          </p:cNvCxnSpPr>
          <p:nvPr/>
        </p:nvCxnSpPr>
        <p:spPr>
          <a:xfrm flipV="1">
            <a:off x="4256289" y="4869103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" name="Elbow Connector 716">
            <a:extLst>
              <a:ext uri="{FF2B5EF4-FFF2-40B4-BE49-F238E27FC236}">
                <a16:creationId xmlns:a16="http://schemas.microsoft.com/office/drawing/2014/main" id="{66487E01-5C06-2D46-B450-B9D4D9180DCE}"/>
              </a:ext>
            </a:extLst>
          </p:cNvPr>
          <p:cNvCxnSpPr>
            <a:cxnSpLocks/>
            <a:stCxn id="712" idx="3"/>
          </p:cNvCxnSpPr>
          <p:nvPr/>
        </p:nvCxnSpPr>
        <p:spPr>
          <a:xfrm flipV="1">
            <a:off x="5021664" y="4869105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8" name="Elbow Connector 717">
            <a:extLst>
              <a:ext uri="{FF2B5EF4-FFF2-40B4-BE49-F238E27FC236}">
                <a16:creationId xmlns:a16="http://schemas.microsoft.com/office/drawing/2014/main" id="{A97373D7-C78B-2C4B-B8C0-275BA0CA8B64}"/>
              </a:ext>
            </a:extLst>
          </p:cNvPr>
          <p:cNvCxnSpPr>
            <a:cxnSpLocks/>
            <a:endCxn id="712" idx="1"/>
          </p:cNvCxnSpPr>
          <p:nvPr/>
        </p:nvCxnSpPr>
        <p:spPr>
          <a:xfrm rot="16200000" flipH="1">
            <a:off x="4430917" y="4925252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9" name="Straight Connector 718">
            <a:extLst>
              <a:ext uri="{FF2B5EF4-FFF2-40B4-BE49-F238E27FC236}">
                <a16:creationId xmlns:a16="http://schemas.microsoft.com/office/drawing/2014/main" id="{0EB931BA-A93E-3649-AFD0-601442340A6F}"/>
              </a:ext>
            </a:extLst>
          </p:cNvPr>
          <p:cNvCxnSpPr>
            <a:cxnSpLocks/>
            <a:endCxn id="720" idx="2"/>
          </p:cNvCxnSpPr>
          <p:nvPr/>
        </p:nvCxnSpPr>
        <p:spPr>
          <a:xfrm>
            <a:off x="3867715" y="4869103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0" name="Oval 719">
            <a:extLst>
              <a:ext uri="{FF2B5EF4-FFF2-40B4-BE49-F238E27FC236}">
                <a16:creationId xmlns:a16="http://schemas.microsoft.com/office/drawing/2014/main" id="{F0C926B8-547A-E448-B40E-6376B4864518}"/>
              </a:ext>
            </a:extLst>
          </p:cNvPr>
          <p:cNvSpPr/>
          <p:nvPr/>
        </p:nvSpPr>
        <p:spPr>
          <a:xfrm flipV="1">
            <a:off x="5284105" y="4731329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7486E3F9-0A77-B444-A50D-7952A9267EBF}"/>
              </a:ext>
            </a:extLst>
          </p:cNvPr>
          <p:cNvSpPr/>
          <p:nvPr/>
        </p:nvSpPr>
        <p:spPr>
          <a:xfrm flipV="1">
            <a:off x="2294324" y="5021135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22" name="Diamond 721">
            <a:extLst>
              <a:ext uri="{FF2B5EF4-FFF2-40B4-BE49-F238E27FC236}">
                <a16:creationId xmlns:a16="http://schemas.microsoft.com/office/drawing/2014/main" id="{4993541A-62AB-FE4C-B1D7-FA06599C4827}"/>
              </a:ext>
            </a:extLst>
          </p:cNvPr>
          <p:cNvSpPr/>
          <p:nvPr/>
        </p:nvSpPr>
        <p:spPr>
          <a:xfrm flipV="1">
            <a:off x="2959627" y="4971100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23" name="Arc 722">
            <a:extLst>
              <a:ext uri="{FF2B5EF4-FFF2-40B4-BE49-F238E27FC236}">
                <a16:creationId xmlns:a16="http://schemas.microsoft.com/office/drawing/2014/main" id="{9CCF2790-4571-9044-BD46-DC0F7EC765A2}"/>
              </a:ext>
            </a:extLst>
          </p:cNvPr>
          <p:cNvSpPr/>
          <p:nvPr/>
        </p:nvSpPr>
        <p:spPr>
          <a:xfrm flipV="1">
            <a:off x="1824759" y="4661199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24" name="Straight Connector 723">
            <a:extLst>
              <a:ext uri="{FF2B5EF4-FFF2-40B4-BE49-F238E27FC236}">
                <a16:creationId xmlns:a16="http://schemas.microsoft.com/office/drawing/2014/main" id="{A166471D-6414-1746-AC5A-89491901555C}"/>
              </a:ext>
            </a:extLst>
          </p:cNvPr>
          <p:cNvCxnSpPr>
            <a:cxnSpLocks/>
            <a:stCxn id="726" idx="0"/>
          </p:cNvCxnSpPr>
          <p:nvPr/>
        </p:nvCxnSpPr>
        <p:spPr>
          <a:xfrm>
            <a:off x="2031167" y="5006880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5" name="Straight Connector 724">
            <a:extLst>
              <a:ext uri="{FF2B5EF4-FFF2-40B4-BE49-F238E27FC236}">
                <a16:creationId xmlns:a16="http://schemas.microsoft.com/office/drawing/2014/main" id="{082A1860-3ACB-D947-B97E-46C28D4E06EE}"/>
              </a:ext>
            </a:extLst>
          </p:cNvPr>
          <p:cNvCxnSpPr>
            <a:cxnSpLocks/>
            <a:endCxn id="721" idx="1"/>
          </p:cNvCxnSpPr>
          <p:nvPr/>
        </p:nvCxnSpPr>
        <p:spPr>
          <a:xfrm flipV="1">
            <a:off x="2035694" y="5152732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6" name="Oval 725">
            <a:extLst>
              <a:ext uri="{FF2B5EF4-FFF2-40B4-BE49-F238E27FC236}">
                <a16:creationId xmlns:a16="http://schemas.microsoft.com/office/drawing/2014/main" id="{5A560594-DEB4-C74E-8151-3D788189433B}"/>
              </a:ext>
            </a:extLst>
          </p:cNvPr>
          <p:cNvSpPr/>
          <p:nvPr/>
        </p:nvSpPr>
        <p:spPr>
          <a:xfrm flipV="1">
            <a:off x="1893391" y="4731328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27" name="Elbow Connector 726">
            <a:extLst>
              <a:ext uri="{FF2B5EF4-FFF2-40B4-BE49-F238E27FC236}">
                <a16:creationId xmlns:a16="http://schemas.microsoft.com/office/drawing/2014/main" id="{06326188-9376-DE44-89F7-4E36F445E661}"/>
              </a:ext>
            </a:extLst>
          </p:cNvPr>
          <p:cNvCxnSpPr>
            <a:cxnSpLocks/>
            <a:stCxn id="721" idx="3"/>
          </p:cNvCxnSpPr>
          <p:nvPr/>
        </p:nvCxnSpPr>
        <p:spPr>
          <a:xfrm flipV="1">
            <a:off x="2557518" y="4869103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8" name="Elbow Connector 727">
            <a:extLst>
              <a:ext uri="{FF2B5EF4-FFF2-40B4-BE49-F238E27FC236}">
                <a16:creationId xmlns:a16="http://schemas.microsoft.com/office/drawing/2014/main" id="{EA50BDB9-6C9F-4743-9320-78FB97C4DB65}"/>
              </a:ext>
            </a:extLst>
          </p:cNvPr>
          <p:cNvCxnSpPr>
            <a:cxnSpLocks/>
            <a:stCxn id="722" idx="3"/>
          </p:cNvCxnSpPr>
          <p:nvPr/>
        </p:nvCxnSpPr>
        <p:spPr>
          <a:xfrm flipV="1">
            <a:off x="3322893" y="4869105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9" name="Elbow Connector 728">
            <a:extLst>
              <a:ext uri="{FF2B5EF4-FFF2-40B4-BE49-F238E27FC236}">
                <a16:creationId xmlns:a16="http://schemas.microsoft.com/office/drawing/2014/main" id="{96A2F431-2CEA-6444-8E36-B1B011B07B3E}"/>
              </a:ext>
            </a:extLst>
          </p:cNvPr>
          <p:cNvCxnSpPr>
            <a:cxnSpLocks/>
            <a:endCxn id="722" idx="1"/>
          </p:cNvCxnSpPr>
          <p:nvPr/>
        </p:nvCxnSpPr>
        <p:spPr>
          <a:xfrm rot="16200000" flipH="1">
            <a:off x="2732146" y="4925252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0" name="Straight Connector 729">
            <a:extLst>
              <a:ext uri="{FF2B5EF4-FFF2-40B4-BE49-F238E27FC236}">
                <a16:creationId xmlns:a16="http://schemas.microsoft.com/office/drawing/2014/main" id="{07462F13-89E8-574B-B33C-0539EA799126}"/>
              </a:ext>
            </a:extLst>
          </p:cNvPr>
          <p:cNvCxnSpPr>
            <a:cxnSpLocks/>
            <a:stCxn id="726" idx="6"/>
            <a:endCxn id="731" idx="2"/>
          </p:cNvCxnSpPr>
          <p:nvPr/>
        </p:nvCxnSpPr>
        <p:spPr>
          <a:xfrm>
            <a:off x="2168943" y="4869103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1" name="Oval 730">
            <a:extLst>
              <a:ext uri="{FF2B5EF4-FFF2-40B4-BE49-F238E27FC236}">
                <a16:creationId xmlns:a16="http://schemas.microsoft.com/office/drawing/2014/main" id="{1B8B2673-A4B1-9F4A-BBA0-2B14A54CFCA3}"/>
              </a:ext>
            </a:extLst>
          </p:cNvPr>
          <p:cNvSpPr/>
          <p:nvPr/>
        </p:nvSpPr>
        <p:spPr>
          <a:xfrm flipV="1">
            <a:off x="3585334" y="4731329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0ADD6842-F7A5-9940-9092-A17E352510A7}"/>
              </a:ext>
            </a:extLst>
          </p:cNvPr>
          <p:cNvSpPr/>
          <p:nvPr/>
        </p:nvSpPr>
        <p:spPr>
          <a:xfrm flipV="1">
            <a:off x="7390637" y="5021134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33" name="Arc 732">
            <a:extLst>
              <a:ext uri="{FF2B5EF4-FFF2-40B4-BE49-F238E27FC236}">
                <a16:creationId xmlns:a16="http://schemas.microsoft.com/office/drawing/2014/main" id="{9DC7A091-CF9E-7C4E-A3E6-FCFF432BF823}"/>
              </a:ext>
            </a:extLst>
          </p:cNvPr>
          <p:cNvSpPr/>
          <p:nvPr/>
        </p:nvSpPr>
        <p:spPr>
          <a:xfrm flipV="1">
            <a:off x="6921073" y="4661198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34" name="Straight Connector 733">
            <a:extLst>
              <a:ext uri="{FF2B5EF4-FFF2-40B4-BE49-F238E27FC236}">
                <a16:creationId xmlns:a16="http://schemas.microsoft.com/office/drawing/2014/main" id="{EC73A370-DADF-F844-8DBF-4988543FE9C0}"/>
              </a:ext>
            </a:extLst>
          </p:cNvPr>
          <p:cNvCxnSpPr>
            <a:cxnSpLocks/>
            <a:endCxn id="732" idx="1"/>
          </p:cNvCxnSpPr>
          <p:nvPr/>
        </p:nvCxnSpPr>
        <p:spPr>
          <a:xfrm flipV="1">
            <a:off x="7132008" y="5152731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5" name="Elbow Connector 734">
            <a:extLst>
              <a:ext uri="{FF2B5EF4-FFF2-40B4-BE49-F238E27FC236}">
                <a16:creationId xmlns:a16="http://schemas.microsoft.com/office/drawing/2014/main" id="{35C6784A-ED26-F74D-B81D-DF576468FD17}"/>
              </a:ext>
            </a:extLst>
          </p:cNvPr>
          <p:cNvCxnSpPr>
            <a:cxnSpLocks/>
            <a:stCxn id="732" idx="3"/>
          </p:cNvCxnSpPr>
          <p:nvPr/>
        </p:nvCxnSpPr>
        <p:spPr>
          <a:xfrm flipV="1">
            <a:off x="7653831" y="4869102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6" name="Straight Connector 735">
            <a:extLst>
              <a:ext uri="{FF2B5EF4-FFF2-40B4-BE49-F238E27FC236}">
                <a16:creationId xmlns:a16="http://schemas.microsoft.com/office/drawing/2014/main" id="{0EC11F11-5086-304C-BCB1-AE50EFF7C879}"/>
              </a:ext>
            </a:extLst>
          </p:cNvPr>
          <p:cNvCxnSpPr>
            <a:cxnSpLocks/>
          </p:cNvCxnSpPr>
          <p:nvPr/>
        </p:nvCxnSpPr>
        <p:spPr>
          <a:xfrm>
            <a:off x="7265257" y="4869102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" name="Oval 736">
            <a:extLst>
              <a:ext uri="{FF2B5EF4-FFF2-40B4-BE49-F238E27FC236}">
                <a16:creationId xmlns:a16="http://schemas.microsoft.com/office/drawing/2014/main" id="{EFE8A339-9EF2-9747-B608-BC1552EE56FA}"/>
              </a:ext>
            </a:extLst>
          </p:cNvPr>
          <p:cNvSpPr/>
          <p:nvPr/>
        </p:nvSpPr>
        <p:spPr>
          <a:xfrm flipV="1">
            <a:off x="8681647" y="4731328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38" name="Straight Connector 737">
            <a:extLst>
              <a:ext uri="{FF2B5EF4-FFF2-40B4-BE49-F238E27FC236}">
                <a16:creationId xmlns:a16="http://schemas.microsoft.com/office/drawing/2014/main" id="{C2757ACD-5887-0D49-8C57-33E0F265E13E}"/>
              </a:ext>
            </a:extLst>
          </p:cNvPr>
          <p:cNvCxnSpPr>
            <a:cxnSpLocks/>
          </p:cNvCxnSpPr>
          <p:nvPr/>
        </p:nvCxnSpPr>
        <p:spPr>
          <a:xfrm>
            <a:off x="8523922" y="4869103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9" name="Oval 738">
            <a:extLst>
              <a:ext uri="{FF2B5EF4-FFF2-40B4-BE49-F238E27FC236}">
                <a16:creationId xmlns:a16="http://schemas.microsoft.com/office/drawing/2014/main" id="{9D76AE2F-CF15-F542-91BC-4981CC9D42C5}"/>
              </a:ext>
            </a:extLst>
          </p:cNvPr>
          <p:cNvSpPr/>
          <p:nvPr/>
        </p:nvSpPr>
        <p:spPr>
          <a:xfrm>
            <a:off x="8053406" y="483547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740" name="Oval 739">
            <a:extLst>
              <a:ext uri="{FF2B5EF4-FFF2-40B4-BE49-F238E27FC236}">
                <a16:creationId xmlns:a16="http://schemas.microsoft.com/office/drawing/2014/main" id="{E9B261C9-55EE-414E-84BC-39144EA6CD47}"/>
              </a:ext>
            </a:extLst>
          </p:cNvPr>
          <p:cNvSpPr/>
          <p:nvPr/>
        </p:nvSpPr>
        <p:spPr>
          <a:xfrm>
            <a:off x="8213076" y="483547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41" name="Oval 740">
            <a:extLst>
              <a:ext uri="{FF2B5EF4-FFF2-40B4-BE49-F238E27FC236}">
                <a16:creationId xmlns:a16="http://schemas.microsoft.com/office/drawing/2014/main" id="{EDAC0407-8F14-834C-BFE2-E2EA50C8260F}"/>
              </a:ext>
            </a:extLst>
          </p:cNvPr>
          <p:cNvSpPr/>
          <p:nvPr/>
        </p:nvSpPr>
        <p:spPr>
          <a:xfrm>
            <a:off x="8370730" y="483547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42" name="Google Shape;399;p3">
            <a:extLst>
              <a:ext uri="{FF2B5EF4-FFF2-40B4-BE49-F238E27FC236}">
                <a16:creationId xmlns:a16="http://schemas.microsoft.com/office/drawing/2014/main" id="{208E4A6F-6BC8-C049-B6D6-A30C9DC9EE49}"/>
              </a:ext>
            </a:extLst>
          </p:cNvPr>
          <p:cNvSpPr/>
          <p:nvPr/>
        </p:nvSpPr>
        <p:spPr>
          <a:xfrm rot="16200000">
            <a:off x="1311651" y="4716513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743" name="Straight Connector 742">
            <a:extLst>
              <a:ext uri="{FF2B5EF4-FFF2-40B4-BE49-F238E27FC236}">
                <a16:creationId xmlns:a16="http://schemas.microsoft.com/office/drawing/2014/main" id="{5AC49FD5-5AA6-BE4D-9F60-81A2A753A17C}"/>
              </a:ext>
            </a:extLst>
          </p:cNvPr>
          <p:cNvCxnSpPr>
            <a:cxnSpLocks/>
            <a:stCxn id="742" idx="2"/>
          </p:cNvCxnSpPr>
          <p:nvPr/>
        </p:nvCxnSpPr>
        <p:spPr>
          <a:xfrm>
            <a:off x="1623147" y="4870522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4" name="TextBox 743">
            <a:extLst>
              <a:ext uri="{FF2B5EF4-FFF2-40B4-BE49-F238E27FC236}">
                <a16:creationId xmlns:a16="http://schemas.microsoft.com/office/drawing/2014/main" id="{91A91FF9-3EEB-CF40-B0CD-C0A961D78A0F}"/>
              </a:ext>
            </a:extLst>
          </p:cNvPr>
          <p:cNvSpPr txBox="1"/>
          <p:nvPr/>
        </p:nvSpPr>
        <p:spPr>
          <a:xfrm>
            <a:off x="633905" y="4655264"/>
            <a:ext cx="559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</p:txBody>
      </p:sp>
      <p:cxnSp>
        <p:nvCxnSpPr>
          <p:cNvPr id="746" name="Straight Connector 745">
            <a:extLst>
              <a:ext uri="{FF2B5EF4-FFF2-40B4-BE49-F238E27FC236}">
                <a16:creationId xmlns:a16="http://schemas.microsoft.com/office/drawing/2014/main" id="{AEA66D81-5D7C-EF4A-BDD8-2B701060906E}"/>
              </a:ext>
            </a:extLst>
          </p:cNvPr>
          <p:cNvCxnSpPr>
            <a:cxnSpLocks/>
          </p:cNvCxnSpPr>
          <p:nvPr/>
        </p:nvCxnSpPr>
        <p:spPr>
          <a:xfrm>
            <a:off x="7130251" y="566487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" name="Rectangle 746">
            <a:extLst>
              <a:ext uri="{FF2B5EF4-FFF2-40B4-BE49-F238E27FC236}">
                <a16:creationId xmlns:a16="http://schemas.microsoft.com/office/drawing/2014/main" id="{13646DBB-0589-4640-9F39-A95F6452DFAC}"/>
              </a:ext>
            </a:extLst>
          </p:cNvPr>
          <p:cNvSpPr/>
          <p:nvPr/>
        </p:nvSpPr>
        <p:spPr>
          <a:xfrm flipV="1">
            <a:off x="9092177" y="56791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48" name="Diamond 747">
            <a:extLst>
              <a:ext uri="{FF2B5EF4-FFF2-40B4-BE49-F238E27FC236}">
                <a16:creationId xmlns:a16="http://schemas.microsoft.com/office/drawing/2014/main" id="{B6B5DE30-8779-4C49-B0BC-0368ECC183A5}"/>
              </a:ext>
            </a:extLst>
          </p:cNvPr>
          <p:cNvSpPr/>
          <p:nvPr/>
        </p:nvSpPr>
        <p:spPr>
          <a:xfrm flipV="1">
            <a:off x="9757480" y="56290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49" name="Arc 748">
            <a:extLst>
              <a:ext uri="{FF2B5EF4-FFF2-40B4-BE49-F238E27FC236}">
                <a16:creationId xmlns:a16="http://schemas.microsoft.com/office/drawing/2014/main" id="{60925FA6-D00C-A845-8666-A41A80CB122C}"/>
              </a:ext>
            </a:extLst>
          </p:cNvPr>
          <p:cNvSpPr/>
          <p:nvPr/>
        </p:nvSpPr>
        <p:spPr>
          <a:xfrm flipV="1">
            <a:off x="8622613" y="5319194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50" name="Straight Connector 749">
            <a:extLst>
              <a:ext uri="{FF2B5EF4-FFF2-40B4-BE49-F238E27FC236}">
                <a16:creationId xmlns:a16="http://schemas.microsoft.com/office/drawing/2014/main" id="{8899498C-2E10-584F-A28D-8FAD74F4708B}"/>
              </a:ext>
            </a:extLst>
          </p:cNvPr>
          <p:cNvCxnSpPr>
            <a:cxnSpLocks/>
          </p:cNvCxnSpPr>
          <p:nvPr/>
        </p:nvCxnSpPr>
        <p:spPr>
          <a:xfrm>
            <a:off x="8829021" y="56648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1" name="Straight Connector 750">
            <a:extLst>
              <a:ext uri="{FF2B5EF4-FFF2-40B4-BE49-F238E27FC236}">
                <a16:creationId xmlns:a16="http://schemas.microsoft.com/office/drawing/2014/main" id="{DDB54A04-E809-3E41-B69F-ACA56FA23A6F}"/>
              </a:ext>
            </a:extLst>
          </p:cNvPr>
          <p:cNvCxnSpPr>
            <a:cxnSpLocks/>
            <a:endCxn id="747" idx="1"/>
          </p:cNvCxnSpPr>
          <p:nvPr/>
        </p:nvCxnSpPr>
        <p:spPr>
          <a:xfrm flipV="1">
            <a:off x="8833548" y="5810727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2" name="Elbow Connector 751">
            <a:extLst>
              <a:ext uri="{FF2B5EF4-FFF2-40B4-BE49-F238E27FC236}">
                <a16:creationId xmlns:a16="http://schemas.microsoft.com/office/drawing/2014/main" id="{56ABAD11-7CF9-FC44-AA80-6F5EEC07FA01}"/>
              </a:ext>
            </a:extLst>
          </p:cNvPr>
          <p:cNvCxnSpPr>
            <a:cxnSpLocks/>
            <a:stCxn id="747" idx="3"/>
          </p:cNvCxnSpPr>
          <p:nvPr/>
        </p:nvCxnSpPr>
        <p:spPr>
          <a:xfrm flipV="1">
            <a:off x="9355371" y="55270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3" name="Elbow Connector 752">
            <a:extLst>
              <a:ext uri="{FF2B5EF4-FFF2-40B4-BE49-F238E27FC236}">
                <a16:creationId xmlns:a16="http://schemas.microsoft.com/office/drawing/2014/main" id="{7CF98350-78E4-2141-BADB-60E884663D4F}"/>
              </a:ext>
            </a:extLst>
          </p:cNvPr>
          <p:cNvCxnSpPr>
            <a:cxnSpLocks/>
            <a:stCxn id="748" idx="3"/>
          </p:cNvCxnSpPr>
          <p:nvPr/>
        </p:nvCxnSpPr>
        <p:spPr>
          <a:xfrm flipV="1">
            <a:off x="10120746" y="55271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4" name="Elbow Connector 753">
            <a:extLst>
              <a:ext uri="{FF2B5EF4-FFF2-40B4-BE49-F238E27FC236}">
                <a16:creationId xmlns:a16="http://schemas.microsoft.com/office/drawing/2014/main" id="{C0644D27-08F7-0445-8F68-C123D9CB5593}"/>
              </a:ext>
            </a:extLst>
          </p:cNvPr>
          <p:cNvCxnSpPr>
            <a:cxnSpLocks/>
            <a:endCxn id="748" idx="1"/>
          </p:cNvCxnSpPr>
          <p:nvPr/>
        </p:nvCxnSpPr>
        <p:spPr>
          <a:xfrm rot="16200000" flipH="1">
            <a:off x="9529999" y="55832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5" name="Straight Connector 754">
            <a:extLst>
              <a:ext uri="{FF2B5EF4-FFF2-40B4-BE49-F238E27FC236}">
                <a16:creationId xmlns:a16="http://schemas.microsoft.com/office/drawing/2014/main" id="{E478B1D4-56F8-9C41-8527-D4D2E8903ED9}"/>
              </a:ext>
            </a:extLst>
          </p:cNvPr>
          <p:cNvCxnSpPr>
            <a:cxnSpLocks/>
            <a:endCxn id="756" idx="2"/>
          </p:cNvCxnSpPr>
          <p:nvPr/>
        </p:nvCxnSpPr>
        <p:spPr>
          <a:xfrm>
            <a:off x="8966797" y="55270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6" name="Oval 755">
            <a:extLst>
              <a:ext uri="{FF2B5EF4-FFF2-40B4-BE49-F238E27FC236}">
                <a16:creationId xmlns:a16="http://schemas.microsoft.com/office/drawing/2014/main" id="{B96C7A9F-7B3D-C540-BB25-2A572C22F9DC}"/>
              </a:ext>
            </a:extLst>
          </p:cNvPr>
          <p:cNvSpPr/>
          <p:nvPr/>
        </p:nvSpPr>
        <p:spPr>
          <a:xfrm flipV="1">
            <a:off x="10383187" y="5389324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411AE19F-9726-E148-B1DA-639BD36FB8DD}"/>
              </a:ext>
            </a:extLst>
          </p:cNvPr>
          <p:cNvSpPr/>
          <p:nvPr/>
        </p:nvSpPr>
        <p:spPr>
          <a:xfrm flipV="1">
            <a:off x="5694635" y="56791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58" name="Diamond 757">
            <a:extLst>
              <a:ext uri="{FF2B5EF4-FFF2-40B4-BE49-F238E27FC236}">
                <a16:creationId xmlns:a16="http://schemas.microsoft.com/office/drawing/2014/main" id="{E9957F5C-FF70-0849-920C-126798290DBF}"/>
              </a:ext>
            </a:extLst>
          </p:cNvPr>
          <p:cNvSpPr/>
          <p:nvPr/>
        </p:nvSpPr>
        <p:spPr>
          <a:xfrm flipV="1">
            <a:off x="6359938" y="56290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59" name="Arc 758">
            <a:extLst>
              <a:ext uri="{FF2B5EF4-FFF2-40B4-BE49-F238E27FC236}">
                <a16:creationId xmlns:a16="http://schemas.microsoft.com/office/drawing/2014/main" id="{3FE7E4B2-F43A-0D4F-A98F-75060CC99D67}"/>
              </a:ext>
            </a:extLst>
          </p:cNvPr>
          <p:cNvSpPr/>
          <p:nvPr/>
        </p:nvSpPr>
        <p:spPr>
          <a:xfrm flipV="1">
            <a:off x="5225071" y="5319194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60" name="Straight Connector 759">
            <a:extLst>
              <a:ext uri="{FF2B5EF4-FFF2-40B4-BE49-F238E27FC236}">
                <a16:creationId xmlns:a16="http://schemas.microsoft.com/office/drawing/2014/main" id="{86ACD02C-B46B-3E45-901B-DF53F988615D}"/>
              </a:ext>
            </a:extLst>
          </p:cNvPr>
          <p:cNvCxnSpPr>
            <a:cxnSpLocks/>
          </p:cNvCxnSpPr>
          <p:nvPr/>
        </p:nvCxnSpPr>
        <p:spPr>
          <a:xfrm>
            <a:off x="5431479" y="56648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1" name="Straight Connector 760">
            <a:extLst>
              <a:ext uri="{FF2B5EF4-FFF2-40B4-BE49-F238E27FC236}">
                <a16:creationId xmlns:a16="http://schemas.microsoft.com/office/drawing/2014/main" id="{F901D6F0-468D-5348-ABF1-B67BBE227489}"/>
              </a:ext>
            </a:extLst>
          </p:cNvPr>
          <p:cNvCxnSpPr>
            <a:cxnSpLocks/>
            <a:endCxn id="757" idx="1"/>
          </p:cNvCxnSpPr>
          <p:nvPr/>
        </p:nvCxnSpPr>
        <p:spPr>
          <a:xfrm flipV="1">
            <a:off x="5436006" y="5810727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2" name="Elbow Connector 761">
            <a:extLst>
              <a:ext uri="{FF2B5EF4-FFF2-40B4-BE49-F238E27FC236}">
                <a16:creationId xmlns:a16="http://schemas.microsoft.com/office/drawing/2014/main" id="{F1AAE91C-F8DD-E047-8C22-A81136E51792}"/>
              </a:ext>
            </a:extLst>
          </p:cNvPr>
          <p:cNvCxnSpPr>
            <a:cxnSpLocks/>
            <a:stCxn id="757" idx="3"/>
          </p:cNvCxnSpPr>
          <p:nvPr/>
        </p:nvCxnSpPr>
        <p:spPr>
          <a:xfrm flipV="1">
            <a:off x="5957829" y="55270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3" name="Elbow Connector 762">
            <a:extLst>
              <a:ext uri="{FF2B5EF4-FFF2-40B4-BE49-F238E27FC236}">
                <a16:creationId xmlns:a16="http://schemas.microsoft.com/office/drawing/2014/main" id="{67047D1F-12FA-6244-A923-4B840FC9C069}"/>
              </a:ext>
            </a:extLst>
          </p:cNvPr>
          <p:cNvCxnSpPr>
            <a:cxnSpLocks/>
            <a:stCxn id="758" idx="3"/>
          </p:cNvCxnSpPr>
          <p:nvPr/>
        </p:nvCxnSpPr>
        <p:spPr>
          <a:xfrm flipV="1">
            <a:off x="6723205" y="55271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4" name="Elbow Connector 763">
            <a:extLst>
              <a:ext uri="{FF2B5EF4-FFF2-40B4-BE49-F238E27FC236}">
                <a16:creationId xmlns:a16="http://schemas.microsoft.com/office/drawing/2014/main" id="{C98D39FD-D66D-D448-9E7F-159EF1B9CE36}"/>
              </a:ext>
            </a:extLst>
          </p:cNvPr>
          <p:cNvCxnSpPr>
            <a:cxnSpLocks/>
            <a:endCxn id="758" idx="1"/>
          </p:cNvCxnSpPr>
          <p:nvPr/>
        </p:nvCxnSpPr>
        <p:spPr>
          <a:xfrm rot="16200000" flipH="1">
            <a:off x="6132457" y="55832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5" name="Straight Connector 764">
            <a:extLst>
              <a:ext uri="{FF2B5EF4-FFF2-40B4-BE49-F238E27FC236}">
                <a16:creationId xmlns:a16="http://schemas.microsoft.com/office/drawing/2014/main" id="{01E81965-36B6-8A4D-AD8D-3E501FA15F04}"/>
              </a:ext>
            </a:extLst>
          </p:cNvPr>
          <p:cNvCxnSpPr>
            <a:cxnSpLocks/>
            <a:endCxn id="766" idx="2"/>
          </p:cNvCxnSpPr>
          <p:nvPr/>
        </p:nvCxnSpPr>
        <p:spPr>
          <a:xfrm>
            <a:off x="5569255" y="55270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6" name="Oval 765">
            <a:extLst>
              <a:ext uri="{FF2B5EF4-FFF2-40B4-BE49-F238E27FC236}">
                <a16:creationId xmlns:a16="http://schemas.microsoft.com/office/drawing/2014/main" id="{141CA607-7A22-5749-8302-52338D9103F2}"/>
              </a:ext>
            </a:extLst>
          </p:cNvPr>
          <p:cNvSpPr/>
          <p:nvPr/>
        </p:nvSpPr>
        <p:spPr>
          <a:xfrm flipV="1">
            <a:off x="6985646" y="5389324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80D5BC51-BD01-284A-B0E4-58A785A5B8D0}"/>
              </a:ext>
            </a:extLst>
          </p:cNvPr>
          <p:cNvSpPr/>
          <p:nvPr/>
        </p:nvSpPr>
        <p:spPr>
          <a:xfrm flipV="1">
            <a:off x="3995865" y="56791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68" name="Diamond 767">
            <a:extLst>
              <a:ext uri="{FF2B5EF4-FFF2-40B4-BE49-F238E27FC236}">
                <a16:creationId xmlns:a16="http://schemas.microsoft.com/office/drawing/2014/main" id="{9A0BA404-E956-774E-87FA-703086FD1C3F}"/>
              </a:ext>
            </a:extLst>
          </p:cNvPr>
          <p:cNvSpPr/>
          <p:nvPr/>
        </p:nvSpPr>
        <p:spPr>
          <a:xfrm flipV="1">
            <a:off x="4661168" y="56290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69" name="Arc 768">
            <a:extLst>
              <a:ext uri="{FF2B5EF4-FFF2-40B4-BE49-F238E27FC236}">
                <a16:creationId xmlns:a16="http://schemas.microsoft.com/office/drawing/2014/main" id="{798BA8F6-FCC8-B54B-AD12-1406CB630E6C}"/>
              </a:ext>
            </a:extLst>
          </p:cNvPr>
          <p:cNvSpPr/>
          <p:nvPr/>
        </p:nvSpPr>
        <p:spPr>
          <a:xfrm flipV="1">
            <a:off x="3526301" y="5319194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70" name="Straight Connector 769">
            <a:extLst>
              <a:ext uri="{FF2B5EF4-FFF2-40B4-BE49-F238E27FC236}">
                <a16:creationId xmlns:a16="http://schemas.microsoft.com/office/drawing/2014/main" id="{819D1078-BBAF-E246-9F63-786A7CA12FC6}"/>
              </a:ext>
            </a:extLst>
          </p:cNvPr>
          <p:cNvCxnSpPr>
            <a:cxnSpLocks/>
          </p:cNvCxnSpPr>
          <p:nvPr/>
        </p:nvCxnSpPr>
        <p:spPr>
          <a:xfrm>
            <a:off x="3732709" y="56648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1" name="Straight Connector 770">
            <a:extLst>
              <a:ext uri="{FF2B5EF4-FFF2-40B4-BE49-F238E27FC236}">
                <a16:creationId xmlns:a16="http://schemas.microsoft.com/office/drawing/2014/main" id="{13980858-46EF-D644-967B-F301C324BB4D}"/>
              </a:ext>
            </a:extLst>
          </p:cNvPr>
          <p:cNvCxnSpPr>
            <a:cxnSpLocks/>
            <a:endCxn id="767" idx="1"/>
          </p:cNvCxnSpPr>
          <p:nvPr/>
        </p:nvCxnSpPr>
        <p:spPr>
          <a:xfrm flipV="1">
            <a:off x="3737236" y="5810727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2" name="Elbow Connector 771">
            <a:extLst>
              <a:ext uri="{FF2B5EF4-FFF2-40B4-BE49-F238E27FC236}">
                <a16:creationId xmlns:a16="http://schemas.microsoft.com/office/drawing/2014/main" id="{14EE3185-B2AF-6F43-9A71-24BA4A3A7DDA}"/>
              </a:ext>
            </a:extLst>
          </p:cNvPr>
          <p:cNvCxnSpPr>
            <a:cxnSpLocks/>
            <a:stCxn id="767" idx="3"/>
          </p:cNvCxnSpPr>
          <p:nvPr/>
        </p:nvCxnSpPr>
        <p:spPr>
          <a:xfrm flipV="1">
            <a:off x="4259059" y="55270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3" name="Elbow Connector 772">
            <a:extLst>
              <a:ext uri="{FF2B5EF4-FFF2-40B4-BE49-F238E27FC236}">
                <a16:creationId xmlns:a16="http://schemas.microsoft.com/office/drawing/2014/main" id="{95F90346-E06F-6D45-946A-3148775C184C}"/>
              </a:ext>
            </a:extLst>
          </p:cNvPr>
          <p:cNvCxnSpPr>
            <a:cxnSpLocks/>
            <a:stCxn id="768" idx="3"/>
          </p:cNvCxnSpPr>
          <p:nvPr/>
        </p:nvCxnSpPr>
        <p:spPr>
          <a:xfrm flipV="1">
            <a:off x="5024434" y="55271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4" name="Elbow Connector 773">
            <a:extLst>
              <a:ext uri="{FF2B5EF4-FFF2-40B4-BE49-F238E27FC236}">
                <a16:creationId xmlns:a16="http://schemas.microsoft.com/office/drawing/2014/main" id="{6942D503-0542-EB46-8949-255126D05AC5}"/>
              </a:ext>
            </a:extLst>
          </p:cNvPr>
          <p:cNvCxnSpPr>
            <a:cxnSpLocks/>
            <a:endCxn id="768" idx="1"/>
          </p:cNvCxnSpPr>
          <p:nvPr/>
        </p:nvCxnSpPr>
        <p:spPr>
          <a:xfrm rot="16200000" flipH="1">
            <a:off x="4433687" y="55832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5" name="Straight Connector 774">
            <a:extLst>
              <a:ext uri="{FF2B5EF4-FFF2-40B4-BE49-F238E27FC236}">
                <a16:creationId xmlns:a16="http://schemas.microsoft.com/office/drawing/2014/main" id="{663A667E-B6E6-B146-9935-9CFFA49F5DA6}"/>
              </a:ext>
            </a:extLst>
          </p:cNvPr>
          <p:cNvCxnSpPr>
            <a:cxnSpLocks/>
            <a:endCxn id="776" idx="2"/>
          </p:cNvCxnSpPr>
          <p:nvPr/>
        </p:nvCxnSpPr>
        <p:spPr>
          <a:xfrm>
            <a:off x="3870485" y="55270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6" name="Oval 775">
            <a:extLst>
              <a:ext uri="{FF2B5EF4-FFF2-40B4-BE49-F238E27FC236}">
                <a16:creationId xmlns:a16="http://schemas.microsoft.com/office/drawing/2014/main" id="{700D3BD8-E48E-4E45-8C09-0FF675F78A22}"/>
              </a:ext>
            </a:extLst>
          </p:cNvPr>
          <p:cNvSpPr/>
          <p:nvPr/>
        </p:nvSpPr>
        <p:spPr>
          <a:xfrm flipV="1">
            <a:off x="5286875" y="5389324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B042D94-E7BD-7D41-8171-F5ADAB9654D0}"/>
              </a:ext>
            </a:extLst>
          </p:cNvPr>
          <p:cNvSpPr/>
          <p:nvPr/>
        </p:nvSpPr>
        <p:spPr>
          <a:xfrm flipV="1">
            <a:off x="2297094" y="56791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78" name="Diamond 777">
            <a:extLst>
              <a:ext uri="{FF2B5EF4-FFF2-40B4-BE49-F238E27FC236}">
                <a16:creationId xmlns:a16="http://schemas.microsoft.com/office/drawing/2014/main" id="{AC5BB154-E9CA-FA43-A8F6-93D09178C509}"/>
              </a:ext>
            </a:extLst>
          </p:cNvPr>
          <p:cNvSpPr/>
          <p:nvPr/>
        </p:nvSpPr>
        <p:spPr>
          <a:xfrm flipV="1">
            <a:off x="2962397" y="56290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79" name="Arc 778">
            <a:extLst>
              <a:ext uri="{FF2B5EF4-FFF2-40B4-BE49-F238E27FC236}">
                <a16:creationId xmlns:a16="http://schemas.microsoft.com/office/drawing/2014/main" id="{B495DDAB-2078-8740-958F-D24A2F374807}"/>
              </a:ext>
            </a:extLst>
          </p:cNvPr>
          <p:cNvSpPr/>
          <p:nvPr/>
        </p:nvSpPr>
        <p:spPr>
          <a:xfrm flipV="1">
            <a:off x="1827529" y="5319194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80" name="Straight Connector 779">
            <a:extLst>
              <a:ext uri="{FF2B5EF4-FFF2-40B4-BE49-F238E27FC236}">
                <a16:creationId xmlns:a16="http://schemas.microsoft.com/office/drawing/2014/main" id="{1842C563-7123-E74D-A44A-F2E9BC9F1423}"/>
              </a:ext>
            </a:extLst>
          </p:cNvPr>
          <p:cNvCxnSpPr>
            <a:cxnSpLocks/>
            <a:stCxn id="782" idx="0"/>
          </p:cNvCxnSpPr>
          <p:nvPr/>
        </p:nvCxnSpPr>
        <p:spPr>
          <a:xfrm>
            <a:off x="2033937" y="56648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1" name="Straight Connector 780">
            <a:extLst>
              <a:ext uri="{FF2B5EF4-FFF2-40B4-BE49-F238E27FC236}">
                <a16:creationId xmlns:a16="http://schemas.microsoft.com/office/drawing/2014/main" id="{4B5E7C36-B596-8049-A8CD-CDB694930B27}"/>
              </a:ext>
            </a:extLst>
          </p:cNvPr>
          <p:cNvCxnSpPr>
            <a:cxnSpLocks/>
            <a:endCxn id="777" idx="1"/>
          </p:cNvCxnSpPr>
          <p:nvPr/>
        </p:nvCxnSpPr>
        <p:spPr>
          <a:xfrm flipV="1">
            <a:off x="2038464" y="5810727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2" name="Oval 781">
            <a:extLst>
              <a:ext uri="{FF2B5EF4-FFF2-40B4-BE49-F238E27FC236}">
                <a16:creationId xmlns:a16="http://schemas.microsoft.com/office/drawing/2014/main" id="{5A6114DC-4664-694F-B21B-885F00CE5EB5}"/>
              </a:ext>
            </a:extLst>
          </p:cNvPr>
          <p:cNvSpPr/>
          <p:nvPr/>
        </p:nvSpPr>
        <p:spPr>
          <a:xfrm flipV="1">
            <a:off x="1896161" y="53893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83" name="Elbow Connector 782">
            <a:extLst>
              <a:ext uri="{FF2B5EF4-FFF2-40B4-BE49-F238E27FC236}">
                <a16:creationId xmlns:a16="http://schemas.microsoft.com/office/drawing/2014/main" id="{A23B718E-CCA5-9644-BFFD-5E6CD277DEC9}"/>
              </a:ext>
            </a:extLst>
          </p:cNvPr>
          <p:cNvCxnSpPr>
            <a:cxnSpLocks/>
            <a:stCxn id="777" idx="3"/>
          </p:cNvCxnSpPr>
          <p:nvPr/>
        </p:nvCxnSpPr>
        <p:spPr>
          <a:xfrm flipV="1">
            <a:off x="2560288" y="55270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4" name="Elbow Connector 783">
            <a:extLst>
              <a:ext uri="{FF2B5EF4-FFF2-40B4-BE49-F238E27FC236}">
                <a16:creationId xmlns:a16="http://schemas.microsoft.com/office/drawing/2014/main" id="{64637A73-6152-7647-9EAD-F70E89EE014A}"/>
              </a:ext>
            </a:extLst>
          </p:cNvPr>
          <p:cNvCxnSpPr>
            <a:cxnSpLocks/>
            <a:stCxn id="778" idx="3"/>
          </p:cNvCxnSpPr>
          <p:nvPr/>
        </p:nvCxnSpPr>
        <p:spPr>
          <a:xfrm flipV="1">
            <a:off x="3325663" y="55271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5" name="Elbow Connector 784">
            <a:extLst>
              <a:ext uri="{FF2B5EF4-FFF2-40B4-BE49-F238E27FC236}">
                <a16:creationId xmlns:a16="http://schemas.microsoft.com/office/drawing/2014/main" id="{A8A3746E-590F-1747-838E-23A2C21B28EA}"/>
              </a:ext>
            </a:extLst>
          </p:cNvPr>
          <p:cNvCxnSpPr>
            <a:cxnSpLocks/>
            <a:endCxn id="778" idx="1"/>
          </p:cNvCxnSpPr>
          <p:nvPr/>
        </p:nvCxnSpPr>
        <p:spPr>
          <a:xfrm rot="16200000" flipH="1">
            <a:off x="2734916" y="55832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6" name="Straight Connector 785">
            <a:extLst>
              <a:ext uri="{FF2B5EF4-FFF2-40B4-BE49-F238E27FC236}">
                <a16:creationId xmlns:a16="http://schemas.microsoft.com/office/drawing/2014/main" id="{32037D74-E758-4243-9DF5-99C945A822ED}"/>
              </a:ext>
            </a:extLst>
          </p:cNvPr>
          <p:cNvCxnSpPr>
            <a:cxnSpLocks/>
            <a:stCxn id="782" idx="6"/>
            <a:endCxn id="787" idx="2"/>
          </p:cNvCxnSpPr>
          <p:nvPr/>
        </p:nvCxnSpPr>
        <p:spPr>
          <a:xfrm>
            <a:off x="2171713" y="55270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7" name="Oval 786">
            <a:extLst>
              <a:ext uri="{FF2B5EF4-FFF2-40B4-BE49-F238E27FC236}">
                <a16:creationId xmlns:a16="http://schemas.microsoft.com/office/drawing/2014/main" id="{6B61EF84-6F5A-0847-9696-0430F4370532}"/>
              </a:ext>
            </a:extLst>
          </p:cNvPr>
          <p:cNvSpPr/>
          <p:nvPr/>
        </p:nvSpPr>
        <p:spPr>
          <a:xfrm flipV="1">
            <a:off x="3588104" y="5389324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21036D60-A61C-554E-B972-CD6146282530}"/>
              </a:ext>
            </a:extLst>
          </p:cNvPr>
          <p:cNvSpPr/>
          <p:nvPr/>
        </p:nvSpPr>
        <p:spPr>
          <a:xfrm flipV="1">
            <a:off x="7393407" y="567912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89" name="Arc 788">
            <a:extLst>
              <a:ext uri="{FF2B5EF4-FFF2-40B4-BE49-F238E27FC236}">
                <a16:creationId xmlns:a16="http://schemas.microsoft.com/office/drawing/2014/main" id="{69BE637A-C44B-DB47-9BAE-658369B78EEF}"/>
              </a:ext>
            </a:extLst>
          </p:cNvPr>
          <p:cNvSpPr/>
          <p:nvPr/>
        </p:nvSpPr>
        <p:spPr>
          <a:xfrm flipV="1">
            <a:off x="6923843" y="531919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90" name="Straight Connector 789">
            <a:extLst>
              <a:ext uri="{FF2B5EF4-FFF2-40B4-BE49-F238E27FC236}">
                <a16:creationId xmlns:a16="http://schemas.microsoft.com/office/drawing/2014/main" id="{75329A19-E830-0345-AACF-02165863DB15}"/>
              </a:ext>
            </a:extLst>
          </p:cNvPr>
          <p:cNvCxnSpPr>
            <a:cxnSpLocks/>
            <a:endCxn id="788" idx="1"/>
          </p:cNvCxnSpPr>
          <p:nvPr/>
        </p:nvCxnSpPr>
        <p:spPr>
          <a:xfrm flipV="1">
            <a:off x="7134778" y="581072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1" name="Elbow Connector 790">
            <a:extLst>
              <a:ext uri="{FF2B5EF4-FFF2-40B4-BE49-F238E27FC236}">
                <a16:creationId xmlns:a16="http://schemas.microsoft.com/office/drawing/2014/main" id="{CA8E00A5-EB08-DD42-9037-3B744CD5C891}"/>
              </a:ext>
            </a:extLst>
          </p:cNvPr>
          <p:cNvCxnSpPr>
            <a:cxnSpLocks/>
            <a:stCxn id="788" idx="3"/>
          </p:cNvCxnSpPr>
          <p:nvPr/>
        </p:nvCxnSpPr>
        <p:spPr>
          <a:xfrm flipV="1">
            <a:off x="7656601" y="552709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2" name="Straight Connector 791">
            <a:extLst>
              <a:ext uri="{FF2B5EF4-FFF2-40B4-BE49-F238E27FC236}">
                <a16:creationId xmlns:a16="http://schemas.microsoft.com/office/drawing/2014/main" id="{C87A1871-445C-8A41-B3DE-C24A1C58BE7E}"/>
              </a:ext>
            </a:extLst>
          </p:cNvPr>
          <p:cNvCxnSpPr>
            <a:cxnSpLocks/>
          </p:cNvCxnSpPr>
          <p:nvPr/>
        </p:nvCxnSpPr>
        <p:spPr>
          <a:xfrm>
            <a:off x="7268027" y="5527097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3" name="Oval 792">
            <a:extLst>
              <a:ext uri="{FF2B5EF4-FFF2-40B4-BE49-F238E27FC236}">
                <a16:creationId xmlns:a16="http://schemas.microsoft.com/office/drawing/2014/main" id="{6C239CDC-7189-7443-83DA-15AF33387518}"/>
              </a:ext>
            </a:extLst>
          </p:cNvPr>
          <p:cNvSpPr/>
          <p:nvPr/>
        </p:nvSpPr>
        <p:spPr>
          <a:xfrm flipV="1">
            <a:off x="8684417" y="53893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94" name="Straight Connector 793">
            <a:extLst>
              <a:ext uri="{FF2B5EF4-FFF2-40B4-BE49-F238E27FC236}">
                <a16:creationId xmlns:a16="http://schemas.microsoft.com/office/drawing/2014/main" id="{F90D4CC3-CB1D-374F-B111-354712FCEF0E}"/>
              </a:ext>
            </a:extLst>
          </p:cNvPr>
          <p:cNvCxnSpPr>
            <a:cxnSpLocks/>
          </p:cNvCxnSpPr>
          <p:nvPr/>
        </p:nvCxnSpPr>
        <p:spPr>
          <a:xfrm>
            <a:off x="8526692" y="5527098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5" name="Oval 794">
            <a:extLst>
              <a:ext uri="{FF2B5EF4-FFF2-40B4-BE49-F238E27FC236}">
                <a16:creationId xmlns:a16="http://schemas.microsoft.com/office/drawing/2014/main" id="{77BCEC6A-62AE-5149-9D29-16476023BBB3}"/>
              </a:ext>
            </a:extLst>
          </p:cNvPr>
          <p:cNvSpPr/>
          <p:nvPr/>
        </p:nvSpPr>
        <p:spPr>
          <a:xfrm>
            <a:off x="8056176" y="549347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796" name="Oval 795">
            <a:extLst>
              <a:ext uri="{FF2B5EF4-FFF2-40B4-BE49-F238E27FC236}">
                <a16:creationId xmlns:a16="http://schemas.microsoft.com/office/drawing/2014/main" id="{E3D113A1-390C-C149-A530-21B79A55FD47}"/>
              </a:ext>
            </a:extLst>
          </p:cNvPr>
          <p:cNvSpPr/>
          <p:nvPr/>
        </p:nvSpPr>
        <p:spPr>
          <a:xfrm>
            <a:off x="8215846" y="549347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97" name="Oval 796">
            <a:extLst>
              <a:ext uri="{FF2B5EF4-FFF2-40B4-BE49-F238E27FC236}">
                <a16:creationId xmlns:a16="http://schemas.microsoft.com/office/drawing/2014/main" id="{342FCF32-A9CD-8A46-A027-D8C12A7A32E6}"/>
              </a:ext>
            </a:extLst>
          </p:cNvPr>
          <p:cNvSpPr/>
          <p:nvPr/>
        </p:nvSpPr>
        <p:spPr>
          <a:xfrm>
            <a:off x="8373500" y="549347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98" name="Google Shape;399;p3">
            <a:extLst>
              <a:ext uri="{FF2B5EF4-FFF2-40B4-BE49-F238E27FC236}">
                <a16:creationId xmlns:a16="http://schemas.microsoft.com/office/drawing/2014/main" id="{98458468-799B-9F42-96D5-398F88062185}"/>
              </a:ext>
            </a:extLst>
          </p:cNvPr>
          <p:cNvSpPr/>
          <p:nvPr/>
        </p:nvSpPr>
        <p:spPr>
          <a:xfrm rot="16200000">
            <a:off x="1314421" y="5374508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799" name="Straight Connector 798">
            <a:extLst>
              <a:ext uri="{FF2B5EF4-FFF2-40B4-BE49-F238E27FC236}">
                <a16:creationId xmlns:a16="http://schemas.microsoft.com/office/drawing/2014/main" id="{C28D318A-40FD-8E4E-98B6-DCB8A1B1F1A6}"/>
              </a:ext>
            </a:extLst>
          </p:cNvPr>
          <p:cNvCxnSpPr>
            <a:cxnSpLocks/>
            <a:stCxn id="798" idx="2"/>
          </p:cNvCxnSpPr>
          <p:nvPr/>
        </p:nvCxnSpPr>
        <p:spPr>
          <a:xfrm>
            <a:off x="1625917" y="5528517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0" name="TextBox 799">
            <a:extLst>
              <a:ext uri="{FF2B5EF4-FFF2-40B4-BE49-F238E27FC236}">
                <a16:creationId xmlns:a16="http://schemas.microsoft.com/office/drawing/2014/main" id="{EE6359F1-17D4-5D4C-B50A-71B7E0F6DFE0}"/>
              </a:ext>
            </a:extLst>
          </p:cNvPr>
          <p:cNvSpPr txBox="1"/>
          <p:nvPr/>
        </p:nvSpPr>
        <p:spPr>
          <a:xfrm>
            <a:off x="551717" y="5313259"/>
            <a:ext cx="6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</a:p>
        </p:txBody>
      </p:sp>
      <p:cxnSp>
        <p:nvCxnSpPr>
          <p:cNvPr id="802" name="Elbow Connector 801">
            <a:extLst>
              <a:ext uri="{FF2B5EF4-FFF2-40B4-BE49-F238E27FC236}">
                <a16:creationId xmlns:a16="http://schemas.microsoft.com/office/drawing/2014/main" id="{86032E30-718C-2B4B-84C2-3646F93C7EF3}"/>
              </a:ext>
            </a:extLst>
          </p:cNvPr>
          <p:cNvCxnSpPr>
            <a:cxnSpLocks/>
            <a:endCxn id="839" idx="1"/>
          </p:cNvCxnSpPr>
          <p:nvPr/>
        </p:nvCxnSpPr>
        <p:spPr>
          <a:xfrm rot="16200000" flipH="1">
            <a:off x="7188903" y="6263654"/>
            <a:ext cx="145853" cy="263156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3" name="Elbow Connector 802">
            <a:extLst>
              <a:ext uri="{FF2B5EF4-FFF2-40B4-BE49-F238E27FC236}">
                <a16:creationId xmlns:a16="http://schemas.microsoft.com/office/drawing/2014/main" id="{54AC2FED-8211-254E-B9FD-15477621A496}"/>
              </a:ext>
            </a:extLst>
          </p:cNvPr>
          <p:cNvCxnSpPr>
            <a:cxnSpLocks/>
            <a:endCxn id="804" idx="1"/>
          </p:cNvCxnSpPr>
          <p:nvPr/>
        </p:nvCxnSpPr>
        <p:spPr>
          <a:xfrm rot="16200000" flipH="1">
            <a:off x="8887673" y="6263655"/>
            <a:ext cx="145853" cy="263156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4" name="Rectangle 803">
            <a:extLst>
              <a:ext uri="{FF2B5EF4-FFF2-40B4-BE49-F238E27FC236}">
                <a16:creationId xmlns:a16="http://schemas.microsoft.com/office/drawing/2014/main" id="{A44F04A0-F20A-DD47-8067-455D8FDACFFD}"/>
              </a:ext>
            </a:extLst>
          </p:cNvPr>
          <p:cNvSpPr/>
          <p:nvPr/>
        </p:nvSpPr>
        <p:spPr>
          <a:xfrm flipV="1">
            <a:off x="9092177" y="633656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05" name="Diamond 804">
            <a:extLst>
              <a:ext uri="{FF2B5EF4-FFF2-40B4-BE49-F238E27FC236}">
                <a16:creationId xmlns:a16="http://schemas.microsoft.com/office/drawing/2014/main" id="{2BF67792-83DE-8242-8F34-46A53E24A8A3}"/>
              </a:ext>
            </a:extLst>
          </p:cNvPr>
          <p:cNvSpPr/>
          <p:nvPr/>
        </p:nvSpPr>
        <p:spPr>
          <a:xfrm flipV="1">
            <a:off x="9757480" y="628652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06" name="Arc 805">
            <a:extLst>
              <a:ext uri="{FF2B5EF4-FFF2-40B4-BE49-F238E27FC236}">
                <a16:creationId xmlns:a16="http://schemas.microsoft.com/office/drawing/2014/main" id="{E792D123-25D2-CA4E-A996-0BC873805008}"/>
              </a:ext>
            </a:extLst>
          </p:cNvPr>
          <p:cNvSpPr/>
          <p:nvPr/>
        </p:nvSpPr>
        <p:spPr>
          <a:xfrm flipV="1">
            <a:off x="8622613" y="5976625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07" name="Elbow Connector 806">
            <a:extLst>
              <a:ext uri="{FF2B5EF4-FFF2-40B4-BE49-F238E27FC236}">
                <a16:creationId xmlns:a16="http://schemas.microsoft.com/office/drawing/2014/main" id="{F9AD7944-1AD0-D64A-A219-A884390B87AA}"/>
              </a:ext>
            </a:extLst>
          </p:cNvPr>
          <p:cNvCxnSpPr>
            <a:cxnSpLocks/>
            <a:stCxn id="804" idx="3"/>
          </p:cNvCxnSpPr>
          <p:nvPr/>
        </p:nvCxnSpPr>
        <p:spPr>
          <a:xfrm flipV="1">
            <a:off x="9355371" y="618453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8" name="Elbow Connector 807">
            <a:extLst>
              <a:ext uri="{FF2B5EF4-FFF2-40B4-BE49-F238E27FC236}">
                <a16:creationId xmlns:a16="http://schemas.microsoft.com/office/drawing/2014/main" id="{17E37CDD-E5CA-324D-A218-DBB413D3FFDA}"/>
              </a:ext>
            </a:extLst>
          </p:cNvPr>
          <p:cNvCxnSpPr>
            <a:cxnSpLocks/>
            <a:stCxn id="805" idx="3"/>
          </p:cNvCxnSpPr>
          <p:nvPr/>
        </p:nvCxnSpPr>
        <p:spPr>
          <a:xfrm flipV="1">
            <a:off x="10120746" y="618453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9" name="Elbow Connector 808">
            <a:extLst>
              <a:ext uri="{FF2B5EF4-FFF2-40B4-BE49-F238E27FC236}">
                <a16:creationId xmlns:a16="http://schemas.microsoft.com/office/drawing/2014/main" id="{EF7FEFA2-C31C-0443-B738-C237B04850CF}"/>
              </a:ext>
            </a:extLst>
          </p:cNvPr>
          <p:cNvCxnSpPr>
            <a:cxnSpLocks/>
            <a:endCxn id="805" idx="1"/>
          </p:cNvCxnSpPr>
          <p:nvPr/>
        </p:nvCxnSpPr>
        <p:spPr>
          <a:xfrm rot="16200000" flipH="1">
            <a:off x="9529999" y="624067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0" name="Straight Connector 809">
            <a:extLst>
              <a:ext uri="{FF2B5EF4-FFF2-40B4-BE49-F238E27FC236}">
                <a16:creationId xmlns:a16="http://schemas.microsoft.com/office/drawing/2014/main" id="{D7913AF9-EC07-6D4B-A32C-B19DD1B24DC7}"/>
              </a:ext>
            </a:extLst>
          </p:cNvPr>
          <p:cNvCxnSpPr>
            <a:cxnSpLocks/>
          </p:cNvCxnSpPr>
          <p:nvPr/>
        </p:nvCxnSpPr>
        <p:spPr>
          <a:xfrm>
            <a:off x="8966797" y="618453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1" name="Elbow Connector 810">
            <a:extLst>
              <a:ext uri="{FF2B5EF4-FFF2-40B4-BE49-F238E27FC236}">
                <a16:creationId xmlns:a16="http://schemas.microsoft.com/office/drawing/2014/main" id="{0F2C64D6-B312-114A-B75D-6542CA926234}"/>
              </a:ext>
            </a:extLst>
          </p:cNvPr>
          <p:cNvCxnSpPr>
            <a:cxnSpLocks/>
            <a:endCxn id="812" idx="1"/>
          </p:cNvCxnSpPr>
          <p:nvPr/>
        </p:nvCxnSpPr>
        <p:spPr>
          <a:xfrm rot="16200000" flipH="1">
            <a:off x="5490131" y="6263655"/>
            <a:ext cx="145853" cy="263156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2" name="Rectangle 811">
            <a:extLst>
              <a:ext uri="{FF2B5EF4-FFF2-40B4-BE49-F238E27FC236}">
                <a16:creationId xmlns:a16="http://schemas.microsoft.com/office/drawing/2014/main" id="{67B71E5E-BD36-6747-A898-152E44185899}"/>
              </a:ext>
            </a:extLst>
          </p:cNvPr>
          <p:cNvSpPr/>
          <p:nvPr/>
        </p:nvSpPr>
        <p:spPr>
          <a:xfrm flipV="1">
            <a:off x="5694635" y="633656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13" name="Diamond 812">
            <a:extLst>
              <a:ext uri="{FF2B5EF4-FFF2-40B4-BE49-F238E27FC236}">
                <a16:creationId xmlns:a16="http://schemas.microsoft.com/office/drawing/2014/main" id="{C09AAE94-CB58-ED4A-824E-7D17E4B6FE01}"/>
              </a:ext>
            </a:extLst>
          </p:cNvPr>
          <p:cNvSpPr/>
          <p:nvPr/>
        </p:nvSpPr>
        <p:spPr>
          <a:xfrm flipV="1">
            <a:off x="6359938" y="628652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14" name="Arc 813">
            <a:extLst>
              <a:ext uri="{FF2B5EF4-FFF2-40B4-BE49-F238E27FC236}">
                <a16:creationId xmlns:a16="http://schemas.microsoft.com/office/drawing/2014/main" id="{10183839-F510-FE45-A9B2-D03DE30A8B4C}"/>
              </a:ext>
            </a:extLst>
          </p:cNvPr>
          <p:cNvSpPr/>
          <p:nvPr/>
        </p:nvSpPr>
        <p:spPr>
          <a:xfrm flipV="1">
            <a:off x="5225071" y="5976625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15" name="Elbow Connector 814">
            <a:extLst>
              <a:ext uri="{FF2B5EF4-FFF2-40B4-BE49-F238E27FC236}">
                <a16:creationId xmlns:a16="http://schemas.microsoft.com/office/drawing/2014/main" id="{7804B149-3651-A047-B575-3AC584B8CAC6}"/>
              </a:ext>
            </a:extLst>
          </p:cNvPr>
          <p:cNvCxnSpPr>
            <a:cxnSpLocks/>
            <a:stCxn id="812" idx="3"/>
          </p:cNvCxnSpPr>
          <p:nvPr/>
        </p:nvCxnSpPr>
        <p:spPr>
          <a:xfrm flipV="1">
            <a:off x="5957829" y="618453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6" name="Elbow Connector 815">
            <a:extLst>
              <a:ext uri="{FF2B5EF4-FFF2-40B4-BE49-F238E27FC236}">
                <a16:creationId xmlns:a16="http://schemas.microsoft.com/office/drawing/2014/main" id="{7B69F648-DAA0-C542-9D0E-22247875018A}"/>
              </a:ext>
            </a:extLst>
          </p:cNvPr>
          <p:cNvCxnSpPr>
            <a:cxnSpLocks/>
            <a:stCxn id="813" idx="3"/>
          </p:cNvCxnSpPr>
          <p:nvPr/>
        </p:nvCxnSpPr>
        <p:spPr>
          <a:xfrm flipV="1">
            <a:off x="6723205" y="618453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7" name="Elbow Connector 816">
            <a:extLst>
              <a:ext uri="{FF2B5EF4-FFF2-40B4-BE49-F238E27FC236}">
                <a16:creationId xmlns:a16="http://schemas.microsoft.com/office/drawing/2014/main" id="{5B6B7081-0B47-5A42-8631-7056C4BE0660}"/>
              </a:ext>
            </a:extLst>
          </p:cNvPr>
          <p:cNvCxnSpPr>
            <a:cxnSpLocks/>
            <a:endCxn id="813" idx="1"/>
          </p:cNvCxnSpPr>
          <p:nvPr/>
        </p:nvCxnSpPr>
        <p:spPr>
          <a:xfrm rot="16200000" flipH="1">
            <a:off x="6132457" y="624067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8" name="Straight Connector 817">
            <a:extLst>
              <a:ext uri="{FF2B5EF4-FFF2-40B4-BE49-F238E27FC236}">
                <a16:creationId xmlns:a16="http://schemas.microsoft.com/office/drawing/2014/main" id="{AF328EF7-B4D9-064F-9C66-08E5D692F861}"/>
              </a:ext>
            </a:extLst>
          </p:cNvPr>
          <p:cNvCxnSpPr>
            <a:cxnSpLocks/>
            <a:endCxn id="819" idx="2"/>
          </p:cNvCxnSpPr>
          <p:nvPr/>
        </p:nvCxnSpPr>
        <p:spPr>
          <a:xfrm>
            <a:off x="5569255" y="618453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" name="Oval 818">
            <a:extLst>
              <a:ext uri="{FF2B5EF4-FFF2-40B4-BE49-F238E27FC236}">
                <a16:creationId xmlns:a16="http://schemas.microsoft.com/office/drawing/2014/main" id="{2C4DDB56-672B-BC46-84F1-4BF4986751E2}"/>
              </a:ext>
            </a:extLst>
          </p:cNvPr>
          <p:cNvSpPr/>
          <p:nvPr/>
        </p:nvSpPr>
        <p:spPr>
          <a:xfrm flipV="1">
            <a:off x="6985646" y="604675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20" name="Elbow Connector 819">
            <a:extLst>
              <a:ext uri="{FF2B5EF4-FFF2-40B4-BE49-F238E27FC236}">
                <a16:creationId xmlns:a16="http://schemas.microsoft.com/office/drawing/2014/main" id="{1A7007CD-2068-D84B-BD0C-7E22857C2DC4}"/>
              </a:ext>
            </a:extLst>
          </p:cNvPr>
          <p:cNvCxnSpPr>
            <a:cxnSpLocks/>
            <a:endCxn id="821" idx="1"/>
          </p:cNvCxnSpPr>
          <p:nvPr/>
        </p:nvCxnSpPr>
        <p:spPr>
          <a:xfrm rot="16200000" flipH="1">
            <a:off x="3791361" y="6263655"/>
            <a:ext cx="145853" cy="263156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1" name="Rectangle 820">
            <a:extLst>
              <a:ext uri="{FF2B5EF4-FFF2-40B4-BE49-F238E27FC236}">
                <a16:creationId xmlns:a16="http://schemas.microsoft.com/office/drawing/2014/main" id="{F8F6EDED-C05E-1C4B-A915-8FAADABD1B2A}"/>
              </a:ext>
            </a:extLst>
          </p:cNvPr>
          <p:cNvSpPr/>
          <p:nvPr/>
        </p:nvSpPr>
        <p:spPr>
          <a:xfrm flipV="1">
            <a:off x="3995865" y="633656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22" name="Diamond 821">
            <a:extLst>
              <a:ext uri="{FF2B5EF4-FFF2-40B4-BE49-F238E27FC236}">
                <a16:creationId xmlns:a16="http://schemas.microsoft.com/office/drawing/2014/main" id="{441749EF-CC91-C64C-A876-B511700C1A41}"/>
              </a:ext>
            </a:extLst>
          </p:cNvPr>
          <p:cNvSpPr/>
          <p:nvPr/>
        </p:nvSpPr>
        <p:spPr>
          <a:xfrm flipV="1">
            <a:off x="4661168" y="628652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23" name="Arc 822">
            <a:extLst>
              <a:ext uri="{FF2B5EF4-FFF2-40B4-BE49-F238E27FC236}">
                <a16:creationId xmlns:a16="http://schemas.microsoft.com/office/drawing/2014/main" id="{6E00F815-E239-5448-9025-124758B0CA84}"/>
              </a:ext>
            </a:extLst>
          </p:cNvPr>
          <p:cNvSpPr/>
          <p:nvPr/>
        </p:nvSpPr>
        <p:spPr>
          <a:xfrm flipV="1">
            <a:off x="3526301" y="5976625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24" name="Elbow Connector 823">
            <a:extLst>
              <a:ext uri="{FF2B5EF4-FFF2-40B4-BE49-F238E27FC236}">
                <a16:creationId xmlns:a16="http://schemas.microsoft.com/office/drawing/2014/main" id="{DA1654E1-5249-6A41-986A-E3D588FE999B}"/>
              </a:ext>
            </a:extLst>
          </p:cNvPr>
          <p:cNvCxnSpPr>
            <a:cxnSpLocks/>
            <a:stCxn id="821" idx="3"/>
          </p:cNvCxnSpPr>
          <p:nvPr/>
        </p:nvCxnSpPr>
        <p:spPr>
          <a:xfrm flipV="1">
            <a:off x="4259059" y="618453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5" name="Elbow Connector 824">
            <a:extLst>
              <a:ext uri="{FF2B5EF4-FFF2-40B4-BE49-F238E27FC236}">
                <a16:creationId xmlns:a16="http://schemas.microsoft.com/office/drawing/2014/main" id="{1C2EAB21-657E-B94A-A7CE-7450C76E9BA7}"/>
              </a:ext>
            </a:extLst>
          </p:cNvPr>
          <p:cNvCxnSpPr>
            <a:cxnSpLocks/>
            <a:stCxn id="822" idx="3"/>
          </p:cNvCxnSpPr>
          <p:nvPr/>
        </p:nvCxnSpPr>
        <p:spPr>
          <a:xfrm flipV="1">
            <a:off x="5024434" y="618453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6" name="Elbow Connector 825">
            <a:extLst>
              <a:ext uri="{FF2B5EF4-FFF2-40B4-BE49-F238E27FC236}">
                <a16:creationId xmlns:a16="http://schemas.microsoft.com/office/drawing/2014/main" id="{27BA01CE-0A45-674F-875B-5AE298C9E525}"/>
              </a:ext>
            </a:extLst>
          </p:cNvPr>
          <p:cNvCxnSpPr>
            <a:cxnSpLocks/>
            <a:endCxn id="822" idx="1"/>
          </p:cNvCxnSpPr>
          <p:nvPr/>
        </p:nvCxnSpPr>
        <p:spPr>
          <a:xfrm rot="16200000" flipH="1">
            <a:off x="4433687" y="624067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7" name="Straight Connector 826">
            <a:extLst>
              <a:ext uri="{FF2B5EF4-FFF2-40B4-BE49-F238E27FC236}">
                <a16:creationId xmlns:a16="http://schemas.microsoft.com/office/drawing/2014/main" id="{8380D519-585B-244E-9571-3811C5B8A993}"/>
              </a:ext>
            </a:extLst>
          </p:cNvPr>
          <p:cNvCxnSpPr>
            <a:cxnSpLocks/>
            <a:endCxn id="828" idx="2"/>
          </p:cNvCxnSpPr>
          <p:nvPr/>
        </p:nvCxnSpPr>
        <p:spPr>
          <a:xfrm>
            <a:off x="3870485" y="618453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8" name="Oval 827">
            <a:extLst>
              <a:ext uri="{FF2B5EF4-FFF2-40B4-BE49-F238E27FC236}">
                <a16:creationId xmlns:a16="http://schemas.microsoft.com/office/drawing/2014/main" id="{A4DEAC0E-A6F5-7842-9F8B-D02D7CF26323}"/>
              </a:ext>
            </a:extLst>
          </p:cNvPr>
          <p:cNvSpPr/>
          <p:nvPr/>
        </p:nvSpPr>
        <p:spPr>
          <a:xfrm flipV="1">
            <a:off x="5286875" y="604675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29" name="Elbow Connector 828">
            <a:extLst>
              <a:ext uri="{FF2B5EF4-FFF2-40B4-BE49-F238E27FC236}">
                <a16:creationId xmlns:a16="http://schemas.microsoft.com/office/drawing/2014/main" id="{8321190B-741C-8E44-BBD9-D5FF5AEB8A3E}"/>
              </a:ext>
            </a:extLst>
          </p:cNvPr>
          <p:cNvCxnSpPr>
            <a:cxnSpLocks/>
            <a:stCxn id="833" idx="0"/>
            <a:endCxn id="830" idx="1"/>
          </p:cNvCxnSpPr>
          <p:nvPr/>
        </p:nvCxnSpPr>
        <p:spPr>
          <a:xfrm rot="16200000" flipH="1">
            <a:off x="2092589" y="6263655"/>
            <a:ext cx="145853" cy="263156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0" name="Rectangle 829">
            <a:extLst>
              <a:ext uri="{FF2B5EF4-FFF2-40B4-BE49-F238E27FC236}">
                <a16:creationId xmlns:a16="http://schemas.microsoft.com/office/drawing/2014/main" id="{DC1DF443-1769-924F-9D86-5274B029A66B}"/>
              </a:ext>
            </a:extLst>
          </p:cNvPr>
          <p:cNvSpPr/>
          <p:nvPr/>
        </p:nvSpPr>
        <p:spPr>
          <a:xfrm flipV="1">
            <a:off x="2297094" y="633656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31" name="Diamond 830">
            <a:extLst>
              <a:ext uri="{FF2B5EF4-FFF2-40B4-BE49-F238E27FC236}">
                <a16:creationId xmlns:a16="http://schemas.microsoft.com/office/drawing/2014/main" id="{7E9193B5-C48F-2F4E-A02B-D183299CCBA0}"/>
              </a:ext>
            </a:extLst>
          </p:cNvPr>
          <p:cNvSpPr/>
          <p:nvPr/>
        </p:nvSpPr>
        <p:spPr>
          <a:xfrm flipV="1">
            <a:off x="2962397" y="628652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32" name="Arc 831">
            <a:extLst>
              <a:ext uri="{FF2B5EF4-FFF2-40B4-BE49-F238E27FC236}">
                <a16:creationId xmlns:a16="http://schemas.microsoft.com/office/drawing/2014/main" id="{C7A11E88-C2E0-3E49-924A-D8DE86FCA179}"/>
              </a:ext>
            </a:extLst>
          </p:cNvPr>
          <p:cNvSpPr/>
          <p:nvPr/>
        </p:nvSpPr>
        <p:spPr>
          <a:xfrm flipV="1">
            <a:off x="1827529" y="5976625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33" name="Oval 832">
            <a:extLst>
              <a:ext uri="{FF2B5EF4-FFF2-40B4-BE49-F238E27FC236}">
                <a16:creationId xmlns:a16="http://schemas.microsoft.com/office/drawing/2014/main" id="{95CA380D-BF2D-854E-A364-DC8ACF78173D}"/>
              </a:ext>
            </a:extLst>
          </p:cNvPr>
          <p:cNvSpPr/>
          <p:nvPr/>
        </p:nvSpPr>
        <p:spPr>
          <a:xfrm flipV="1">
            <a:off x="1896161" y="6046755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34" name="Elbow Connector 833">
            <a:extLst>
              <a:ext uri="{FF2B5EF4-FFF2-40B4-BE49-F238E27FC236}">
                <a16:creationId xmlns:a16="http://schemas.microsoft.com/office/drawing/2014/main" id="{3A00854B-3C06-AD4F-9B9F-CAFD7B9D19CB}"/>
              </a:ext>
            </a:extLst>
          </p:cNvPr>
          <p:cNvCxnSpPr>
            <a:cxnSpLocks/>
            <a:stCxn id="830" idx="3"/>
          </p:cNvCxnSpPr>
          <p:nvPr/>
        </p:nvCxnSpPr>
        <p:spPr>
          <a:xfrm flipV="1">
            <a:off x="2560288" y="618453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5" name="Elbow Connector 834">
            <a:extLst>
              <a:ext uri="{FF2B5EF4-FFF2-40B4-BE49-F238E27FC236}">
                <a16:creationId xmlns:a16="http://schemas.microsoft.com/office/drawing/2014/main" id="{3BF6761F-99DB-B640-8671-61508A9DC648}"/>
              </a:ext>
            </a:extLst>
          </p:cNvPr>
          <p:cNvCxnSpPr>
            <a:cxnSpLocks/>
            <a:stCxn id="831" idx="3"/>
          </p:cNvCxnSpPr>
          <p:nvPr/>
        </p:nvCxnSpPr>
        <p:spPr>
          <a:xfrm flipV="1">
            <a:off x="3325663" y="618453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6" name="Elbow Connector 835">
            <a:extLst>
              <a:ext uri="{FF2B5EF4-FFF2-40B4-BE49-F238E27FC236}">
                <a16:creationId xmlns:a16="http://schemas.microsoft.com/office/drawing/2014/main" id="{A8FC990D-4781-224A-91CB-040AFA63F549}"/>
              </a:ext>
            </a:extLst>
          </p:cNvPr>
          <p:cNvCxnSpPr>
            <a:cxnSpLocks/>
            <a:endCxn id="831" idx="1"/>
          </p:cNvCxnSpPr>
          <p:nvPr/>
        </p:nvCxnSpPr>
        <p:spPr>
          <a:xfrm rot="16200000" flipH="1">
            <a:off x="2734916" y="624067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7" name="Straight Connector 836">
            <a:extLst>
              <a:ext uri="{FF2B5EF4-FFF2-40B4-BE49-F238E27FC236}">
                <a16:creationId xmlns:a16="http://schemas.microsoft.com/office/drawing/2014/main" id="{F8A6CF35-EB8D-0043-ACD2-F00EDEF31C89}"/>
              </a:ext>
            </a:extLst>
          </p:cNvPr>
          <p:cNvCxnSpPr>
            <a:cxnSpLocks/>
            <a:stCxn id="833" idx="6"/>
            <a:endCxn id="838" idx="2"/>
          </p:cNvCxnSpPr>
          <p:nvPr/>
        </p:nvCxnSpPr>
        <p:spPr>
          <a:xfrm>
            <a:off x="2171713" y="618453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8" name="Oval 837">
            <a:extLst>
              <a:ext uri="{FF2B5EF4-FFF2-40B4-BE49-F238E27FC236}">
                <a16:creationId xmlns:a16="http://schemas.microsoft.com/office/drawing/2014/main" id="{32027F7F-05D2-6348-A20D-629C5580C0D2}"/>
              </a:ext>
            </a:extLst>
          </p:cNvPr>
          <p:cNvSpPr/>
          <p:nvPr/>
        </p:nvSpPr>
        <p:spPr>
          <a:xfrm flipV="1">
            <a:off x="3588104" y="604675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9B016CC5-87AB-5449-B23E-71953072033C}"/>
              </a:ext>
            </a:extLst>
          </p:cNvPr>
          <p:cNvSpPr/>
          <p:nvPr/>
        </p:nvSpPr>
        <p:spPr>
          <a:xfrm flipV="1">
            <a:off x="7393407" y="633656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40" name="Arc 839">
            <a:extLst>
              <a:ext uri="{FF2B5EF4-FFF2-40B4-BE49-F238E27FC236}">
                <a16:creationId xmlns:a16="http://schemas.microsoft.com/office/drawing/2014/main" id="{07287A19-B794-F143-9BFE-72914AE73730}"/>
              </a:ext>
            </a:extLst>
          </p:cNvPr>
          <p:cNvSpPr/>
          <p:nvPr/>
        </p:nvSpPr>
        <p:spPr>
          <a:xfrm flipV="1">
            <a:off x="6923843" y="5976625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41" name="Elbow Connector 840">
            <a:extLst>
              <a:ext uri="{FF2B5EF4-FFF2-40B4-BE49-F238E27FC236}">
                <a16:creationId xmlns:a16="http://schemas.microsoft.com/office/drawing/2014/main" id="{B0362C33-C17A-8A4D-8F67-95239BB83C90}"/>
              </a:ext>
            </a:extLst>
          </p:cNvPr>
          <p:cNvCxnSpPr>
            <a:cxnSpLocks/>
            <a:stCxn id="839" idx="3"/>
          </p:cNvCxnSpPr>
          <p:nvPr/>
        </p:nvCxnSpPr>
        <p:spPr>
          <a:xfrm flipV="1">
            <a:off x="7656601" y="618453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2" name="Straight Connector 841">
            <a:extLst>
              <a:ext uri="{FF2B5EF4-FFF2-40B4-BE49-F238E27FC236}">
                <a16:creationId xmlns:a16="http://schemas.microsoft.com/office/drawing/2014/main" id="{F933C5AE-0BE9-7349-BA57-9D22FC11D284}"/>
              </a:ext>
            </a:extLst>
          </p:cNvPr>
          <p:cNvCxnSpPr>
            <a:cxnSpLocks/>
          </p:cNvCxnSpPr>
          <p:nvPr/>
        </p:nvCxnSpPr>
        <p:spPr>
          <a:xfrm>
            <a:off x="7268027" y="6184530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3" name="Oval 842">
            <a:extLst>
              <a:ext uri="{FF2B5EF4-FFF2-40B4-BE49-F238E27FC236}">
                <a16:creationId xmlns:a16="http://schemas.microsoft.com/office/drawing/2014/main" id="{792BEF05-EE47-A146-B61E-275AB5C94BEB}"/>
              </a:ext>
            </a:extLst>
          </p:cNvPr>
          <p:cNvSpPr/>
          <p:nvPr/>
        </p:nvSpPr>
        <p:spPr>
          <a:xfrm flipV="1">
            <a:off x="8684417" y="6046755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44" name="Straight Connector 843">
            <a:extLst>
              <a:ext uri="{FF2B5EF4-FFF2-40B4-BE49-F238E27FC236}">
                <a16:creationId xmlns:a16="http://schemas.microsoft.com/office/drawing/2014/main" id="{6426150F-EE14-444A-9790-12DA95A8AA45}"/>
              </a:ext>
            </a:extLst>
          </p:cNvPr>
          <p:cNvCxnSpPr>
            <a:cxnSpLocks/>
          </p:cNvCxnSpPr>
          <p:nvPr/>
        </p:nvCxnSpPr>
        <p:spPr>
          <a:xfrm>
            <a:off x="8526692" y="6184531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5" name="Oval 844">
            <a:extLst>
              <a:ext uri="{FF2B5EF4-FFF2-40B4-BE49-F238E27FC236}">
                <a16:creationId xmlns:a16="http://schemas.microsoft.com/office/drawing/2014/main" id="{977EC639-FAC9-E441-9D31-7C61F4C733A8}"/>
              </a:ext>
            </a:extLst>
          </p:cNvPr>
          <p:cNvSpPr/>
          <p:nvPr/>
        </p:nvSpPr>
        <p:spPr>
          <a:xfrm>
            <a:off x="8056176" y="6150902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846" name="Oval 845">
            <a:extLst>
              <a:ext uri="{FF2B5EF4-FFF2-40B4-BE49-F238E27FC236}">
                <a16:creationId xmlns:a16="http://schemas.microsoft.com/office/drawing/2014/main" id="{EE71E306-B5F0-C04A-B613-6AF6CF4A2B78}"/>
              </a:ext>
            </a:extLst>
          </p:cNvPr>
          <p:cNvSpPr/>
          <p:nvPr/>
        </p:nvSpPr>
        <p:spPr>
          <a:xfrm>
            <a:off x="8215846" y="6150902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47" name="Oval 846">
            <a:extLst>
              <a:ext uri="{FF2B5EF4-FFF2-40B4-BE49-F238E27FC236}">
                <a16:creationId xmlns:a16="http://schemas.microsoft.com/office/drawing/2014/main" id="{42FF92FF-770D-E84E-8F77-A9C179CEBC43}"/>
              </a:ext>
            </a:extLst>
          </p:cNvPr>
          <p:cNvSpPr/>
          <p:nvPr/>
        </p:nvSpPr>
        <p:spPr>
          <a:xfrm>
            <a:off x="8373500" y="6150902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48" name="Google Shape;399;p3">
            <a:extLst>
              <a:ext uri="{FF2B5EF4-FFF2-40B4-BE49-F238E27FC236}">
                <a16:creationId xmlns:a16="http://schemas.microsoft.com/office/drawing/2014/main" id="{E93E5A0F-C5D6-5F48-AA03-807A2613252E}"/>
              </a:ext>
            </a:extLst>
          </p:cNvPr>
          <p:cNvSpPr/>
          <p:nvPr/>
        </p:nvSpPr>
        <p:spPr>
          <a:xfrm rot="16200000">
            <a:off x="1314421" y="6031941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849" name="Straight Connector 848">
            <a:extLst>
              <a:ext uri="{FF2B5EF4-FFF2-40B4-BE49-F238E27FC236}">
                <a16:creationId xmlns:a16="http://schemas.microsoft.com/office/drawing/2014/main" id="{A257543F-DD24-C740-9E86-11AE57ED1367}"/>
              </a:ext>
            </a:extLst>
          </p:cNvPr>
          <p:cNvCxnSpPr>
            <a:cxnSpLocks/>
            <a:stCxn id="848" idx="2"/>
          </p:cNvCxnSpPr>
          <p:nvPr/>
        </p:nvCxnSpPr>
        <p:spPr>
          <a:xfrm>
            <a:off x="1625917" y="6185950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" name="TextBox 849">
            <a:extLst>
              <a:ext uri="{FF2B5EF4-FFF2-40B4-BE49-F238E27FC236}">
                <a16:creationId xmlns:a16="http://schemas.microsoft.com/office/drawing/2014/main" id="{51F5CCB8-A785-104A-80A7-4B060829A16F}"/>
              </a:ext>
            </a:extLst>
          </p:cNvPr>
          <p:cNvSpPr txBox="1"/>
          <p:nvPr/>
        </p:nvSpPr>
        <p:spPr>
          <a:xfrm>
            <a:off x="755300" y="5971154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</a:p>
        </p:txBody>
      </p:sp>
      <p:sp>
        <p:nvSpPr>
          <p:cNvPr id="851" name="TextBox 850">
            <a:extLst>
              <a:ext uri="{FF2B5EF4-FFF2-40B4-BE49-F238E27FC236}">
                <a16:creationId xmlns:a16="http://schemas.microsoft.com/office/drawing/2014/main" id="{4971DE66-088C-574A-83F8-094312473440}"/>
              </a:ext>
            </a:extLst>
          </p:cNvPr>
          <p:cNvSpPr txBox="1"/>
          <p:nvPr/>
        </p:nvSpPr>
        <p:spPr>
          <a:xfrm>
            <a:off x="11315092" y="595169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Paris</a:t>
            </a:r>
          </a:p>
        </p:txBody>
      </p:sp>
      <p:sp>
        <p:nvSpPr>
          <p:cNvPr id="852" name="Google Shape;399;p3">
            <a:extLst>
              <a:ext uri="{FF2B5EF4-FFF2-40B4-BE49-F238E27FC236}">
                <a16:creationId xmlns:a16="http://schemas.microsoft.com/office/drawing/2014/main" id="{D0399319-AD5A-F04C-B7BF-B29A0AA1AE41}"/>
              </a:ext>
            </a:extLst>
          </p:cNvPr>
          <p:cNvSpPr/>
          <p:nvPr/>
        </p:nvSpPr>
        <p:spPr>
          <a:xfrm rot="5400000" flipH="1">
            <a:off x="10943014" y="6033562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854" name="Oval 853">
            <a:extLst>
              <a:ext uri="{FF2B5EF4-FFF2-40B4-BE49-F238E27FC236}">
                <a16:creationId xmlns:a16="http://schemas.microsoft.com/office/drawing/2014/main" id="{A8A0835A-9B4B-F347-B7FA-831DD1045B06}"/>
              </a:ext>
            </a:extLst>
          </p:cNvPr>
          <p:cNvSpPr/>
          <p:nvPr/>
        </p:nvSpPr>
        <p:spPr>
          <a:xfrm flipV="1">
            <a:off x="10382978" y="60467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55" name="Straight Connector 854">
            <a:extLst>
              <a:ext uri="{FF2B5EF4-FFF2-40B4-BE49-F238E27FC236}">
                <a16:creationId xmlns:a16="http://schemas.microsoft.com/office/drawing/2014/main" id="{C9CD3638-1F72-6243-8EE2-9E2463430B15}"/>
              </a:ext>
            </a:extLst>
          </p:cNvPr>
          <p:cNvCxnSpPr>
            <a:cxnSpLocks/>
          </p:cNvCxnSpPr>
          <p:nvPr/>
        </p:nvCxnSpPr>
        <p:spPr>
          <a:xfrm>
            <a:off x="10676246" y="6187566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7" name="Diamond 506">
            <a:extLst>
              <a:ext uri="{FF2B5EF4-FFF2-40B4-BE49-F238E27FC236}">
                <a16:creationId xmlns:a16="http://schemas.microsoft.com/office/drawing/2014/main" id="{47BD9A00-BAC1-EE40-AE1A-427717E8EE0C}"/>
              </a:ext>
            </a:extLst>
          </p:cNvPr>
          <p:cNvSpPr/>
          <p:nvPr/>
        </p:nvSpPr>
        <p:spPr>
          <a:xfrm flipV="1">
            <a:off x="4658398" y="2341395"/>
            <a:ext cx="363266" cy="363266"/>
          </a:xfrm>
          <a:prstGeom prst="diamond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78" name="Elbow Connector 877">
            <a:extLst>
              <a:ext uri="{FF2B5EF4-FFF2-40B4-BE49-F238E27FC236}">
                <a16:creationId xmlns:a16="http://schemas.microsoft.com/office/drawing/2014/main" id="{FC89F406-BC6E-0D40-9F01-AB2A2ECCB9F3}"/>
              </a:ext>
            </a:extLst>
          </p:cNvPr>
          <p:cNvCxnSpPr>
            <a:cxnSpLocks/>
            <a:stCxn id="496" idx="6"/>
            <a:endCxn id="854" idx="2"/>
          </p:cNvCxnSpPr>
          <p:nvPr/>
        </p:nvCxnSpPr>
        <p:spPr>
          <a:xfrm>
            <a:off x="2168943" y="2239399"/>
            <a:ext cx="8214035" cy="3945127"/>
          </a:xfrm>
          <a:prstGeom prst="bentConnector3">
            <a:avLst>
              <a:gd name="adj1" fmla="val 60444"/>
            </a:avLst>
          </a:prstGeom>
          <a:ln w="304800">
            <a:solidFill>
              <a:schemeClr val="accent1">
                <a:alpha val="3414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4" name="Diamond 873">
            <a:extLst>
              <a:ext uri="{FF2B5EF4-FFF2-40B4-BE49-F238E27FC236}">
                <a16:creationId xmlns:a16="http://schemas.microsoft.com/office/drawing/2014/main" id="{3919F792-ECDB-3F47-8EDF-BEE3C866FC71}"/>
              </a:ext>
            </a:extLst>
          </p:cNvPr>
          <p:cNvSpPr/>
          <p:nvPr/>
        </p:nvSpPr>
        <p:spPr>
          <a:xfrm>
            <a:off x="3839203" y="1529209"/>
            <a:ext cx="1987634" cy="1987634"/>
          </a:xfrm>
          <a:prstGeom prst="diamond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37160" rIns="0" bIns="0"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Midlayer</a:t>
            </a:r>
            <a:r>
              <a:rPr lang="en-US" sz="2000" dirty="0">
                <a:solidFill>
                  <a:schemeClr val="tx1"/>
                </a:solidFill>
              </a:rPr>
              <a:t> MLP</a:t>
            </a:r>
          </a:p>
        </p:txBody>
      </p:sp>
      <p:grpSp>
        <p:nvGrpSpPr>
          <p:cNvPr id="885" name="Group 884">
            <a:extLst>
              <a:ext uri="{FF2B5EF4-FFF2-40B4-BE49-F238E27FC236}">
                <a16:creationId xmlns:a16="http://schemas.microsoft.com/office/drawing/2014/main" id="{91F3089D-07B4-9F41-AB99-DE3DA333607F}"/>
              </a:ext>
            </a:extLst>
          </p:cNvPr>
          <p:cNvGrpSpPr/>
          <p:nvPr/>
        </p:nvGrpSpPr>
        <p:grpSpPr>
          <a:xfrm>
            <a:off x="5270928" y="2350775"/>
            <a:ext cx="5754465" cy="3854805"/>
            <a:chOff x="4901504" y="2163974"/>
            <a:chExt cx="5754465" cy="3854805"/>
          </a:xfrm>
        </p:grpSpPr>
        <p:grpSp>
          <p:nvGrpSpPr>
            <p:cNvPr id="877" name="Group 876">
              <a:extLst>
                <a:ext uri="{FF2B5EF4-FFF2-40B4-BE49-F238E27FC236}">
                  <a16:creationId xmlns:a16="http://schemas.microsoft.com/office/drawing/2014/main" id="{BA35E5B6-ED20-6E4A-B366-063277FA41E9}"/>
                </a:ext>
              </a:extLst>
            </p:cNvPr>
            <p:cNvGrpSpPr/>
            <p:nvPr/>
          </p:nvGrpSpPr>
          <p:grpSpPr>
            <a:xfrm>
              <a:off x="4901504" y="2163974"/>
              <a:ext cx="5754465" cy="3854805"/>
              <a:chOff x="5047515" y="2056404"/>
              <a:chExt cx="5754465" cy="3854805"/>
            </a:xfrm>
          </p:grpSpPr>
          <p:sp>
            <p:nvSpPr>
              <p:cNvPr id="875" name="Cloud 874">
                <a:extLst>
                  <a:ext uri="{FF2B5EF4-FFF2-40B4-BE49-F238E27FC236}">
                    <a16:creationId xmlns:a16="http://schemas.microsoft.com/office/drawing/2014/main" id="{E6D07DFB-EF07-054F-8F8F-F5DF4D753745}"/>
                  </a:ext>
                </a:extLst>
              </p:cNvPr>
              <p:cNvSpPr/>
              <p:nvPr/>
            </p:nvSpPr>
            <p:spPr>
              <a:xfrm rot="11332114">
                <a:off x="5047515" y="2056404"/>
                <a:ext cx="5754465" cy="3854805"/>
              </a:xfrm>
              <a:prstGeom prst="cloud">
                <a:avLst/>
              </a:prstGeom>
              <a:solidFill>
                <a:schemeClr val="bg1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76" name="TextBox 875">
                <a:extLst>
                  <a:ext uri="{FF2B5EF4-FFF2-40B4-BE49-F238E27FC236}">
                    <a16:creationId xmlns:a16="http://schemas.microsoft.com/office/drawing/2014/main" id="{8051A20C-5237-CE4F-B659-23791BB761C7}"/>
                  </a:ext>
                </a:extLst>
              </p:cNvPr>
              <p:cNvSpPr txBox="1"/>
              <p:nvPr/>
            </p:nvSpPr>
            <p:spPr>
              <a:xfrm>
                <a:off x="5542244" y="2778956"/>
                <a:ext cx="4813932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Can we change</a:t>
                </a:r>
                <a:br>
                  <a:rPr lang="en-US" sz="3200" dirty="0"/>
                </a:br>
                <a:r>
                  <a:rPr lang="en-US" sz="3200" dirty="0"/>
                  <a:t>knowledge here?</a:t>
                </a:r>
              </a:p>
              <a:p>
                <a:pPr algn="ctr"/>
                <a:endParaRPr lang="en-US" sz="3200" dirty="0"/>
              </a:p>
              <a:p>
                <a:pPr algn="ctr"/>
                <a:r>
                  <a:rPr lang="en-US" sz="3200" dirty="0"/>
                  <a:t>Can we put the Eiffel Tower in a new city?</a:t>
                </a:r>
              </a:p>
            </p:txBody>
          </p:sp>
        </p:grpSp>
        <p:cxnSp>
          <p:nvCxnSpPr>
            <p:cNvPr id="883" name="Straight Arrow Connector 882">
              <a:extLst>
                <a:ext uri="{FF2B5EF4-FFF2-40B4-BE49-F238E27FC236}">
                  <a16:creationId xmlns:a16="http://schemas.microsoft.com/office/drawing/2014/main" id="{134D85F1-1B87-CB42-9EC2-B3AEF5239D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35468" y="2750972"/>
              <a:ext cx="1206920" cy="669950"/>
            </a:xfrm>
            <a:prstGeom prst="straightConnector1">
              <a:avLst/>
            </a:prstGeom>
            <a:ln w="2540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426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50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" grpId="0" animBg="1"/>
      <p:bldP spid="87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662E936-3A77-344D-B21D-A3779A2A9EA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Knowledge Editing</a:t>
            </a:r>
          </a:p>
        </p:txBody>
      </p:sp>
      <p:cxnSp>
        <p:nvCxnSpPr>
          <p:cNvPr id="393" name="Elbow Connector 392">
            <a:extLst>
              <a:ext uri="{FF2B5EF4-FFF2-40B4-BE49-F238E27FC236}">
                <a16:creationId xmlns:a16="http://schemas.microsoft.com/office/drawing/2014/main" id="{7F8C177A-6789-BF4B-80BD-9A553C477E33}"/>
              </a:ext>
            </a:extLst>
          </p:cNvPr>
          <p:cNvCxnSpPr>
            <a:cxnSpLocks/>
            <a:stCxn id="411" idx="0"/>
            <a:endCxn id="394" idx="1"/>
          </p:cNvCxnSpPr>
          <p:nvPr/>
        </p:nvCxnSpPr>
        <p:spPr>
          <a:xfrm rot="16200000" flipH="1">
            <a:off x="3785177" y="1657682"/>
            <a:ext cx="145851" cy="269985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Rectangle 393">
            <a:extLst>
              <a:ext uri="{FF2B5EF4-FFF2-40B4-BE49-F238E27FC236}">
                <a16:creationId xmlns:a16="http://schemas.microsoft.com/office/drawing/2014/main" id="{D10A02ED-2F48-8344-BEAB-425709ABF7AD}"/>
              </a:ext>
            </a:extLst>
          </p:cNvPr>
          <p:cNvSpPr/>
          <p:nvPr/>
        </p:nvSpPr>
        <p:spPr>
          <a:xfrm flipV="1">
            <a:off x="3993095" y="1734004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395" name="Elbow Connector 394">
            <a:extLst>
              <a:ext uri="{FF2B5EF4-FFF2-40B4-BE49-F238E27FC236}">
                <a16:creationId xmlns:a16="http://schemas.microsoft.com/office/drawing/2014/main" id="{DF409FC5-C333-534E-9CE5-1FA0AC04A96A}"/>
              </a:ext>
            </a:extLst>
          </p:cNvPr>
          <p:cNvCxnSpPr>
            <a:cxnSpLocks/>
            <a:stCxn id="394" idx="3"/>
          </p:cNvCxnSpPr>
          <p:nvPr/>
        </p:nvCxnSpPr>
        <p:spPr>
          <a:xfrm flipV="1">
            <a:off x="4256289" y="1581971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7" name="Diamond 396">
            <a:extLst>
              <a:ext uri="{FF2B5EF4-FFF2-40B4-BE49-F238E27FC236}">
                <a16:creationId xmlns:a16="http://schemas.microsoft.com/office/drawing/2014/main" id="{2225CEDD-2797-D549-B5EF-C405969CF276}"/>
              </a:ext>
            </a:extLst>
          </p:cNvPr>
          <p:cNvSpPr/>
          <p:nvPr/>
        </p:nvSpPr>
        <p:spPr>
          <a:xfrm flipV="1">
            <a:off x="4658399" y="1683968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398" name="Elbow Connector 397">
            <a:extLst>
              <a:ext uri="{FF2B5EF4-FFF2-40B4-BE49-F238E27FC236}">
                <a16:creationId xmlns:a16="http://schemas.microsoft.com/office/drawing/2014/main" id="{C5821BA8-0916-1C4F-8DEB-72B162EEA52B}"/>
              </a:ext>
            </a:extLst>
          </p:cNvPr>
          <p:cNvCxnSpPr>
            <a:cxnSpLocks/>
            <a:stCxn id="397" idx="3"/>
          </p:cNvCxnSpPr>
          <p:nvPr/>
        </p:nvCxnSpPr>
        <p:spPr>
          <a:xfrm flipV="1">
            <a:off x="5021665" y="1581974"/>
            <a:ext cx="101808" cy="283627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Elbow Connector 398">
            <a:extLst>
              <a:ext uri="{FF2B5EF4-FFF2-40B4-BE49-F238E27FC236}">
                <a16:creationId xmlns:a16="http://schemas.microsoft.com/office/drawing/2014/main" id="{59A61C87-C833-4E40-9966-A9F77DED745C}"/>
              </a:ext>
            </a:extLst>
          </p:cNvPr>
          <p:cNvCxnSpPr>
            <a:cxnSpLocks/>
            <a:endCxn id="397" idx="1"/>
          </p:cNvCxnSpPr>
          <p:nvPr/>
        </p:nvCxnSpPr>
        <p:spPr>
          <a:xfrm rot="16200000" flipH="1">
            <a:off x="4430918" y="1638120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Straight Connector 399">
            <a:extLst>
              <a:ext uri="{FF2B5EF4-FFF2-40B4-BE49-F238E27FC236}">
                <a16:creationId xmlns:a16="http://schemas.microsoft.com/office/drawing/2014/main" id="{1571FB2E-B3B5-E144-8BD1-AC5DEE1C70FE}"/>
              </a:ext>
            </a:extLst>
          </p:cNvPr>
          <p:cNvCxnSpPr>
            <a:cxnSpLocks/>
            <a:endCxn id="401" idx="2"/>
          </p:cNvCxnSpPr>
          <p:nvPr/>
        </p:nvCxnSpPr>
        <p:spPr>
          <a:xfrm>
            <a:off x="3867715" y="1581972"/>
            <a:ext cx="1416390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1" name="Oval 400">
            <a:extLst>
              <a:ext uri="{FF2B5EF4-FFF2-40B4-BE49-F238E27FC236}">
                <a16:creationId xmlns:a16="http://schemas.microsoft.com/office/drawing/2014/main" id="{1E658D5F-F93A-FE47-B32B-C111E5F29778}"/>
              </a:ext>
            </a:extLst>
          </p:cNvPr>
          <p:cNvSpPr/>
          <p:nvPr/>
        </p:nvSpPr>
        <p:spPr>
          <a:xfrm flipV="1">
            <a:off x="5284105" y="144419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03" name="Elbow Connector 402">
            <a:extLst>
              <a:ext uri="{FF2B5EF4-FFF2-40B4-BE49-F238E27FC236}">
                <a16:creationId xmlns:a16="http://schemas.microsoft.com/office/drawing/2014/main" id="{98BE3D0D-C1B8-7047-9652-F6FB692A9E9A}"/>
              </a:ext>
            </a:extLst>
          </p:cNvPr>
          <p:cNvCxnSpPr>
            <a:cxnSpLocks/>
            <a:stCxn id="445" idx="0"/>
            <a:endCxn id="404" idx="1"/>
          </p:cNvCxnSpPr>
          <p:nvPr/>
        </p:nvCxnSpPr>
        <p:spPr>
          <a:xfrm rot="16200000" flipH="1">
            <a:off x="2089820" y="1661096"/>
            <a:ext cx="145853" cy="263157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4" name="Rectangle 403">
            <a:extLst>
              <a:ext uri="{FF2B5EF4-FFF2-40B4-BE49-F238E27FC236}">
                <a16:creationId xmlns:a16="http://schemas.microsoft.com/office/drawing/2014/main" id="{491B1B64-42FC-7C4D-9DE9-DF65E346E483}"/>
              </a:ext>
            </a:extLst>
          </p:cNvPr>
          <p:cNvSpPr/>
          <p:nvPr/>
        </p:nvSpPr>
        <p:spPr>
          <a:xfrm flipV="1">
            <a:off x="2294325" y="1734005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05" name="Elbow Connector 404">
            <a:extLst>
              <a:ext uri="{FF2B5EF4-FFF2-40B4-BE49-F238E27FC236}">
                <a16:creationId xmlns:a16="http://schemas.microsoft.com/office/drawing/2014/main" id="{E3518B90-4886-DB4A-819A-10ACE729A192}"/>
              </a:ext>
            </a:extLst>
          </p:cNvPr>
          <p:cNvCxnSpPr>
            <a:cxnSpLocks/>
            <a:stCxn id="404" idx="3"/>
          </p:cNvCxnSpPr>
          <p:nvPr/>
        </p:nvCxnSpPr>
        <p:spPr>
          <a:xfrm flipV="1">
            <a:off x="2557520" y="1581972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7" name="Diamond 406">
            <a:extLst>
              <a:ext uri="{FF2B5EF4-FFF2-40B4-BE49-F238E27FC236}">
                <a16:creationId xmlns:a16="http://schemas.microsoft.com/office/drawing/2014/main" id="{B51559DB-8487-DB4A-A25D-FED4C3CF223E}"/>
              </a:ext>
            </a:extLst>
          </p:cNvPr>
          <p:cNvSpPr/>
          <p:nvPr/>
        </p:nvSpPr>
        <p:spPr>
          <a:xfrm flipV="1">
            <a:off x="2959628" y="1683969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08" name="Elbow Connector 407">
            <a:extLst>
              <a:ext uri="{FF2B5EF4-FFF2-40B4-BE49-F238E27FC236}">
                <a16:creationId xmlns:a16="http://schemas.microsoft.com/office/drawing/2014/main" id="{E9AA2E44-39F0-6544-8382-3BD52F688F4E}"/>
              </a:ext>
            </a:extLst>
          </p:cNvPr>
          <p:cNvCxnSpPr>
            <a:cxnSpLocks/>
            <a:stCxn id="407" idx="3"/>
          </p:cNvCxnSpPr>
          <p:nvPr/>
        </p:nvCxnSpPr>
        <p:spPr>
          <a:xfrm flipV="1">
            <a:off x="3322894" y="1581975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Elbow Connector 408">
            <a:extLst>
              <a:ext uri="{FF2B5EF4-FFF2-40B4-BE49-F238E27FC236}">
                <a16:creationId xmlns:a16="http://schemas.microsoft.com/office/drawing/2014/main" id="{219BD851-1593-934C-82F8-6ACAE243147D}"/>
              </a:ext>
            </a:extLst>
          </p:cNvPr>
          <p:cNvCxnSpPr>
            <a:cxnSpLocks/>
            <a:endCxn id="407" idx="1"/>
          </p:cNvCxnSpPr>
          <p:nvPr/>
        </p:nvCxnSpPr>
        <p:spPr>
          <a:xfrm rot="16200000" flipH="1">
            <a:off x="2732147" y="1638121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Straight Connector 409">
            <a:extLst>
              <a:ext uri="{FF2B5EF4-FFF2-40B4-BE49-F238E27FC236}">
                <a16:creationId xmlns:a16="http://schemas.microsoft.com/office/drawing/2014/main" id="{CB9F12AC-2A46-A743-B06E-EBEB2F07A82F}"/>
              </a:ext>
            </a:extLst>
          </p:cNvPr>
          <p:cNvCxnSpPr>
            <a:cxnSpLocks/>
            <a:stCxn id="445" idx="6"/>
            <a:endCxn id="411" idx="2"/>
          </p:cNvCxnSpPr>
          <p:nvPr/>
        </p:nvCxnSpPr>
        <p:spPr>
          <a:xfrm>
            <a:off x="2168943" y="1581973"/>
            <a:ext cx="1416390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" name="Oval 410">
            <a:extLst>
              <a:ext uri="{FF2B5EF4-FFF2-40B4-BE49-F238E27FC236}">
                <a16:creationId xmlns:a16="http://schemas.microsoft.com/office/drawing/2014/main" id="{224997BF-0566-5043-B45B-1AFF61FA7690}"/>
              </a:ext>
            </a:extLst>
          </p:cNvPr>
          <p:cNvSpPr/>
          <p:nvPr/>
        </p:nvSpPr>
        <p:spPr>
          <a:xfrm flipV="1">
            <a:off x="3585334" y="1444198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41" name="Diamond 440">
            <a:extLst>
              <a:ext uri="{FF2B5EF4-FFF2-40B4-BE49-F238E27FC236}">
                <a16:creationId xmlns:a16="http://schemas.microsoft.com/office/drawing/2014/main" id="{5ECF96EA-BB0D-CA4A-8DB7-956D4205D9D6}"/>
              </a:ext>
            </a:extLst>
          </p:cNvPr>
          <p:cNvSpPr/>
          <p:nvPr/>
        </p:nvSpPr>
        <p:spPr>
          <a:xfrm flipV="1">
            <a:off x="9757560" y="1683968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42" name="Elbow Connector 441">
            <a:extLst>
              <a:ext uri="{FF2B5EF4-FFF2-40B4-BE49-F238E27FC236}">
                <a16:creationId xmlns:a16="http://schemas.microsoft.com/office/drawing/2014/main" id="{E5D28257-4695-B249-B35E-659F305A3A18}"/>
              </a:ext>
            </a:extLst>
          </p:cNvPr>
          <p:cNvCxnSpPr>
            <a:cxnSpLocks/>
            <a:stCxn id="441" idx="3"/>
          </p:cNvCxnSpPr>
          <p:nvPr/>
        </p:nvCxnSpPr>
        <p:spPr>
          <a:xfrm flipV="1">
            <a:off x="10120826" y="1581974"/>
            <a:ext cx="101808" cy="283627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3" name="Elbow Connector 442">
            <a:extLst>
              <a:ext uri="{FF2B5EF4-FFF2-40B4-BE49-F238E27FC236}">
                <a16:creationId xmlns:a16="http://schemas.microsoft.com/office/drawing/2014/main" id="{FD72471E-64B4-3448-A072-48612DACA9F4}"/>
              </a:ext>
            </a:extLst>
          </p:cNvPr>
          <p:cNvCxnSpPr>
            <a:cxnSpLocks/>
            <a:endCxn id="441" idx="1"/>
          </p:cNvCxnSpPr>
          <p:nvPr/>
        </p:nvCxnSpPr>
        <p:spPr>
          <a:xfrm rot="16200000" flipH="1">
            <a:off x="9530079" y="1638120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Straight Connector 413">
            <a:extLst>
              <a:ext uri="{FF2B5EF4-FFF2-40B4-BE49-F238E27FC236}">
                <a16:creationId xmlns:a16="http://schemas.microsoft.com/office/drawing/2014/main" id="{E2161C31-6959-0C48-B504-655216F9DD24}"/>
              </a:ext>
            </a:extLst>
          </p:cNvPr>
          <p:cNvCxnSpPr>
            <a:cxnSpLocks/>
            <a:endCxn id="415" idx="2"/>
          </p:cNvCxnSpPr>
          <p:nvPr/>
        </p:nvCxnSpPr>
        <p:spPr>
          <a:xfrm>
            <a:off x="8966877" y="1581972"/>
            <a:ext cx="1416390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5" name="Oval 414">
            <a:extLst>
              <a:ext uri="{FF2B5EF4-FFF2-40B4-BE49-F238E27FC236}">
                <a16:creationId xmlns:a16="http://schemas.microsoft.com/office/drawing/2014/main" id="{A6C2B56F-DDA3-5B4E-9E97-19D29EC16664}"/>
              </a:ext>
            </a:extLst>
          </p:cNvPr>
          <p:cNvSpPr/>
          <p:nvPr/>
        </p:nvSpPr>
        <p:spPr>
          <a:xfrm flipV="1">
            <a:off x="10383267" y="144419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38" name="Elbow Connector 437">
            <a:extLst>
              <a:ext uri="{FF2B5EF4-FFF2-40B4-BE49-F238E27FC236}">
                <a16:creationId xmlns:a16="http://schemas.microsoft.com/office/drawing/2014/main" id="{89940EFA-29CC-8F4F-A277-FC8AA7DFDE31}"/>
              </a:ext>
            </a:extLst>
          </p:cNvPr>
          <p:cNvCxnSpPr>
            <a:cxnSpLocks/>
            <a:stCxn id="401" idx="0"/>
            <a:endCxn id="439" idx="1"/>
          </p:cNvCxnSpPr>
          <p:nvPr/>
        </p:nvCxnSpPr>
        <p:spPr>
          <a:xfrm rot="16200000" flipH="1">
            <a:off x="5485372" y="1656258"/>
            <a:ext cx="145852" cy="272834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9" name="Rectangle 438">
            <a:extLst>
              <a:ext uri="{FF2B5EF4-FFF2-40B4-BE49-F238E27FC236}">
                <a16:creationId xmlns:a16="http://schemas.microsoft.com/office/drawing/2014/main" id="{D92089E9-9E8B-F546-BCEF-F56A173EABAC}"/>
              </a:ext>
            </a:extLst>
          </p:cNvPr>
          <p:cNvSpPr/>
          <p:nvPr/>
        </p:nvSpPr>
        <p:spPr>
          <a:xfrm flipV="1">
            <a:off x="5694715" y="1734004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40" name="Elbow Connector 439">
            <a:extLst>
              <a:ext uri="{FF2B5EF4-FFF2-40B4-BE49-F238E27FC236}">
                <a16:creationId xmlns:a16="http://schemas.microsoft.com/office/drawing/2014/main" id="{2C30624F-D02E-774D-8C12-060E5F53485C}"/>
              </a:ext>
            </a:extLst>
          </p:cNvPr>
          <p:cNvCxnSpPr>
            <a:cxnSpLocks/>
            <a:stCxn id="439" idx="3"/>
          </p:cNvCxnSpPr>
          <p:nvPr/>
        </p:nvCxnSpPr>
        <p:spPr>
          <a:xfrm flipV="1">
            <a:off x="5957909" y="1581971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5" name="Diamond 434">
            <a:extLst>
              <a:ext uri="{FF2B5EF4-FFF2-40B4-BE49-F238E27FC236}">
                <a16:creationId xmlns:a16="http://schemas.microsoft.com/office/drawing/2014/main" id="{33D72490-8612-E045-93E9-9F3489B59D93}"/>
              </a:ext>
            </a:extLst>
          </p:cNvPr>
          <p:cNvSpPr/>
          <p:nvPr/>
        </p:nvSpPr>
        <p:spPr>
          <a:xfrm flipV="1">
            <a:off x="6360018" y="1683968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36" name="Elbow Connector 435">
            <a:extLst>
              <a:ext uri="{FF2B5EF4-FFF2-40B4-BE49-F238E27FC236}">
                <a16:creationId xmlns:a16="http://schemas.microsoft.com/office/drawing/2014/main" id="{9C564B50-1FAA-FA47-BEB2-E02311712BB8}"/>
              </a:ext>
            </a:extLst>
          </p:cNvPr>
          <p:cNvCxnSpPr>
            <a:cxnSpLocks/>
            <a:stCxn id="435" idx="3"/>
          </p:cNvCxnSpPr>
          <p:nvPr/>
        </p:nvCxnSpPr>
        <p:spPr>
          <a:xfrm flipV="1">
            <a:off x="6723285" y="1581974"/>
            <a:ext cx="101808" cy="283627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Elbow Connector 436">
            <a:extLst>
              <a:ext uri="{FF2B5EF4-FFF2-40B4-BE49-F238E27FC236}">
                <a16:creationId xmlns:a16="http://schemas.microsoft.com/office/drawing/2014/main" id="{ED302EE7-9E39-E748-9B39-92902A4765EB}"/>
              </a:ext>
            </a:extLst>
          </p:cNvPr>
          <p:cNvCxnSpPr>
            <a:cxnSpLocks/>
            <a:endCxn id="435" idx="1"/>
          </p:cNvCxnSpPr>
          <p:nvPr/>
        </p:nvCxnSpPr>
        <p:spPr>
          <a:xfrm rot="16200000" flipH="1">
            <a:off x="6132537" y="1638120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Connector 417">
            <a:extLst>
              <a:ext uri="{FF2B5EF4-FFF2-40B4-BE49-F238E27FC236}">
                <a16:creationId xmlns:a16="http://schemas.microsoft.com/office/drawing/2014/main" id="{99AFAED5-B480-AB4A-BE15-B2EAE4A54FB1}"/>
              </a:ext>
            </a:extLst>
          </p:cNvPr>
          <p:cNvCxnSpPr>
            <a:cxnSpLocks/>
            <a:endCxn id="419" idx="2"/>
          </p:cNvCxnSpPr>
          <p:nvPr/>
        </p:nvCxnSpPr>
        <p:spPr>
          <a:xfrm>
            <a:off x="5569335" y="1581972"/>
            <a:ext cx="1416390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Oval 418">
            <a:extLst>
              <a:ext uri="{FF2B5EF4-FFF2-40B4-BE49-F238E27FC236}">
                <a16:creationId xmlns:a16="http://schemas.microsoft.com/office/drawing/2014/main" id="{824FEC62-0650-DD44-82CC-091DDACEB26A}"/>
              </a:ext>
            </a:extLst>
          </p:cNvPr>
          <p:cNvSpPr/>
          <p:nvPr/>
        </p:nvSpPr>
        <p:spPr>
          <a:xfrm flipV="1">
            <a:off x="6985726" y="144419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32" name="Elbow Connector 431">
            <a:extLst>
              <a:ext uri="{FF2B5EF4-FFF2-40B4-BE49-F238E27FC236}">
                <a16:creationId xmlns:a16="http://schemas.microsoft.com/office/drawing/2014/main" id="{A6B21595-E6BF-AC45-8215-7F8155A178E3}"/>
              </a:ext>
            </a:extLst>
          </p:cNvPr>
          <p:cNvCxnSpPr>
            <a:cxnSpLocks/>
            <a:stCxn id="419" idx="0"/>
            <a:endCxn id="433" idx="1"/>
          </p:cNvCxnSpPr>
          <p:nvPr/>
        </p:nvCxnSpPr>
        <p:spPr>
          <a:xfrm rot="16200000" flipH="1">
            <a:off x="7185568" y="1657682"/>
            <a:ext cx="145852" cy="269985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3" name="Rectangle 432">
            <a:extLst>
              <a:ext uri="{FF2B5EF4-FFF2-40B4-BE49-F238E27FC236}">
                <a16:creationId xmlns:a16="http://schemas.microsoft.com/office/drawing/2014/main" id="{03C6BA7B-58F3-3645-AF05-1C032E978472}"/>
              </a:ext>
            </a:extLst>
          </p:cNvPr>
          <p:cNvSpPr/>
          <p:nvPr/>
        </p:nvSpPr>
        <p:spPr>
          <a:xfrm flipV="1">
            <a:off x="7393487" y="1734004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34" name="Elbow Connector 433">
            <a:extLst>
              <a:ext uri="{FF2B5EF4-FFF2-40B4-BE49-F238E27FC236}">
                <a16:creationId xmlns:a16="http://schemas.microsoft.com/office/drawing/2014/main" id="{53DEA955-4F48-524D-8667-B8576CA779F9}"/>
              </a:ext>
            </a:extLst>
          </p:cNvPr>
          <p:cNvCxnSpPr>
            <a:cxnSpLocks/>
            <a:stCxn id="433" idx="3"/>
          </p:cNvCxnSpPr>
          <p:nvPr/>
        </p:nvCxnSpPr>
        <p:spPr>
          <a:xfrm flipV="1">
            <a:off x="7656681" y="1581971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Straight Connector 420">
            <a:extLst>
              <a:ext uri="{FF2B5EF4-FFF2-40B4-BE49-F238E27FC236}">
                <a16:creationId xmlns:a16="http://schemas.microsoft.com/office/drawing/2014/main" id="{127DA5E5-D66A-D648-964A-2FE6B081E2F9}"/>
              </a:ext>
            </a:extLst>
          </p:cNvPr>
          <p:cNvCxnSpPr>
            <a:cxnSpLocks/>
          </p:cNvCxnSpPr>
          <p:nvPr/>
        </p:nvCxnSpPr>
        <p:spPr>
          <a:xfrm>
            <a:off x="7268107" y="1581972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Elbow Connector 428">
            <a:extLst>
              <a:ext uri="{FF2B5EF4-FFF2-40B4-BE49-F238E27FC236}">
                <a16:creationId xmlns:a16="http://schemas.microsoft.com/office/drawing/2014/main" id="{D60288A2-38E3-3943-B847-71D068CB776E}"/>
              </a:ext>
            </a:extLst>
          </p:cNvPr>
          <p:cNvCxnSpPr>
            <a:cxnSpLocks/>
            <a:stCxn id="423" idx="0"/>
            <a:endCxn id="430" idx="1"/>
          </p:cNvCxnSpPr>
          <p:nvPr/>
        </p:nvCxnSpPr>
        <p:spPr>
          <a:xfrm rot="16200000" flipH="1">
            <a:off x="8884339" y="1657683"/>
            <a:ext cx="145852" cy="269984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" name="Rectangle 429">
            <a:extLst>
              <a:ext uri="{FF2B5EF4-FFF2-40B4-BE49-F238E27FC236}">
                <a16:creationId xmlns:a16="http://schemas.microsoft.com/office/drawing/2014/main" id="{F8FAD658-4505-5D44-AB36-71DEBE6F3858}"/>
              </a:ext>
            </a:extLst>
          </p:cNvPr>
          <p:cNvSpPr/>
          <p:nvPr/>
        </p:nvSpPr>
        <p:spPr>
          <a:xfrm flipV="1">
            <a:off x="9092257" y="1734004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31" name="Elbow Connector 430">
            <a:extLst>
              <a:ext uri="{FF2B5EF4-FFF2-40B4-BE49-F238E27FC236}">
                <a16:creationId xmlns:a16="http://schemas.microsoft.com/office/drawing/2014/main" id="{19802C58-ABDB-8348-9E3F-0074FDC7C728}"/>
              </a:ext>
            </a:extLst>
          </p:cNvPr>
          <p:cNvCxnSpPr>
            <a:cxnSpLocks/>
            <a:stCxn id="430" idx="3"/>
          </p:cNvCxnSpPr>
          <p:nvPr/>
        </p:nvCxnSpPr>
        <p:spPr>
          <a:xfrm flipV="1">
            <a:off x="9355451" y="1581971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Oval 422">
            <a:extLst>
              <a:ext uri="{FF2B5EF4-FFF2-40B4-BE49-F238E27FC236}">
                <a16:creationId xmlns:a16="http://schemas.microsoft.com/office/drawing/2014/main" id="{C6929F0A-D2E2-CD49-B484-24656AB6A55B}"/>
              </a:ext>
            </a:extLst>
          </p:cNvPr>
          <p:cNvSpPr/>
          <p:nvPr/>
        </p:nvSpPr>
        <p:spPr>
          <a:xfrm flipV="1">
            <a:off x="8684497" y="144419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25" name="Straight Connector 424">
            <a:extLst>
              <a:ext uri="{FF2B5EF4-FFF2-40B4-BE49-F238E27FC236}">
                <a16:creationId xmlns:a16="http://schemas.microsoft.com/office/drawing/2014/main" id="{943AD127-B43D-8447-99B6-973EA8069D10}"/>
              </a:ext>
            </a:extLst>
          </p:cNvPr>
          <p:cNvCxnSpPr>
            <a:cxnSpLocks/>
          </p:cNvCxnSpPr>
          <p:nvPr/>
        </p:nvCxnSpPr>
        <p:spPr>
          <a:xfrm>
            <a:off x="8526772" y="1581973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6" name="Oval 425">
            <a:extLst>
              <a:ext uri="{FF2B5EF4-FFF2-40B4-BE49-F238E27FC236}">
                <a16:creationId xmlns:a16="http://schemas.microsoft.com/office/drawing/2014/main" id="{6FAA325A-8F8C-644E-B8DC-886076140CAA}"/>
              </a:ext>
            </a:extLst>
          </p:cNvPr>
          <p:cNvSpPr/>
          <p:nvPr/>
        </p:nvSpPr>
        <p:spPr>
          <a:xfrm>
            <a:off x="8056256" y="154834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427" name="Oval 426">
            <a:extLst>
              <a:ext uri="{FF2B5EF4-FFF2-40B4-BE49-F238E27FC236}">
                <a16:creationId xmlns:a16="http://schemas.microsoft.com/office/drawing/2014/main" id="{2180CF6A-D01C-9143-A4BB-DFC530CED8BA}"/>
              </a:ext>
            </a:extLst>
          </p:cNvPr>
          <p:cNvSpPr/>
          <p:nvPr/>
        </p:nvSpPr>
        <p:spPr>
          <a:xfrm>
            <a:off x="8215926" y="154834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6B268A4F-B61C-C846-ABE5-9A12DC738DB2}"/>
              </a:ext>
            </a:extLst>
          </p:cNvPr>
          <p:cNvSpPr/>
          <p:nvPr/>
        </p:nvSpPr>
        <p:spPr>
          <a:xfrm>
            <a:off x="8373580" y="154834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45" name="Oval 444">
            <a:extLst>
              <a:ext uri="{FF2B5EF4-FFF2-40B4-BE49-F238E27FC236}">
                <a16:creationId xmlns:a16="http://schemas.microsoft.com/office/drawing/2014/main" id="{951F79B1-FDC1-0B40-948D-560869A4995F}"/>
              </a:ext>
            </a:extLst>
          </p:cNvPr>
          <p:cNvSpPr/>
          <p:nvPr/>
        </p:nvSpPr>
        <p:spPr>
          <a:xfrm flipV="1">
            <a:off x="1893392" y="144419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46" name="Google Shape;399;p3">
            <a:extLst>
              <a:ext uri="{FF2B5EF4-FFF2-40B4-BE49-F238E27FC236}">
                <a16:creationId xmlns:a16="http://schemas.microsoft.com/office/drawing/2014/main" id="{F2F6F566-4D20-0F40-B4F1-E3224D8FE34C}"/>
              </a:ext>
            </a:extLst>
          </p:cNvPr>
          <p:cNvSpPr/>
          <p:nvPr/>
        </p:nvSpPr>
        <p:spPr>
          <a:xfrm rot="16200000">
            <a:off x="1311652" y="1427963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447" name="Straight Connector 446">
            <a:extLst>
              <a:ext uri="{FF2B5EF4-FFF2-40B4-BE49-F238E27FC236}">
                <a16:creationId xmlns:a16="http://schemas.microsoft.com/office/drawing/2014/main" id="{039F4F62-E2A5-CC47-B7F8-281EE17C08E2}"/>
              </a:ext>
            </a:extLst>
          </p:cNvPr>
          <p:cNvCxnSpPr>
            <a:cxnSpLocks/>
            <a:stCxn id="446" idx="2"/>
            <a:endCxn id="445" idx="2"/>
          </p:cNvCxnSpPr>
          <p:nvPr/>
        </p:nvCxnSpPr>
        <p:spPr>
          <a:xfrm>
            <a:off x="1623148" y="1581972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8" name="TextBox 447">
            <a:extLst>
              <a:ext uri="{FF2B5EF4-FFF2-40B4-BE49-F238E27FC236}">
                <a16:creationId xmlns:a16="http://schemas.microsoft.com/office/drawing/2014/main" id="{DFD8F840-F6EF-A449-AABA-79745B5A44DA}"/>
              </a:ext>
            </a:extLst>
          </p:cNvPr>
          <p:cNvSpPr txBox="1"/>
          <p:nvPr/>
        </p:nvSpPr>
        <p:spPr>
          <a:xfrm>
            <a:off x="315677" y="1325563"/>
            <a:ext cx="877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Eiffel</a:t>
            </a:r>
          </a:p>
        </p:txBody>
      </p:sp>
      <p:sp>
        <p:nvSpPr>
          <p:cNvPr id="513" name="Diamond 512">
            <a:extLst>
              <a:ext uri="{FF2B5EF4-FFF2-40B4-BE49-F238E27FC236}">
                <a16:creationId xmlns:a16="http://schemas.microsoft.com/office/drawing/2014/main" id="{5D120DD2-411A-284F-BAEF-227D5741021D}"/>
              </a:ext>
            </a:extLst>
          </p:cNvPr>
          <p:cNvSpPr/>
          <p:nvPr/>
        </p:nvSpPr>
        <p:spPr>
          <a:xfrm flipV="1">
            <a:off x="9754710" y="23413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14" name="Elbow Connector 513">
            <a:extLst>
              <a:ext uri="{FF2B5EF4-FFF2-40B4-BE49-F238E27FC236}">
                <a16:creationId xmlns:a16="http://schemas.microsoft.com/office/drawing/2014/main" id="{59233BF3-36D0-B146-9A41-21899D7C9D90}"/>
              </a:ext>
            </a:extLst>
          </p:cNvPr>
          <p:cNvCxnSpPr>
            <a:cxnSpLocks/>
            <a:stCxn id="513" idx="3"/>
          </p:cNvCxnSpPr>
          <p:nvPr/>
        </p:nvCxnSpPr>
        <p:spPr>
          <a:xfrm flipV="1">
            <a:off x="10117976" y="22394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Elbow Connector 514">
            <a:extLst>
              <a:ext uri="{FF2B5EF4-FFF2-40B4-BE49-F238E27FC236}">
                <a16:creationId xmlns:a16="http://schemas.microsoft.com/office/drawing/2014/main" id="{B1EF5E5E-B7C8-C44A-ADFE-C139DCC4FA10}"/>
              </a:ext>
            </a:extLst>
          </p:cNvPr>
          <p:cNvCxnSpPr>
            <a:cxnSpLocks/>
            <a:endCxn id="513" idx="1"/>
          </p:cNvCxnSpPr>
          <p:nvPr/>
        </p:nvCxnSpPr>
        <p:spPr>
          <a:xfrm rot="16200000" flipH="1">
            <a:off x="9527229" y="22955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Straight Connector 450">
            <a:extLst>
              <a:ext uri="{FF2B5EF4-FFF2-40B4-BE49-F238E27FC236}">
                <a16:creationId xmlns:a16="http://schemas.microsoft.com/office/drawing/2014/main" id="{0F21352A-07C3-B241-A474-CAA505E88D8C}"/>
              </a:ext>
            </a:extLst>
          </p:cNvPr>
          <p:cNvCxnSpPr>
            <a:cxnSpLocks/>
            <a:endCxn id="452" idx="2"/>
          </p:cNvCxnSpPr>
          <p:nvPr/>
        </p:nvCxnSpPr>
        <p:spPr>
          <a:xfrm>
            <a:off x="8964027" y="22393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2" name="Oval 451">
            <a:extLst>
              <a:ext uri="{FF2B5EF4-FFF2-40B4-BE49-F238E27FC236}">
                <a16:creationId xmlns:a16="http://schemas.microsoft.com/office/drawing/2014/main" id="{A04ADAE0-6AE3-B14B-B40C-ECD493687F1D}"/>
              </a:ext>
            </a:extLst>
          </p:cNvPr>
          <p:cNvSpPr/>
          <p:nvPr/>
        </p:nvSpPr>
        <p:spPr>
          <a:xfrm flipV="1">
            <a:off x="10380417" y="21016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10" name="Diamond 509">
            <a:extLst>
              <a:ext uri="{FF2B5EF4-FFF2-40B4-BE49-F238E27FC236}">
                <a16:creationId xmlns:a16="http://schemas.microsoft.com/office/drawing/2014/main" id="{5F97D667-16B0-0C4F-89DB-8CD34A65C282}"/>
              </a:ext>
            </a:extLst>
          </p:cNvPr>
          <p:cNvSpPr/>
          <p:nvPr/>
        </p:nvSpPr>
        <p:spPr>
          <a:xfrm flipV="1">
            <a:off x="6357168" y="23413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11" name="Elbow Connector 510">
            <a:extLst>
              <a:ext uri="{FF2B5EF4-FFF2-40B4-BE49-F238E27FC236}">
                <a16:creationId xmlns:a16="http://schemas.microsoft.com/office/drawing/2014/main" id="{F8EEB260-3F88-6043-BFFB-53E122AD9734}"/>
              </a:ext>
            </a:extLst>
          </p:cNvPr>
          <p:cNvCxnSpPr>
            <a:cxnSpLocks/>
            <a:stCxn id="510" idx="3"/>
          </p:cNvCxnSpPr>
          <p:nvPr/>
        </p:nvCxnSpPr>
        <p:spPr>
          <a:xfrm flipV="1">
            <a:off x="6720435" y="22394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Elbow Connector 511">
            <a:extLst>
              <a:ext uri="{FF2B5EF4-FFF2-40B4-BE49-F238E27FC236}">
                <a16:creationId xmlns:a16="http://schemas.microsoft.com/office/drawing/2014/main" id="{8C183785-B9B9-1E4F-AC12-730A9B24AA4E}"/>
              </a:ext>
            </a:extLst>
          </p:cNvPr>
          <p:cNvCxnSpPr>
            <a:cxnSpLocks/>
            <a:endCxn id="510" idx="1"/>
          </p:cNvCxnSpPr>
          <p:nvPr/>
        </p:nvCxnSpPr>
        <p:spPr>
          <a:xfrm rot="16200000" flipH="1">
            <a:off x="6129687" y="22955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4" name="Straight Connector 453">
            <a:extLst>
              <a:ext uri="{FF2B5EF4-FFF2-40B4-BE49-F238E27FC236}">
                <a16:creationId xmlns:a16="http://schemas.microsoft.com/office/drawing/2014/main" id="{56F0E26E-C3A0-7245-8E01-F3C0366C3C66}"/>
              </a:ext>
            </a:extLst>
          </p:cNvPr>
          <p:cNvCxnSpPr>
            <a:cxnSpLocks/>
            <a:endCxn id="455" idx="2"/>
          </p:cNvCxnSpPr>
          <p:nvPr/>
        </p:nvCxnSpPr>
        <p:spPr>
          <a:xfrm>
            <a:off x="5566485" y="22393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5" name="Oval 454">
            <a:extLst>
              <a:ext uri="{FF2B5EF4-FFF2-40B4-BE49-F238E27FC236}">
                <a16:creationId xmlns:a16="http://schemas.microsoft.com/office/drawing/2014/main" id="{687418F1-1246-FF49-B329-782956DA5911}"/>
              </a:ext>
            </a:extLst>
          </p:cNvPr>
          <p:cNvSpPr/>
          <p:nvPr/>
        </p:nvSpPr>
        <p:spPr>
          <a:xfrm flipV="1">
            <a:off x="6982876" y="21016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08" name="Elbow Connector 507">
            <a:extLst>
              <a:ext uri="{FF2B5EF4-FFF2-40B4-BE49-F238E27FC236}">
                <a16:creationId xmlns:a16="http://schemas.microsoft.com/office/drawing/2014/main" id="{188AC87E-775C-EE4F-82CA-AD6793E65512}"/>
              </a:ext>
            </a:extLst>
          </p:cNvPr>
          <p:cNvCxnSpPr>
            <a:cxnSpLocks/>
            <a:stCxn id="507" idx="3"/>
          </p:cNvCxnSpPr>
          <p:nvPr/>
        </p:nvCxnSpPr>
        <p:spPr>
          <a:xfrm flipV="1">
            <a:off x="5021664" y="22394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9" name="Elbow Connector 508">
            <a:extLst>
              <a:ext uri="{FF2B5EF4-FFF2-40B4-BE49-F238E27FC236}">
                <a16:creationId xmlns:a16="http://schemas.microsoft.com/office/drawing/2014/main" id="{D6BDACB4-84A4-4549-8EAB-99F1954CB939}"/>
              </a:ext>
            </a:extLst>
          </p:cNvPr>
          <p:cNvCxnSpPr>
            <a:cxnSpLocks/>
            <a:endCxn id="507" idx="1"/>
          </p:cNvCxnSpPr>
          <p:nvPr/>
        </p:nvCxnSpPr>
        <p:spPr>
          <a:xfrm rot="16200000" flipH="1">
            <a:off x="4430917" y="22955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7" name="Straight Connector 456">
            <a:extLst>
              <a:ext uri="{FF2B5EF4-FFF2-40B4-BE49-F238E27FC236}">
                <a16:creationId xmlns:a16="http://schemas.microsoft.com/office/drawing/2014/main" id="{36EB277B-4730-3E4E-8344-B3C1FD77398A}"/>
              </a:ext>
            </a:extLst>
          </p:cNvPr>
          <p:cNvCxnSpPr>
            <a:cxnSpLocks/>
            <a:endCxn id="458" idx="2"/>
          </p:cNvCxnSpPr>
          <p:nvPr/>
        </p:nvCxnSpPr>
        <p:spPr>
          <a:xfrm>
            <a:off x="3867715" y="22393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8" name="Oval 457">
            <a:extLst>
              <a:ext uri="{FF2B5EF4-FFF2-40B4-BE49-F238E27FC236}">
                <a16:creationId xmlns:a16="http://schemas.microsoft.com/office/drawing/2014/main" id="{2F9A4F80-D885-AE45-A7B8-B4A1A0D0B593}"/>
              </a:ext>
            </a:extLst>
          </p:cNvPr>
          <p:cNvSpPr/>
          <p:nvPr/>
        </p:nvSpPr>
        <p:spPr>
          <a:xfrm flipV="1">
            <a:off x="5284105" y="21016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04" name="Diamond 503">
            <a:extLst>
              <a:ext uri="{FF2B5EF4-FFF2-40B4-BE49-F238E27FC236}">
                <a16:creationId xmlns:a16="http://schemas.microsoft.com/office/drawing/2014/main" id="{C63CBCE3-A5EE-014E-B5D2-33BD60DC7E4D}"/>
              </a:ext>
            </a:extLst>
          </p:cNvPr>
          <p:cNvSpPr/>
          <p:nvPr/>
        </p:nvSpPr>
        <p:spPr>
          <a:xfrm flipV="1">
            <a:off x="2959627" y="2341396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05" name="Elbow Connector 504">
            <a:extLst>
              <a:ext uri="{FF2B5EF4-FFF2-40B4-BE49-F238E27FC236}">
                <a16:creationId xmlns:a16="http://schemas.microsoft.com/office/drawing/2014/main" id="{77090B38-A435-BF4A-9331-27FCD5EDB070}"/>
              </a:ext>
            </a:extLst>
          </p:cNvPr>
          <p:cNvCxnSpPr>
            <a:cxnSpLocks/>
            <a:stCxn id="504" idx="3"/>
          </p:cNvCxnSpPr>
          <p:nvPr/>
        </p:nvCxnSpPr>
        <p:spPr>
          <a:xfrm flipV="1">
            <a:off x="3322893" y="2239401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Elbow Connector 505">
            <a:extLst>
              <a:ext uri="{FF2B5EF4-FFF2-40B4-BE49-F238E27FC236}">
                <a16:creationId xmlns:a16="http://schemas.microsoft.com/office/drawing/2014/main" id="{78F584C6-F587-E145-B5F8-C4FBAF7ECD86}"/>
              </a:ext>
            </a:extLst>
          </p:cNvPr>
          <p:cNvCxnSpPr>
            <a:cxnSpLocks/>
            <a:endCxn id="504" idx="1"/>
          </p:cNvCxnSpPr>
          <p:nvPr/>
        </p:nvCxnSpPr>
        <p:spPr>
          <a:xfrm rot="16200000" flipH="1">
            <a:off x="2732146" y="2295548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Straight Connector 459">
            <a:extLst>
              <a:ext uri="{FF2B5EF4-FFF2-40B4-BE49-F238E27FC236}">
                <a16:creationId xmlns:a16="http://schemas.microsoft.com/office/drawing/2014/main" id="{88D41582-C4EB-9648-B6C1-DB267F876258}"/>
              </a:ext>
            </a:extLst>
          </p:cNvPr>
          <p:cNvCxnSpPr>
            <a:cxnSpLocks/>
            <a:stCxn id="496" idx="6"/>
            <a:endCxn id="461" idx="2"/>
          </p:cNvCxnSpPr>
          <p:nvPr/>
        </p:nvCxnSpPr>
        <p:spPr>
          <a:xfrm>
            <a:off x="2168943" y="2239399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" name="Oval 460">
            <a:extLst>
              <a:ext uri="{FF2B5EF4-FFF2-40B4-BE49-F238E27FC236}">
                <a16:creationId xmlns:a16="http://schemas.microsoft.com/office/drawing/2014/main" id="{4D944ADF-83EB-3745-9437-94AEDEC94AF0}"/>
              </a:ext>
            </a:extLst>
          </p:cNvPr>
          <p:cNvSpPr/>
          <p:nvPr/>
        </p:nvSpPr>
        <p:spPr>
          <a:xfrm flipV="1">
            <a:off x="3585334" y="2101624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62" name="Straight Connector 461">
            <a:extLst>
              <a:ext uri="{FF2B5EF4-FFF2-40B4-BE49-F238E27FC236}">
                <a16:creationId xmlns:a16="http://schemas.microsoft.com/office/drawing/2014/main" id="{51566DB7-AB33-D34B-B923-08397B9C1690}"/>
              </a:ext>
            </a:extLst>
          </p:cNvPr>
          <p:cNvCxnSpPr>
            <a:cxnSpLocks/>
          </p:cNvCxnSpPr>
          <p:nvPr/>
        </p:nvCxnSpPr>
        <p:spPr>
          <a:xfrm>
            <a:off x="7265257" y="2239398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3" name="Oval 462">
            <a:extLst>
              <a:ext uri="{FF2B5EF4-FFF2-40B4-BE49-F238E27FC236}">
                <a16:creationId xmlns:a16="http://schemas.microsoft.com/office/drawing/2014/main" id="{C23FCE6E-3D9D-0340-9FAB-307DC18846CF}"/>
              </a:ext>
            </a:extLst>
          </p:cNvPr>
          <p:cNvSpPr/>
          <p:nvPr/>
        </p:nvSpPr>
        <p:spPr>
          <a:xfrm flipV="1">
            <a:off x="8681647" y="21016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00" name="Straight Connector 499">
            <a:extLst>
              <a:ext uri="{FF2B5EF4-FFF2-40B4-BE49-F238E27FC236}">
                <a16:creationId xmlns:a16="http://schemas.microsoft.com/office/drawing/2014/main" id="{408CD1A8-4811-9643-B490-EB8556B94096}"/>
              </a:ext>
            </a:extLst>
          </p:cNvPr>
          <p:cNvCxnSpPr>
            <a:cxnSpLocks/>
          </p:cNvCxnSpPr>
          <p:nvPr/>
        </p:nvCxnSpPr>
        <p:spPr>
          <a:xfrm>
            <a:off x="8523922" y="2239399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" name="Oval 500">
            <a:extLst>
              <a:ext uri="{FF2B5EF4-FFF2-40B4-BE49-F238E27FC236}">
                <a16:creationId xmlns:a16="http://schemas.microsoft.com/office/drawing/2014/main" id="{530F9609-7587-9E48-B902-577C93C1BEFE}"/>
              </a:ext>
            </a:extLst>
          </p:cNvPr>
          <p:cNvSpPr/>
          <p:nvPr/>
        </p:nvSpPr>
        <p:spPr>
          <a:xfrm>
            <a:off x="8053406" y="2205771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502" name="Oval 501">
            <a:extLst>
              <a:ext uri="{FF2B5EF4-FFF2-40B4-BE49-F238E27FC236}">
                <a16:creationId xmlns:a16="http://schemas.microsoft.com/office/drawing/2014/main" id="{D7C2DFE8-935A-024B-9F29-C51221733284}"/>
              </a:ext>
            </a:extLst>
          </p:cNvPr>
          <p:cNvSpPr/>
          <p:nvPr/>
        </p:nvSpPr>
        <p:spPr>
          <a:xfrm>
            <a:off x="8213076" y="2205771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03" name="Oval 502">
            <a:extLst>
              <a:ext uri="{FF2B5EF4-FFF2-40B4-BE49-F238E27FC236}">
                <a16:creationId xmlns:a16="http://schemas.microsoft.com/office/drawing/2014/main" id="{5BE53A89-7ACD-1F48-AB9D-14C74E857E88}"/>
              </a:ext>
            </a:extLst>
          </p:cNvPr>
          <p:cNvSpPr/>
          <p:nvPr/>
        </p:nvSpPr>
        <p:spPr>
          <a:xfrm>
            <a:off x="8370730" y="2205771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96" name="Oval 495">
            <a:extLst>
              <a:ext uri="{FF2B5EF4-FFF2-40B4-BE49-F238E27FC236}">
                <a16:creationId xmlns:a16="http://schemas.microsoft.com/office/drawing/2014/main" id="{F149BBB9-0222-C94B-A1D0-EBEC43F75F56}"/>
              </a:ext>
            </a:extLst>
          </p:cNvPr>
          <p:cNvSpPr/>
          <p:nvPr/>
        </p:nvSpPr>
        <p:spPr>
          <a:xfrm flipV="1">
            <a:off x="1893391" y="21016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97" name="Google Shape;399;p3">
            <a:extLst>
              <a:ext uri="{FF2B5EF4-FFF2-40B4-BE49-F238E27FC236}">
                <a16:creationId xmlns:a16="http://schemas.microsoft.com/office/drawing/2014/main" id="{74DC8F6A-E941-374E-B9A3-295E3A4D281D}"/>
              </a:ext>
            </a:extLst>
          </p:cNvPr>
          <p:cNvSpPr/>
          <p:nvPr/>
        </p:nvSpPr>
        <p:spPr>
          <a:xfrm rot="16200000">
            <a:off x="1311651" y="2085390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498" name="Straight Connector 497">
            <a:extLst>
              <a:ext uri="{FF2B5EF4-FFF2-40B4-BE49-F238E27FC236}">
                <a16:creationId xmlns:a16="http://schemas.microsoft.com/office/drawing/2014/main" id="{104B7708-AFE5-9440-9FE5-E6A71DB3895D}"/>
              </a:ext>
            </a:extLst>
          </p:cNvPr>
          <p:cNvCxnSpPr>
            <a:cxnSpLocks/>
            <a:stCxn id="497" idx="2"/>
          </p:cNvCxnSpPr>
          <p:nvPr/>
        </p:nvCxnSpPr>
        <p:spPr>
          <a:xfrm>
            <a:off x="1623147" y="2239399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9" name="TextBox 498">
            <a:extLst>
              <a:ext uri="{FF2B5EF4-FFF2-40B4-BE49-F238E27FC236}">
                <a16:creationId xmlns:a16="http://schemas.microsoft.com/office/drawing/2014/main" id="{C8AFC8C2-CD51-074B-B042-207EE761D335}"/>
              </a:ext>
            </a:extLst>
          </p:cNvPr>
          <p:cNvSpPr txBox="1"/>
          <p:nvPr/>
        </p:nvSpPr>
        <p:spPr>
          <a:xfrm>
            <a:off x="227385" y="2019429"/>
            <a:ext cx="966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Tower</a:t>
            </a:r>
          </a:p>
        </p:txBody>
      </p:sp>
      <p:cxnSp>
        <p:nvCxnSpPr>
          <p:cNvPr id="491" name="Elbow Connector 490">
            <a:extLst>
              <a:ext uri="{FF2B5EF4-FFF2-40B4-BE49-F238E27FC236}">
                <a16:creationId xmlns:a16="http://schemas.microsoft.com/office/drawing/2014/main" id="{279CCB39-E9D0-7F49-8E78-A5335C0E8A48}"/>
              </a:ext>
            </a:extLst>
          </p:cNvPr>
          <p:cNvCxnSpPr>
            <a:cxnSpLocks/>
            <a:stCxn id="463" idx="0"/>
            <a:endCxn id="493" idx="1"/>
          </p:cNvCxnSpPr>
          <p:nvPr/>
        </p:nvCxnSpPr>
        <p:spPr>
          <a:xfrm rot="16200000" flipH="1">
            <a:off x="8881489" y="2315109"/>
            <a:ext cx="145852" cy="269984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>
            <a:extLst>
              <a:ext uri="{FF2B5EF4-FFF2-40B4-BE49-F238E27FC236}">
                <a16:creationId xmlns:a16="http://schemas.microsoft.com/office/drawing/2014/main" id="{1D9B8164-E7C7-5E49-A3FB-A93D25459929}"/>
              </a:ext>
            </a:extLst>
          </p:cNvPr>
          <p:cNvCxnSpPr>
            <a:cxnSpLocks/>
            <a:stCxn id="423" idx="0"/>
            <a:endCxn id="495" idx="2"/>
          </p:cNvCxnSpPr>
          <p:nvPr/>
        </p:nvCxnSpPr>
        <p:spPr>
          <a:xfrm flipH="1">
            <a:off x="8819953" y="1719749"/>
            <a:ext cx="2320" cy="311841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3" name="Rectangle 492">
            <a:extLst>
              <a:ext uri="{FF2B5EF4-FFF2-40B4-BE49-F238E27FC236}">
                <a16:creationId xmlns:a16="http://schemas.microsoft.com/office/drawing/2014/main" id="{F6F846C1-FC9A-BE4E-BE9D-96FF7FEEB133}"/>
              </a:ext>
            </a:extLst>
          </p:cNvPr>
          <p:cNvSpPr/>
          <p:nvPr/>
        </p:nvSpPr>
        <p:spPr>
          <a:xfrm flipV="1">
            <a:off x="9089407" y="23914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94" name="Elbow Connector 493">
            <a:extLst>
              <a:ext uri="{FF2B5EF4-FFF2-40B4-BE49-F238E27FC236}">
                <a16:creationId xmlns:a16="http://schemas.microsoft.com/office/drawing/2014/main" id="{D659A5BA-6763-2949-B5CE-CDAF737F36C1}"/>
              </a:ext>
            </a:extLst>
          </p:cNvPr>
          <p:cNvCxnSpPr>
            <a:cxnSpLocks/>
            <a:stCxn id="493" idx="3"/>
          </p:cNvCxnSpPr>
          <p:nvPr/>
        </p:nvCxnSpPr>
        <p:spPr>
          <a:xfrm flipV="1">
            <a:off x="9352601" y="22393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5" name="Arc 494">
            <a:extLst>
              <a:ext uri="{FF2B5EF4-FFF2-40B4-BE49-F238E27FC236}">
                <a16:creationId xmlns:a16="http://schemas.microsoft.com/office/drawing/2014/main" id="{2B839C24-D364-4B45-8E45-86CD3C9A1C25}"/>
              </a:ext>
            </a:extLst>
          </p:cNvPr>
          <p:cNvSpPr/>
          <p:nvPr/>
        </p:nvSpPr>
        <p:spPr>
          <a:xfrm flipV="1">
            <a:off x="8619843" y="203149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86" name="Elbow Connector 485">
            <a:extLst>
              <a:ext uri="{FF2B5EF4-FFF2-40B4-BE49-F238E27FC236}">
                <a16:creationId xmlns:a16="http://schemas.microsoft.com/office/drawing/2014/main" id="{82238F40-3B36-FA4D-AEAA-B4C669A0D8A6}"/>
              </a:ext>
            </a:extLst>
          </p:cNvPr>
          <p:cNvCxnSpPr>
            <a:cxnSpLocks/>
            <a:stCxn id="458" idx="0"/>
            <a:endCxn id="488" idx="1"/>
          </p:cNvCxnSpPr>
          <p:nvPr/>
        </p:nvCxnSpPr>
        <p:spPr>
          <a:xfrm rot="16200000" flipH="1">
            <a:off x="5483947" y="2315109"/>
            <a:ext cx="145852" cy="269984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7" name="Straight Connector 486">
            <a:extLst>
              <a:ext uri="{FF2B5EF4-FFF2-40B4-BE49-F238E27FC236}">
                <a16:creationId xmlns:a16="http://schemas.microsoft.com/office/drawing/2014/main" id="{35994CD8-D76C-2746-91DD-D0B21D923EBB}"/>
              </a:ext>
            </a:extLst>
          </p:cNvPr>
          <p:cNvCxnSpPr>
            <a:cxnSpLocks/>
          </p:cNvCxnSpPr>
          <p:nvPr/>
        </p:nvCxnSpPr>
        <p:spPr>
          <a:xfrm>
            <a:off x="5419917" y="1719748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8" name="Rectangle 487">
            <a:extLst>
              <a:ext uri="{FF2B5EF4-FFF2-40B4-BE49-F238E27FC236}">
                <a16:creationId xmlns:a16="http://schemas.microsoft.com/office/drawing/2014/main" id="{062BD3DB-3E8F-8F4C-8AB7-B5012B355833}"/>
              </a:ext>
            </a:extLst>
          </p:cNvPr>
          <p:cNvSpPr/>
          <p:nvPr/>
        </p:nvSpPr>
        <p:spPr>
          <a:xfrm flipV="1">
            <a:off x="5691865" y="23914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89" name="Elbow Connector 488">
            <a:extLst>
              <a:ext uri="{FF2B5EF4-FFF2-40B4-BE49-F238E27FC236}">
                <a16:creationId xmlns:a16="http://schemas.microsoft.com/office/drawing/2014/main" id="{64D44D61-A6D9-3349-AD16-EAFABD9B463D}"/>
              </a:ext>
            </a:extLst>
          </p:cNvPr>
          <p:cNvCxnSpPr>
            <a:cxnSpLocks/>
            <a:stCxn id="488" idx="3"/>
          </p:cNvCxnSpPr>
          <p:nvPr/>
        </p:nvCxnSpPr>
        <p:spPr>
          <a:xfrm flipV="1">
            <a:off x="5955059" y="22393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0" name="Arc 489">
            <a:extLst>
              <a:ext uri="{FF2B5EF4-FFF2-40B4-BE49-F238E27FC236}">
                <a16:creationId xmlns:a16="http://schemas.microsoft.com/office/drawing/2014/main" id="{3312909E-3F0B-F24A-94C3-1EB555FD1B79}"/>
              </a:ext>
            </a:extLst>
          </p:cNvPr>
          <p:cNvSpPr/>
          <p:nvPr/>
        </p:nvSpPr>
        <p:spPr>
          <a:xfrm flipV="1">
            <a:off x="5222301" y="203149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81" name="Elbow Connector 480">
            <a:extLst>
              <a:ext uri="{FF2B5EF4-FFF2-40B4-BE49-F238E27FC236}">
                <a16:creationId xmlns:a16="http://schemas.microsoft.com/office/drawing/2014/main" id="{4E0A5C59-8430-E341-AA5D-5D6D2A88DD50}"/>
              </a:ext>
            </a:extLst>
          </p:cNvPr>
          <p:cNvCxnSpPr>
            <a:cxnSpLocks/>
            <a:stCxn id="455" idx="0"/>
            <a:endCxn id="483" idx="1"/>
          </p:cNvCxnSpPr>
          <p:nvPr/>
        </p:nvCxnSpPr>
        <p:spPr>
          <a:xfrm rot="16200000" flipH="1">
            <a:off x="7182718" y="2315108"/>
            <a:ext cx="145852" cy="269985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>
            <a:extLst>
              <a:ext uri="{FF2B5EF4-FFF2-40B4-BE49-F238E27FC236}">
                <a16:creationId xmlns:a16="http://schemas.microsoft.com/office/drawing/2014/main" id="{898D6E6A-F416-5046-8AC3-07FBEEE09A39}"/>
              </a:ext>
            </a:extLst>
          </p:cNvPr>
          <p:cNvCxnSpPr>
            <a:cxnSpLocks/>
            <a:stCxn id="419" idx="0"/>
            <a:endCxn id="485" idx="2"/>
          </p:cNvCxnSpPr>
          <p:nvPr/>
        </p:nvCxnSpPr>
        <p:spPr>
          <a:xfrm flipH="1">
            <a:off x="7121183" y="1719749"/>
            <a:ext cx="2319" cy="311841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3" name="Rectangle 482">
            <a:extLst>
              <a:ext uri="{FF2B5EF4-FFF2-40B4-BE49-F238E27FC236}">
                <a16:creationId xmlns:a16="http://schemas.microsoft.com/office/drawing/2014/main" id="{9632759A-30A0-CD43-9EFE-DCE29B8492EA}"/>
              </a:ext>
            </a:extLst>
          </p:cNvPr>
          <p:cNvSpPr/>
          <p:nvPr/>
        </p:nvSpPr>
        <p:spPr>
          <a:xfrm flipV="1">
            <a:off x="7390637" y="23914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84" name="Elbow Connector 483">
            <a:extLst>
              <a:ext uri="{FF2B5EF4-FFF2-40B4-BE49-F238E27FC236}">
                <a16:creationId xmlns:a16="http://schemas.microsoft.com/office/drawing/2014/main" id="{413991AD-E992-8F4A-A364-442ADF5F5A4B}"/>
              </a:ext>
            </a:extLst>
          </p:cNvPr>
          <p:cNvCxnSpPr>
            <a:cxnSpLocks/>
            <a:stCxn id="483" idx="3"/>
          </p:cNvCxnSpPr>
          <p:nvPr/>
        </p:nvCxnSpPr>
        <p:spPr>
          <a:xfrm flipV="1">
            <a:off x="7653831" y="22393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5" name="Arc 484">
            <a:extLst>
              <a:ext uri="{FF2B5EF4-FFF2-40B4-BE49-F238E27FC236}">
                <a16:creationId xmlns:a16="http://schemas.microsoft.com/office/drawing/2014/main" id="{89AF8949-2193-094D-8AB0-ECE754A4FE0E}"/>
              </a:ext>
            </a:extLst>
          </p:cNvPr>
          <p:cNvSpPr/>
          <p:nvPr/>
        </p:nvSpPr>
        <p:spPr>
          <a:xfrm flipV="1">
            <a:off x="6921073" y="203149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76" name="Elbow Connector 475">
            <a:extLst>
              <a:ext uri="{FF2B5EF4-FFF2-40B4-BE49-F238E27FC236}">
                <a16:creationId xmlns:a16="http://schemas.microsoft.com/office/drawing/2014/main" id="{DD061C28-809E-B744-B50A-AD0BDD5A34A3}"/>
              </a:ext>
            </a:extLst>
          </p:cNvPr>
          <p:cNvCxnSpPr>
            <a:cxnSpLocks/>
            <a:stCxn id="496" idx="0"/>
            <a:endCxn id="478" idx="1"/>
          </p:cNvCxnSpPr>
          <p:nvPr/>
        </p:nvCxnSpPr>
        <p:spPr>
          <a:xfrm rot="16200000" flipH="1">
            <a:off x="2089819" y="2318522"/>
            <a:ext cx="145853" cy="263157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Connector 476">
            <a:extLst>
              <a:ext uri="{FF2B5EF4-FFF2-40B4-BE49-F238E27FC236}">
                <a16:creationId xmlns:a16="http://schemas.microsoft.com/office/drawing/2014/main" id="{7F486746-DECB-0C4B-AE5F-52DBBA18EEF0}"/>
              </a:ext>
            </a:extLst>
          </p:cNvPr>
          <p:cNvCxnSpPr>
            <a:cxnSpLocks/>
          </p:cNvCxnSpPr>
          <p:nvPr/>
        </p:nvCxnSpPr>
        <p:spPr>
          <a:xfrm>
            <a:off x="2031167" y="1719749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8" name="Rectangle 477">
            <a:extLst>
              <a:ext uri="{FF2B5EF4-FFF2-40B4-BE49-F238E27FC236}">
                <a16:creationId xmlns:a16="http://schemas.microsoft.com/office/drawing/2014/main" id="{914651F8-CE9B-5040-AC94-18C881679845}"/>
              </a:ext>
            </a:extLst>
          </p:cNvPr>
          <p:cNvSpPr/>
          <p:nvPr/>
        </p:nvSpPr>
        <p:spPr>
          <a:xfrm flipV="1">
            <a:off x="2294324" y="2391431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79" name="Elbow Connector 478">
            <a:extLst>
              <a:ext uri="{FF2B5EF4-FFF2-40B4-BE49-F238E27FC236}">
                <a16:creationId xmlns:a16="http://schemas.microsoft.com/office/drawing/2014/main" id="{78F892D2-CED6-664F-8777-CC76D4CA991B}"/>
              </a:ext>
            </a:extLst>
          </p:cNvPr>
          <p:cNvCxnSpPr>
            <a:cxnSpLocks/>
            <a:stCxn id="478" idx="3"/>
          </p:cNvCxnSpPr>
          <p:nvPr/>
        </p:nvCxnSpPr>
        <p:spPr>
          <a:xfrm flipV="1">
            <a:off x="2557518" y="2239399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0" name="Arc 479">
            <a:extLst>
              <a:ext uri="{FF2B5EF4-FFF2-40B4-BE49-F238E27FC236}">
                <a16:creationId xmlns:a16="http://schemas.microsoft.com/office/drawing/2014/main" id="{69AF0AD3-847C-B74E-92AD-405361CA9DC5}"/>
              </a:ext>
            </a:extLst>
          </p:cNvPr>
          <p:cNvSpPr/>
          <p:nvPr/>
        </p:nvSpPr>
        <p:spPr>
          <a:xfrm flipV="1">
            <a:off x="1824759" y="2031494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71" name="Elbow Connector 470">
            <a:extLst>
              <a:ext uri="{FF2B5EF4-FFF2-40B4-BE49-F238E27FC236}">
                <a16:creationId xmlns:a16="http://schemas.microsoft.com/office/drawing/2014/main" id="{231F4D1A-1F02-CB48-83E3-6E93E78F5523}"/>
              </a:ext>
            </a:extLst>
          </p:cNvPr>
          <p:cNvCxnSpPr>
            <a:cxnSpLocks/>
            <a:stCxn id="461" idx="0"/>
            <a:endCxn id="473" idx="1"/>
          </p:cNvCxnSpPr>
          <p:nvPr/>
        </p:nvCxnSpPr>
        <p:spPr>
          <a:xfrm rot="16200000" flipH="1">
            <a:off x="3785177" y="2315108"/>
            <a:ext cx="145851" cy="269985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Connector 471">
            <a:extLst>
              <a:ext uri="{FF2B5EF4-FFF2-40B4-BE49-F238E27FC236}">
                <a16:creationId xmlns:a16="http://schemas.microsoft.com/office/drawing/2014/main" id="{A52400E9-8557-3E48-8A52-87833B2EC0A6}"/>
              </a:ext>
            </a:extLst>
          </p:cNvPr>
          <p:cNvCxnSpPr>
            <a:cxnSpLocks/>
          </p:cNvCxnSpPr>
          <p:nvPr/>
        </p:nvCxnSpPr>
        <p:spPr>
          <a:xfrm>
            <a:off x="3721147" y="1719748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3" name="Rectangle 472">
            <a:extLst>
              <a:ext uri="{FF2B5EF4-FFF2-40B4-BE49-F238E27FC236}">
                <a16:creationId xmlns:a16="http://schemas.microsoft.com/office/drawing/2014/main" id="{EF516D69-9FAB-0A4C-9705-4DFDAA6B8D84}"/>
              </a:ext>
            </a:extLst>
          </p:cNvPr>
          <p:cNvSpPr/>
          <p:nvPr/>
        </p:nvSpPr>
        <p:spPr>
          <a:xfrm flipV="1">
            <a:off x="3993095" y="23914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74" name="Elbow Connector 473">
            <a:extLst>
              <a:ext uri="{FF2B5EF4-FFF2-40B4-BE49-F238E27FC236}">
                <a16:creationId xmlns:a16="http://schemas.microsoft.com/office/drawing/2014/main" id="{E5361130-A580-8846-A3B2-AF740FB6FDD5}"/>
              </a:ext>
            </a:extLst>
          </p:cNvPr>
          <p:cNvCxnSpPr>
            <a:cxnSpLocks/>
            <a:stCxn id="473" idx="3"/>
          </p:cNvCxnSpPr>
          <p:nvPr/>
        </p:nvCxnSpPr>
        <p:spPr>
          <a:xfrm flipV="1">
            <a:off x="4256289" y="22393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5" name="Arc 474">
            <a:extLst>
              <a:ext uri="{FF2B5EF4-FFF2-40B4-BE49-F238E27FC236}">
                <a16:creationId xmlns:a16="http://schemas.microsoft.com/office/drawing/2014/main" id="{CB024890-2826-1E41-81FB-0F10D63ECB74}"/>
              </a:ext>
            </a:extLst>
          </p:cNvPr>
          <p:cNvSpPr/>
          <p:nvPr/>
        </p:nvSpPr>
        <p:spPr>
          <a:xfrm flipV="1">
            <a:off x="3523531" y="203149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17" name="Straight Connector 516">
            <a:extLst>
              <a:ext uri="{FF2B5EF4-FFF2-40B4-BE49-F238E27FC236}">
                <a16:creationId xmlns:a16="http://schemas.microsoft.com/office/drawing/2014/main" id="{B86357C8-CBA0-7E46-B0C6-8EFDF61F6E99}"/>
              </a:ext>
            </a:extLst>
          </p:cNvPr>
          <p:cNvCxnSpPr>
            <a:cxnSpLocks/>
          </p:cNvCxnSpPr>
          <p:nvPr/>
        </p:nvCxnSpPr>
        <p:spPr>
          <a:xfrm>
            <a:off x="7127481" y="23771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8" name="Straight Connector 517">
            <a:extLst>
              <a:ext uri="{FF2B5EF4-FFF2-40B4-BE49-F238E27FC236}">
                <a16:creationId xmlns:a16="http://schemas.microsoft.com/office/drawing/2014/main" id="{2C2336D8-56C4-6648-86BF-84E587A2A23E}"/>
              </a:ext>
            </a:extLst>
          </p:cNvPr>
          <p:cNvCxnSpPr>
            <a:cxnSpLocks/>
          </p:cNvCxnSpPr>
          <p:nvPr/>
        </p:nvCxnSpPr>
        <p:spPr>
          <a:xfrm>
            <a:off x="7127481" y="3034601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9" name="Straight Connector 518">
            <a:extLst>
              <a:ext uri="{FF2B5EF4-FFF2-40B4-BE49-F238E27FC236}">
                <a16:creationId xmlns:a16="http://schemas.microsoft.com/office/drawing/2014/main" id="{6C2F5687-E8ED-F94A-A7A1-7D50199AB4F3}"/>
              </a:ext>
            </a:extLst>
          </p:cNvPr>
          <p:cNvCxnSpPr>
            <a:cxnSpLocks/>
          </p:cNvCxnSpPr>
          <p:nvPr/>
        </p:nvCxnSpPr>
        <p:spPr>
          <a:xfrm>
            <a:off x="8826251" y="23771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0" name="Rectangle 519">
            <a:extLst>
              <a:ext uri="{FF2B5EF4-FFF2-40B4-BE49-F238E27FC236}">
                <a16:creationId xmlns:a16="http://schemas.microsoft.com/office/drawing/2014/main" id="{6EF0E1BE-A404-6D46-9C18-7FB18A16ED48}"/>
              </a:ext>
            </a:extLst>
          </p:cNvPr>
          <p:cNvSpPr/>
          <p:nvPr/>
        </p:nvSpPr>
        <p:spPr>
          <a:xfrm flipV="1">
            <a:off x="9089407" y="3048856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21" name="Diamond 520">
            <a:extLst>
              <a:ext uri="{FF2B5EF4-FFF2-40B4-BE49-F238E27FC236}">
                <a16:creationId xmlns:a16="http://schemas.microsoft.com/office/drawing/2014/main" id="{7BF2EEC1-A957-7B41-AD29-697F1E798147}"/>
              </a:ext>
            </a:extLst>
          </p:cNvPr>
          <p:cNvSpPr/>
          <p:nvPr/>
        </p:nvSpPr>
        <p:spPr>
          <a:xfrm flipV="1">
            <a:off x="9754710" y="2998821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22" name="Arc 521">
            <a:extLst>
              <a:ext uri="{FF2B5EF4-FFF2-40B4-BE49-F238E27FC236}">
                <a16:creationId xmlns:a16="http://schemas.microsoft.com/office/drawing/2014/main" id="{7072EA50-F950-284B-9D01-F62D8A863ABA}"/>
              </a:ext>
            </a:extLst>
          </p:cNvPr>
          <p:cNvSpPr/>
          <p:nvPr/>
        </p:nvSpPr>
        <p:spPr>
          <a:xfrm flipV="1">
            <a:off x="8619843" y="2688920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23" name="Straight Connector 522">
            <a:extLst>
              <a:ext uri="{FF2B5EF4-FFF2-40B4-BE49-F238E27FC236}">
                <a16:creationId xmlns:a16="http://schemas.microsoft.com/office/drawing/2014/main" id="{001AA718-EE64-8547-B51E-E39A88F67E85}"/>
              </a:ext>
            </a:extLst>
          </p:cNvPr>
          <p:cNvCxnSpPr>
            <a:cxnSpLocks/>
          </p:cNvCxnSpPr>
          <p:nvPr/>
        </p:nvCxnSpPr>
        <p:spPr>
          <a:xfrm>
            <a:off x="8826251" y="3034601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4" name="Straight Connector 523">
            <a:extLst>
              <a:ext uri="{FF2B5EF4-FFF2-40B4-BE49-F238E27FC236}">
                <a16:creationId xmlns:a16="http://schemas.microsoft.com/office/drawing/2014/main" id="{8A9F6FDE-570B-8241-BA39-90EACCE9D240}"/>
              </a:ext>
            </a:extLst>
          </p:cNvPr>
          <p:cNvCxnSpPr>
            <a:cxnSpLocks/>
            <a:endCxn id="520" idx="1"/>
          </p:cNvCxnSpPr>
          <p:nvPr/>
        </p:nvCxnSpPr>
        <p:spPr>
          <a:xfrm flipV="1">
            <a:off x="8830778" y="3180453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5" name="Elbow Connector 524">
            <a:extLst>
              <a:ext uri="{FF2B5EF4-FFF2-40B4-BE49-F238E27FC236}">
                <a16:creationId xmlns:a16="http://schemas.microsoft.com/office/drawing/2014/main" id="{4A2C53CC-9AC5-3D4B-AAF5-F08F86601998}"/>
              </a:ext>
            </a:extLst>
          </p:cNvPr>
          <p:cNvCxnSpPr>
            <a:cxnSpLocks/>
            <a:stCxn id="520" idx="3"/>
          </p:cNvCxnSpPr>
          <p:nvPr/>
        </p:nvCxnSpPr>
        <p:spPr>
          <a:xfrm flipV="1">
            <a:off x="9352601" y="2896824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6" name="Elbow Connector 525">
            <a:extLst>
              <a:ext uri="{FF2B5EF4-FFF2-40B4-BE49-F238E27FC236}">
                <a16:creationId xmlns:a16="http://schemas.microsoft.com/office/drawing/2014/main" id="{BB45BF72-B01A-3C49-A5BC-1B36FDCCA417}"/>
              </a:ext>
            </a:extLst>
          </p:cNvPr>
          <p:cNvCxnSpPr>
            <a:cxnSpLocks/>
            <a:stCxn id="521" idx="3"/>
          </p:cNvCxnSpPr>
          <p:nvPr/>
        </p:nvCxnSpPr>
        <p:spPr>
          <a:xfrm flipV="1">
            <a:off x="10117976" y="2896826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7" name="Elbow Connector 526">
            <a:extLst>
              <a:ext uri="{FF2B5EF4-FFF2-40B4-BE49-F238E27FC236}">
                <a16:creationId xmlns:a16="http://schemas.microsoft.com/office/drawing/2014/main" id="{A676FA75-DC9C-8647-B65B-6FE622478BA1}"/>
              </a:ext>
            </a:extLst>
          </p:cNvPr>
          <p:cNvCxnSpPr>
            <a:cxnSpLocks/>
            <a:endCxn id="521" idx="1"/>
          </p:cNvCxnSpPr>
          <p:nvPr/>
        </p:nvCxnSpPr>
        <p:spPr>
          <a:xfrm rot="16200000" flipH="1">
            <a:off x="9527229" y="2952973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B988E774-4A79-0848-862B-E2C0263BA3D2}"/>
              </a:ext>
            </a:extLst>
          </p:cNvPr>
          <p:cNvCxnSpPr>
            <a:cxnSpLocks/>
            <a:endCxn id="529" idx="2"/>
          </p:cNvCxnSpPr>
          <p:nvPr/>
        </p:nvCxnSpPr>
        <p:spPr>
          <a:xfrm>
            <a:off x="8964027" y="2896824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9" name="Oval 528">
            <a:extLst>
              <a:ext uri="{FF2B5EF4-FFF2-40B4-BE49-F238E27FC236}">
                <a16:creationId xmlns:a16="http://schemas.microsoft.com/office/drawing/2014/main" id="{E119276B-9052-2440-AD07-89C1C60DCB61}"/>
              </a:ext>
            </a:extLst>
          </p:cNvPr>
          <p:cNvSpPr/>
          <p:nvPr/>
        </p:nvSpPr>
        <p:spPr>
          <a:xfrm flipV="1">
            <a:off x="10380417" y="27590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30" name="Straight Connector 529">
            <a:extLst>
              <a:ext uri="{FF2B5EF4-FFF2-40B4-BE49-F238E27FC236}">
                <a16:creationId xmlns:a16="http://schemas.microsoft.com/office/drawing/2014/main" id="{5249E579-C0C4-5C4D-94C0-614C17CA5D0F}"/>
              </a:ext>
            </a:extLst>
          </p:cNvPr>
          <p:cNvCxnSpPr>
            <a:cxnSpLocks/>
          </p:cNvCxnSpPr>
          <p:nvPr/>
        </p:nvCxnSpPr>
        <p:spPr>
          <a:xfrm>
            <a:off x="5428709" y="23771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1" name="Rectangle 530">
            <a:extLst>
              <a:ext uri="{FF2B5EF4-FFF2-40B4-BE49-F238E27FC236}">
                <a16:creationId xmlns:a16="http://schemas.microsoft.com/office/drawing/2014/main" id="{4FF84C13-FE64-854D-A541-6A4B13BBE73F}"/>
              </a:ext>
            </a:extLst>
          </p:cNvPr>
          <p:cNvSpPr/>
          <p:nvPr/>
        </p:nvSpPr>
        <p:spPr>
          <a:xfrm flipV="1">
            <a:off x="5691865" y="3048856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32" name="Diamond 531">
            <a:extLst>
              <a:ext uri="{FF2B5EF4-FFF2-40B4-BE49-F238E27FC236}">
                <a16:creationId xmlns:a16="http://schemas.microsoft.com/office/drawing/2014/main" id="{2FE67654-BC3A-B249-A18E-07D7C8FC4487}"/>
              </a:ext>
            </a:extLst>
          </p:cNvPr>
          <p:cNvSpPr/>
          <p:nvPr/>
        </p:nvSpPr>
        <p:spPr>
          <a:xfrm flipV="1">
            <a:off x="6357168" y="2998821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33" name="Arc 532">
            <a:extLst>
              <a:ext uri="{FF2B5EF4-FFF2-40B4-BE49-F238E27FC236}">
                <a16:creationId xmlns:a16="http://schemas.microsoft.com/office/drawing/2014/main" id="{7DBA0715-D627-8B4D-8B99-D044FFFC4D98}"/>
              </a:ext>
            </a:extLst>
          </p:cNvPr>
          <p:cNvSpPr/>
          <p:nvPr/>
        </p:nvSpPr>
        <p:spPr>
          <a:xfrm flipV="1">
            <a:off x="5222301" y="2688920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34" name="Straight Connector 533">
            <a:extLst>
              <a:ext uri="{FF2B5EF4-FFF2-40B4-BE49-F238E27FC236}">
                <a16:creationId xmlns:a16="http://schemas.microsoft.com/office/drawing/2014/main" id="{000B6A81-E14C-274A-ACB6-4DDBD3345BE9}"/>
              </a:ext>
            </a:extLst>
          </p:cNvPr>
          <p:cNvCxnSpPr>
            <a:cxnSpLocks/>
          </p:cNvCxnSpPr>
          <p:nvPr/>
        </p:nvCxnSpPr>
        <p:spPr>
          <a:xfrm>
            <a:off x="5428709" y="3034601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5" name="Straight Connector 534">
            <a:extLst>
              <a:ext uri="{FF2B5EF4-FFF2-40B4-BE49-F238E27FC236}">
                <a16:creationId xmlns:a16="http://schemas.microsoft.com/office/drawing/2014/main" id="{AB9267EE-04FB-CF4E-B922-0336536EB4AF}"/>
              </a:ext>
            </a:extLst>
          </p:cNvPr>
          <p:cNvCxnSpPr>
            <a:cxnSpLocks/>
            <a:endCxn id="531" idx="1"/>
          </p:cNvCxnSpPr>
          <p:nvPr/>
        </p:nvCxnSpPr>
        <p:spPr>
          <a:xfrm flipV="1">
            <a:off x="5433236" y="3180453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6" name="Elbow Connector 535">
            <a:extLst>
              <a:ext uri="{FF2B5EF4-FFF2-40B4-BE49-F238E27FC236}">
                <a16:creationId xmlns:a16="http://schemas.microsoft.com/office/drawing/2014/main" id="{468411FA-2393-FE4E-9152-9C61789A71A7}"/>
              </a:ext>
            </a:extLst>
          </p:cNvPr>
          <p:cNvCxnSpPr>
            <a:cxnSpLocks/>
            <a:stCxn id="531" idx="3"/>
          </p:cNvCxnSpPr>
          <p:nvPr/>
        </p:nvCxnSpPr>
        <p:spPr>
          <a:xfrm flipV="1">
            <a:off x="5955059" y="2896824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7" name="Elbow Connector 536">
            <a:extLst>
              <a:ext uri="{FF2B5EF4-FFF2-40B4-BE49-F238E27FC236}">
                <a16:creationId xmlns:a16="http://schemas.microsoft.com/office/drawing/2014/main" id="{BE35E2D4-00D6-F74C-A0A6-8CA169664477}"/>
              </a:ext>
            </a:extLst>
          </p:cNvPr>
          <p:cNvCxnSpPr>
            <a:cxnSpLocks/>
            <a:stCxn id="532" idx="3"/>
          </p:cNvCxnSpPr>
          <p:nvPr/>
        </p:nvCxnSpPr>
        <p:spPr>
          <a:xfrm flipV="1">
            <a:off x="6720435" y="2896826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8" name="Elbow Connector 537">
            <a:extLst>
              <a:ext uri="{FF2B5EF4-FFF2-40B4-BE49-F238E27FC236}">
                <a16:creationId xmlns:a16="http://schemas.microsoft.com/office/drawing/2014/main" id="{52631B0D-4F54-784C-B9D6-5A985A5B5E87}"/>
              </a:ext>
            </a:extLst>
          </p:cNvPr>
          <p:cNvCxnSpPr>
            <a:cxnSpLocks/>
            <a:endCxn id="532" idx="1"/>
          </p:cNvCxnSpPr>
          <p:nvPr/>
        </p:nvCxnSpPr>
        <p:spPr>
          <a:xfrm rot="16200000" flipH="1">
            <a:off x="6129687" y="2952973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Straight Connector 538">
            <a:extLst>
              <a:ext uri="{FF2B5EF4-FFF2-40B4-BE49-F238E27FC236}">
                <a16:creationId xmlns:a16="http://schemas.microsoft.com/office/drawing/2014/main" id="{6DEE01D3-F9CE-AF4B-BE2F-99C7A54B9331}"/>
              </a:ext>
            </a:extLst>
          </p:cNvPr>
          <p:cNvCxnSpPr>
            <a:cxnSpLocks/>
            <a:endCxn id="540" idx="2"/>
          </p:cNvCxnSpPr>
          <p:nvPr/>
        </p:nvCxnSpPr>
        <p:spPr>
          <a:xfrm>
            <a:off x="5566485" y="2896824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0" name="Oval 539">
            <a:extLst>
              <a:ext uri="{FF2B5EF4-FFF2-40B4-BE49-F238E27FC236}">
                <a16:creationId xmlns:a16="http://schemas.microsoft.com/office/drawing/2014/main" id="{932451D2-68D4-A14F-A66E-8C34514B9427}"/>
              </a:ext>
            </a:extLst>
          </p:cNvPr>
          <p:cNvSpPr/>
          <p:nvPr/>
        </p:nvSpPr>
        <p:spPr>
          <a:xfrm flipV="1">
            <a:off x="6982876" y="27590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41" name="Straight Connector 540">
            <a:extLst>
              <a:ext uri="{FF2B5EF4-FFF2-40B4-BE49-F238E27FC236}">
                <a16:creationId xmlns:a16="http://schemas.microsoft.com/office/drawing/2014/main" id="{4C908DC5-3B5D-2A41-A631-B7E1727BE27F}"/>
              </a:ext>
            </a:extLst>
          </p:cNvPr>
          <p:cNvCxnSpPr>
            <a:cxnSpLocks/>
          </p:cNvCxnSpPr>
          <p:nvPr/>
        </p:nvCxnSpPr>
        <p:spPr>
          <a:xfrm>
            <a:off x="3729939" y="23771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" name="Rectangle 541">
            <a:extLst>
              <a:ext uri="{FF2B5EF4-FFF2-40B4-BE49-F238E27FC236}">
                <a16:creationId xmlns:a16="http://schemas.microsoft.com/office/drawing/2014/main" id="{CB0E609A-690D-B34C-BE26-BC03C0D15677}"/>
              </a:ext>
            </a:extLst>
          </p:cNvPr>
          <p:cNvSpPr/>
          <p:nvPr/>
        </p:nvSpPr>
        <p:spPr>
          <a:xfrm flipV="1">
            <a:off x="3993095" y="3048856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43" name="Diamond 542">
            <a:extLst>
              <a:ext uri="{FF2B5EF4-FFF2-40B4-BE49-F238E27FC236}">
                <a16:creationId xmlns:a16="http://schemas.microsoft.com/office/drawing/2014/main" id="{3D0E6650-AC4C-CA4C-82EC-E0C060A04853}"/>
              </a:ext>
            </a:extLst>
          </p:cNvPr>
          <p:cNvSpPr/>
          <p:nvPr/>
        </p:nvSpPr>
        <p:spPr>
          <a:xfrm flipV="1">
            <a:off x="4658398" y="2998821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44" name="Arc 543">
            <a:extLst>
              <a:ext uri="{FF2B5EF4-FFF2-40B4-BE49-F238E27FC236}">
                <a16:creationId xmlns:a16="http://schemas.microsoft.com/office/drawing/2014/main" id="{64738EF9-1BDB-504A-AFA7-6C8129A89476}"/>
              </a:ext>
            </a:extLst>
          </p:cNvPr>
          <p:cNvSpPr/>
          <p:nvPr/>
        </p:nvSpPr>
        <p:spPr>
          <a:xfrm flipV="1">
            <a:off x="3523531" y="2688920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45" name="Straight Connector 544">
            <a:extLst>
              <a:ext uri="{FF2B5EF4-FFF2-40B4-BE49-F238E27FC236}">
                <a16:creationId xmlns:a16="http://schemas.microsoft.com/office/drawing/2014/main" id="{D749BFEA-2606-2A44-8AAF-F4696D183555}"/>
              </a:ext>
            </a:extLst>
          </p:cNvPr>
          <p:cNvCxnSpPr>
            <a:cxnSpLocks/>
          </p:cNvCxnSpPr>
          <p:nvPr/>
        </p:nvCxnSpPr>
        <p:spPr>
          <a:xfrm>
            <a:off x="3729939" y="3034601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6" name="Straight Connector 545">
            <a:extLst>
              <a:ext uri="{FF2B5EF4-FFF2-40B4-BE49-F238E27FC236}">
                <a16:creationId xmlns:a16="http://schemas.microsoft.com/office/drawing/2014/main" id="{CBEB5415-6A80-0043-A95F-6459AC88D4AC}"/>
              </a:ext>
            </a:extLst>
          </p:cNvPr>
          <p:cNvCxnSpPr>
            <a:cxnSpLocks/>
            <a:endCxn id="542" idx="1"/>
          </p:cNvCxnSpPr>
          <p:nvPr/>
        </p:nvCxnSpPr>
        <p:spPr>
          <a:xfrm flipV="1">
            <a:off x="3734466" y="3180453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7" name="Elbow Connector 546">
            <a:extLst>
              <a:ext uri="{FF2B5EF4-FFF2-40B4-BE49-F238E27FC236}">
                <a16:creationId xmlns:a16="http://schemas.microsoft.com/office/drawing/2014/main" id="{02E79F1F-87F3-4845-BC69-32763BE0EB7A}"/>
              </a:ext>
            </a:extLst>
          </p:cNvPr>
          <p:cNvCxnSpPr>
            <a:cxnSpLocks/>
            <a:stCxn id="542" idx="3"/>
          </p:cNvCxnSpPr>
          <p:nvPr/>
        </p:nvCxnSpPr>
        <p:spPr>
          <a:xfrm flipV="1">
            <a:off x="4256289" y="2896824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8" name="Elbow Connector 547">
            <a:extLst>
              <a:ext uri="{FF2B5EF4-FFF2-40B4-BE49-F238E27FC236}">
                <a16:creationId xmlns:a16="http://schemas.microsoft.com/office/drawing/2014/main" id="{119AF6D4-D9ED-3243-9B11-90266EA69FA7}"/>
              </a:ext>
            </a:extLst>
          </p:cNvPr>
          <p:cNvCxnSpPr>
            <a:cxnSpLocks/>
            <a:stCxn id="543" idx="3"/>
          </p:cNvCxnSpPr>
          <p:nvPr/>
        </p:nvCxnSpPr>
        <p:spPr>
          <a:xfrm flipV="1">
            <a:off x="5021664" y="2896826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9" name="Elbow Connector 548">
            <a:extLst>
              <a:ext uri="{FF2B5EF4-FFF2-40B4-BE49-F238E27FC236}">
                <a16:creationId xmlns:a16="http://schemas.microsoft.com/office/drawing/2014/main" id="{06571396-19EF-9748-A509-D67688B494C6}"/>
              </a:ext>
            </a:extLst>
          </p:cNvPr>
          <p:cNvCxnSpPr>
            <a:cxnSpLocks/>
            <a:endCxn id="543" idx="1"/>
          </p:cNvCxnSpPr>
          <p:nvPr/>
        </p:nvCxnSpPr>
        <p:spPr>
          <a:xfrm rot="16200000" flipH="1">
            <a:off x="4430917" y="2952973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0" name="Straight Connector 549">
            <a:extLst>
              <a:ext uri="{FF2B5EF4-FFF2-40B4-BE49-F238E27FC236}">
                <a16:creationId xmlns:a16="http://schemas.microsoft.com/office/drawing/2014/main" id="{D4F02D53-BD83-9B4E-87BF-E2609D2933E0}"/>
              </a:ext>
            </a:extLst>
          </p:cNvPr>
          <p:cNvCxnSpPr>
            <a:cxnSpLocks/>
            <a:endCxn id="551" idx="2"/>
          </p:cNvCxnSpPr>
          <p:nvPr/>
        </p:nvCxnSpPr>
        <p:spPr>
          <a:xfrm>
            <a:off x="3867715" y="2896824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1" name="Oval 550">
            <a:extLst>
              <a:ext uri="{FF2B5EF4-FFF2-40B4-BE49-F238E27FC236}">
                <a16:creationId xmlns:a16="http://schemas.microsoft.com/office/drawing/2014/main" id="{588C69C9-90AB-5B4B-9C09-71D3A9613737}"/>
              </a:ext>
            </a:extLst>
          </p:cNvPr>
          <p:cNvSpPr/>
          <p:nvPr/>
        </p:nvSpPr>
        <p:spPr>
          <a:xfrm flipV="1">
            <a:off x="5284105" y="27590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52" name="Straight Connector 551">
            <a:extLst>
              <a:ext uri="{FF2B5EF4-FFF2-40B4-BE49-F238E27FC236}">
                <a16:creationId xmlns:a16="http://schemas.microsoft.com/office/drawing/2014/main" id="{BFBB4E3C-FBB4-F541-B6BC-9D740D210DDE}"/>
              </a:ext>
            </a:extLst>
          </p:cNvPr>
          <p:cNvCxnSpPr>
            <a:cxnSpLocks/>
          </p:cNvCxnSpPr>
          <p:nvPr/>
        </p:nvCxnSpPr>
        <p:spPr>
          <a:xfrm>
            <a:off x="2031167" y="2377176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" name="Rectangle 552">
            <a:extLst>
              <a:ext uri="{FF2B5EF4-FFF2-40B4-BE49-F238E27FC236}">
                <a16:creationId xmlns:a16="http://schemas.microsoft.com/office/drawing/2014/main" id="{85B48033-352A-3F4B-B11D-E0DB1DD97E0B}"/>
              </a:ext>
            </a:extLst>
          </p:cNvPr>
          <p:cNvSpPr/>
          <p:nvPr/>
        </p:nvSpPr>
        <p:spPr>
          <a:xfrm flipV="1">
            <a:off x="2294324" y="3048857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54" name="Diamond 553">
            <a:extLst>
              <a:ext uri="{FF2B5EF4-FFF2-40B4-BE49-F238E27FC236}">
                <a16:creationId xmlns:a16="http://schemas.microsoft.com/office/drawing/2014/main" id="{8C550CAF-8F48-AB4A-839E-41ADC21171E5}"/>
              </a:ext>
            </a:extLst>
          </p:cNvPr>
          <p:cNvSpPr/>
          <p:nvPr/>
        </p:nvSpPr>
        <p:spPr>
          <a:xfrm flipV="1">
            <a:off x="2959627" y="2998822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55" name="Arc 554">
            <a:extLst>
              <a:ext uri="{FF2B5EF4-FFF2-40B4-BE49-F238E27FC236}">
                <a16:creationId xmlns:a16="http://schemas.microsoft.com/office/drawing/2014/main" id="{466C31A6-F646-2C48-BB74-BADBE20BACF8}"/>
              </a:ext>
            </a:extLst>
          </p:cNvPr>
          <p:cNvSpPr/>
          <p:nvPr/>
        </p:nvSpPr>
        <p:spPr>
          <a:xfrm flipV="1">
            <a:off x="1824759" y="2688921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56" name="Straight Connector 555">
            <a:extLst>
              <a:ext uri="{FF2B5EF4-FFF2-40B4-BE49-F238E27FC236}">
                <a16:creationId xmlns:a16="http://schemas.microsoft.com/office/drawing/2014/main" id="{488C9409-9D00-3D46-90F0-531F65DFF7FA}"/>
              </a:ext>
            </a:extLst>
          </p:cNvPr>
          <p:cNvCxnSpPr>
            <a:cxnSpLocks/>
            <a:stCxn id="558" idx="0"/>
          </p:cNvCxnSpPr>
          <p:nvPr/>
        </p:nvCxnSpPr>
        <p:spPr>
          <a:xfrm>
            <a:off x="2031167" y="3034602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7" name="Straight Connector 556">
            <a:extLst>
              <a:ext uri="{FF2B5EF4-FFF2-40B4-BE49-F238E27FC236}">
                <a16:creationId xmlns:a16="http://schemas.microsoft.com/office/drawing/2014/main" id="{91E92B5B-1A98-9A4E-B43B-6BB178D77042}"/>
              </a:ext>
            </a:extLst>
          </p:cNvPr>
          <p:cNvCxnSpPr>
            <a:cxnSpLocks/>
            <a:endCxn id="553" idx="1"/>
          </p:cNvCxnSpPr>
          <p:nvPr/>
        </p:nvCxnSpPr>
        <p:spPr>
          <a:xfrm flipV="1">
            <a:off x="2035694" y="3180454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8" name="Oval 557">
            <a:extLst>
              <a:ext uri="{FF2B5EF4-FFF2-40B4-BE49-F238E27FC236}">
                <a16:creationId xmlns:a16="http://schemas.microsoft.com/office/drawing/2014/main" id="{D0792060-CEAE-A649-819E-FA8C7C79F85C}"/>
              </a:ext>
            </a:extLst>
          </p:cNvPr>
          <p:cNvSpPr/>
          <p:nvPr/>
        </p:nvSpPr>
        <p:spPr>
          <a:xfrm flipV="1">
            <a:off x="1893391" y="27590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59" name="Elbow Connector 558">
            <a:extLst>
              <a:ext uri="{FF2B5EF4-FFF2-40B4-BE49-F238E27FC236}">
                <a16:creationId xmlns:a16="http://schemas.microsoft.com/office/drawing/2014/main" id="{010D75ED-3802-374C-AFD9-1D858862CF18}"/>
              </a:ext>
            </a:extLst>
          </p:cNvPr>
          <p:cNvCxnSpPr>
            <a:cxnSpLocks/>
            <a:stCxn id="553" idx="3"/>
          </p:cNvCxnSpPr>
          <p:nvPr/>
        </p:nvCxnSpPr>
        <p:spPr>
          <a:xfrm flipV="1">
            <a:off x="2557518" y="2896825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0" name="Elbow Connector 559">
            <a:extLst>
              <a:ext uri="{FF2B5EF4-FFF2-40B4-BE49-F238E27FC236}">
                <a16:creationId xmlns:a16="http://schemas.microsoft.com/office/drawing/2014/main" id="{771AA856-919B-2B4C-B477-9189BA565092}"/>
              </a:ext>
            </a:extLst>
          </p:cNvPr>
          <p:cNvCxnSpPr>
            <a:cxnSpLocks/>
            <a:stCxn id="554" idx="3"/>
          </p:cNvCxnSpPr>
          <p:nvPr/>
        </p:nvCxnSpPr>
        <p:spPr>
          <a:xfrm flipV="1">
            <a:off x="3322893" y="2896827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1" name="Elbow Connector 560">
            <a:extLst>
              <a:ext uri="{FF2B5EF4-FFF2-40B4-BE49-F238E27FC236}">
                <a16:creationId xmlns:a16="http://schemas.microsoft.com/office/drawing/2014/main" id="{B87DAF1A-C7CE-FA4A-AF76-5E25CB67B17D}"/>
              </a:ext>
            </a:extLst>
          </p:cNvPr>
          <p:cNvCxnSpPr>
            <a:cxnSpLocks/>
            <a:endCxn id="554" idx="1"/>
          </p:cNvCxnSpPr>
          <p:nvPr/>
        </p:nvCxnSpPr>
        <p:spPr>
          <a:xfrm rot="16200000" flipH="1">
            <a:off x="2732146" y="2952974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2" name="Straight Connector 561">
            <a:extLst>
              <a:ext uri="{FF2B5EF4-FFF2-40B4-BE49-F238E27FC236}">
                <a16:creationId xmlns:a16="http://schemas.microsoft.com/office/drawing/2014/main" id="{FD841E9C-AEEC-7143-8B0A-AB6A2FA19B5A}"/>
              </a:ext>
            </a:extLst>
          </p:cNvPr>
          <p:cNvCxnSpPr>
            <a:cxnSpLocks/>
            <a:stCxn id="558" idx="6"/>
            <a:endCxn id="563" idx="2"/>
          </p:cNvCxnSpPr>
          <p:nvPr/>
        </p:nvCxnSpPr>
        <p:spPr>
          <a:xfrm>
            <a:off x="2168943" y="2896825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" name="Oval 562">
            <a:extLst>
              <a:ext uri="{FF2B5EF4-FFF2-40B4-BE49-F238E27FC236}">
                <a16:creationId xmlns:a16="http://schemas.microsoft.com/office/drawing/2014/main" id="{76E17659-B033-624A-8B58-E562AAD3C499}"/>
              </a:ext>
            </a:extLst>
          </p:cNvPr>
          <p:cNvSpPr/>
          <p:nvPr/>
        </p:nvSpPr>
        <p:spPr>
          <a:xfrm flipV="1">
            <a:off x="3585334" y="2759051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40CB5452-A0FE-A54C-BC1E-A71D85EEEDB2}"/>
              </a:ext>
            </a:extLst>
          </p:cNvPr>
          <p:cNvSpPr/>
          <p:nvPr/>
        </p:nvSpPr>
        <p:spPr>
          <a:xfrm flipV="1">
            <a:off x="7390637" y="3048856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65" name="Arc 564">
            <a:extLst>
              <a:ext uri="{FF2B5EF4-FFF2-40B4-BE49-F238E27FC236}">
                <a16:creationId xmlns:a16="http://schemas.microsoft.com/office/drawing/2014/main" id="{7C800DE8-F099-0449-894C-B7C6106001A3}"/>
              </a:ext>
            </a:extLst>
          </p:cNvPr>
          <p:cNvSpPr/>
          <p:nvPr/>
        </p:nvSpPr>
        <p:spPr>
          <a:xfrm flipV="1">
            <a:off x="6921073" y="2688920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66" name="Straight Connector 565">
            <a:extLst>
              <a:ext uri="{FF2B5EF4-FFF2-40B4-BE49-F238E27FC236}">
                <a16:creationId xmlns:a16="http://schemas.microsoft.com/office/drawing/2014/main" id="{4E0834ED-41F5-5E4F-BCEE-5704CF3A07C1}"/>
              </a:ext>
            </a:extLst>
          </p:cNvPr>
          <p:cNvCxnSpPr>
            <a:cxnSpLocks/>
            <a:endCxn id="564" idx="1"/>
          </p:cNvCxnSpPr>
          <p:nvPr/>
        </p:nvCxnSpPr>
        <p:spPr>
          <a:xfrm flipV="1">
            <a:off x="7132008" y="3180453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7" name="Elbow Connector 566">
            <a:extLst>
              <a:ext uri="{FF2B5EF4-FFF2-40B4-BE49-F238E27FC236}">
                <a16:creationId xmlns:a16="http://schemas.microsoft.com/office/drawing/2014/main" id="{E36BDA5E-CF3B-A94E-8B84-F4086DDA0ED0}"/>
              </a:ext>
            </a:extLst>
          </p:cNvPr>
          <p:cNvCxnSpPr>
            <a:cxnSpLocks/>
            <a:stCxn id="564" idx="3"/>
          </p:cNvCxnSpPr>
          <p:nvPr/>
        </p:nvCxnSpPr>
        <p:spPr>
          <a:xfrm flipV="1">
            <a:off x="7653831" y="2896824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8" name="Straight Connector 567">
            <a:extLst>
              <a:ext uri="{FF2B5EF4-FFF2-40B4-BE49-F238E27FC236}">
                <a16:creationId xmlns:a16="http://schemas.microsoft.com/office/drawing/2014/main" id="{D22E0F7A-92D1-4D47-945F-C98CF3619983}"/>
              </a:ext>
            </a:extLst>
          </p:cNvPr>
          <p:cNvCxnSpPr>
            <a:cxnSpLocks/>
          </p:cNvCxnSpPr>
          <p:nvPr/>
        </p:nvCxnSpPr>
        <p:spPr>
          <a:xfrm>
            <a:off x="7265257" y="2896824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9" name="Oval 568">
            <a:extLst>
              <a:ext uri="{FF2B5EF4-FFF2-40B4-BE49-F238E27FC236}">
                <a16:creationId xmlns:a16="http://schemas.microsoft.com/office/drawing/2014/main" id="{CFC82A3D-D073-CB49-9EE2-56685F01324B}"/>
              </a:ext>
            </a:extLst>
          </p:cNvPr>
          <p:cNvSpPr/>
          <p:nvPr/>
        </p:nvSpPr>
        <p:spPr>
          <a:xfrm flipV="1">
            <a:off x="8681647" y="27590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70" name="Straight Connector 569">
            <a:extLst>
              <a:ext uri="{FF2B5EF4-FFF2-40B4-BE49-F238E27FC236}">
                <a16:creationId xmlns:a16="http://schemas.microsoft.com/office/drawing/2014/main" id="{F9BCA5C9-7FC2-ED45-8110-D98C5671D78C}"/>
              </a:ext>
            </a:extLst>
          </p:cNvPr>
          <p:cNvCxnSpPr>
            <a:cxnSpLocks/>
          </p:cNvCxnSpPr>
          <p:nvPr/>
        </p:nvCxnSpPr>
        <p:spPr>
          <a:xfrm>
            <a:off x="8523922" y="2896825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1" name="Oval 570">
            <a:extLst>
              <a:ext uri="{FF2B5EF4-FFF2-40B4-BE49-F238E27FC236}">
                <a16:creationId xmlns:a16="http://schemas.microsoft.com/office/drawing/2014/main" id="{361F10A2-FCE9-8D47-BCC7-8BF583F15160}"/>
              </a:ext>
            </a:extLst>
          </p:cNvPr>
          <p:cNvSpPr/>
          <p:nvPr/>
        </p:nvSpPr>
        <p:spPr>
          <a:xfrm>
            <a:off x="8053406" y="2863197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572" name="Oval 571">
            <a:extLst>
              <a:ext uri="{FF2B5EF4-FFF2-40B4-BE49-F238E27FC236}">
                <a16:creationId xmlns:a16="http://schemas.microsoft.com/office/drawing/2014/main" id="{89C4D890-D1AD-B747-AEFC-7809A69EEC55}"/>
              </a:ext>
            </a:extLst>
          </p:cNvPr>
          <p:cNvSpPr/>
          <p:nvPr/>
        </p:nvSpPr>
        <p:spPr>
          <a:xfrm>
            <a:off x="8213076" y="2863197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73" name="Oval 572">
            <a:extLst>
              <a:ext uri="{FF2B5EF4-FFF2-40B4-BE49-F238E27FC236}">
                <a16:creationId xmlns:a16="http://schemas.microsoft.com/office/drawing/2014/main" id="{DAC67341-F6FA-8A4C-8ADA-DBF51B2D03AB}"/>
              </a:ext>
            </a:extLst>
          </p:cNvPr>
          <p:cNvSpPr/>
          <p:nvPr/>
        </p:nvSpPr>
        <p:spPr>
          <a:xfrm>
            <a:off x="8370730" y="2863197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74" name="Google Shape;399;p3">
            <a:extLst>
              <a:ext uri="{FF2B5EF4-FFF2-40B4-BE49-F238E27FC236}">
                <a16:creationId xmlns:a16="http://schemas.microsoft.com/office/drawing/2014/main" id="{961A4CD0-716E-1747-958D-F0C5459F5154}"/>
              </a:ext>
            </a:extLst>
          </p:cNvPr>
          <p:cNvSpPr/>
          <p:nvPr/>
        </p:nvSpPr>
        <p:spPr>
          <a:xfrm rot="16200000">
            <a:off x="1311651" y="2749773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575" name="Straight Connector 574">
            <a:extLst>
              <a:ext uri="{FF2B5EF4-FFF2-40B4-BE49-F238E27FC236}">
                <a16:creationId xmlns:a16="http://schemas.microsoft.com/office/drawing/2014/main" id="{E3003CB9-D3A9-3344-BBC7-1AA5D0F8688B}"/>
              </a:ext>
            </a:extLst>
          </p:cNvPr>
          <p:cNvCxnSpPr>
            <a:cxnSpLocks/>
            <a:stCxn id="574" idx="2"/>
          </p:cNvCxnSpPr>
          <p:nvPr/>
        </p:nvCxnSpPr>
        <p:spPr>
          <a:xfrm>
            <a:off x="1623147" y="2903782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6" name="TextBox 575">
            <a:extLst>
              <a:ext uri="{FF2B5EF4-FFF2-40B4-BE49-F238E27FC236}">
                <a16:creationId xmlns:a16="http://schemas.microsoft.com/office/drawing/2014/main" id="{BEA88E63-C0DA-BE4C-A2BD-74CFB426C6B0}"/>
              </a:ext>
            </a:extLst>
          </p:cNvPr>
          <p:cNvSpPr txBox="1"/>
          <p:nvPr/>
        </p:nvSpPr>
        <p:spPr>
          <a:xfrm>
            <a:off x="803825" y="2678387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</a:p>
        </p:txBody>
      </p:sp>
      <p:cxnSp>
        <p:nvCxnSpPr>
          <p:cNvPr id="578" name="Straight Connector 577">
            <a:extLst>
              <a:ext uri="{FF2B5EF4-FFF2-40B4-BE49-F238E27FC236}">
                <a16:creationId xmlns:a16="http://schemas.microsoft.com/office/drawing/2014/main" id="{AFC39B90-ED3B-904B-900F-B46BC5D8D3BA}"/>
              </a:ext>
            </a:extLst>
          </p:cNvPr>
          <p:cNvCxnSpPr>
            <a:cxnSpLocks/>
          </p:cNvCxnSpPr>
          <p:nvPr/>
        </p:nvCxnSpPr>
        <p:spPr>
          <a:xfrm>
            <a:off x="7127482" y="3692027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9" name="Rectangle 578">
            <a:extLst>
              <a:ext uri="{FF2B5EF4-FFF2-40B4-BE49-F238E27FC236}">
                <a16:creationId xmlns:a16="http://schemas.microsoft.com/office/drawing/2014/main" id="{6B500DBB-0C0E-F341-B780-C514A5B38F31}"/>
              </a:ext>
            </a:extLst>
          </p:cNvPr>
          <p:cNvSpPr/>
          <p:nvPr/>
        </p:nvSpPr>
        <p:spPr>
          <a:xfrm flipV="1">
            <a:off x="9089408" y="370628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80" name="Diamond 579">
            <a:extLst>
              <a:ext uri="{FF2B5EF4-FFF2-40B4-BE49-F238E27FC236}">
                <a16:creationId xmlns:a16="http://schemas.microsoft.com/office/drawing/2014/main" id="{2DFF876D-6AC7-214E-AF14-0D952898A1F0}"/>
              </a:ext>
            </a:extLst>
          </p:cNvPr>
          <p:cNvSpPr/>
          <p:nvPr/>
        </p:nvSpPr>
        <p:spPr>
          <a:xfrm flipV="1">
            <a:off x="9754711" y="365624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81" name="Arc 580">
            <a:extLst>
              <a:ext uri="{FF2B5EF4-FFF2-40B4-BE49-F238E27FC236}">
                <a16:creationId xmlns:a16="http://schemas.microsoft.com/office/drawing/2014/main" id="{5866420B-A693-D344-8958-1BE27645A0CE}"/>
              </a:ext>
            </a:extLst>
          </p:cNvPr>
          <p:cNvSpPr/>
          <p:nvPr/>
        </p:nvSpPr>
        <p:spPr>
          <a:xfrm flipV="1">
            <a:off x="8619844" y="3346346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82" name="Straight Connector 581">
            <a:extLst>
              <a:ext uri="{FF2B5EF4-FFF2-40B4-BE49-F238E27FC236}">
                <a16:creationId xmlns:a16="http://schemas.microsoft.com/office/drawing/2014/main" id="{BA8CBEB9-9DB5-8041-B258-5A19B12AC7B2}"/>
              </a:ext>
            </a:extLst>
          </p:cNvPr>
          <p:cNvCxnSpPr>
            <a:cxnSpLocks/>
          </p:cNvCxnSpPr>
          <p:nvPr/>
        </p:nvCxnSpPr>
        <p:spPr>
          <a:xfrm>
            <a:off x="8826252" y="3692027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3" name="Straight Connector 582">
            <a:extLst>
              <a:ext uri="{FF2B5EF4-FFF2-40B4-BE49-F238E27FC236}">
                <a16:creationId xmlns:a16="http://schemas.microsoft.com/office/drawing/2014/main" id="{D9094F5C-200D-C44A-B1A8-275DBDE6DE49}"/>
              </a:ext>
            </a:extLst>
          </p:cNvPr>
          <p:cNvCxnSpPr>
            <a:cxnSpLocks/>
            <a:endCxn id="579" idx="1"/>
          </p:cNvCxnSpPr>
          <p:nvPr/>
        </p:nvCxnSpPr>
        <p:spPr>
          <a:xfrm flipV="1">
            <a:off x="8830779" y="3837880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4" name="Elbow Connector 583">
            <a:extLst>
              <a:ext uri="{FF2B5EF4-FFF2-40B4-BE49-F238E27FC236}">
                <a16:creationId xmlns:a16="http://schemas.microsoft.com/office/drawing/2014/main" id="{C7FF8CA9-2433-7440-A2DF-DE7C0E3DEF76}"/>
              </a:ext>
            </a:extLst>
          </p:cNvPr>
          <p:cNvCxnSpPr>
            <a:cxnSpLocks/>
            <a:stCxn id="579" idx="3"/>
          </p:cNvCxnSpPr>
          <p:nvPr/>
        </p:nvCxnSpPr>
        <p:spPr>
          <a:xfrm flipV="1">
            <a:off x="9352602" y="355425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5" name="Elbow Connector 584">
            <a:extLst>
              <a:ext uri="{FF2B5EF4-FFF2-40B4-BE49-F238E27FC236}">
                <a16:creationId xmlns:a16="http://schemas.microsoft.com/office/drawing/2014/main" id="{4A530925-D376-8D48-BEA2-BCE50D5201D6}"/>
              </a:ext>
            </a:extLst>
          </p:cNvPr>
          <p:cNvCxnSpPr>
            <a:cxnSpLocks/>
            <a:stCxn id="580" idx="3"/>
          </p:cNvCxnSpPr>
          <p:nvPr/>
        </p:nvCxnSpPr>
        <p:spPr>
          <a:xfrm flipV="1">
            <a:off x="10117977" y="355425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6" name="Elbow Connector 585">
            <a:extLst>
              <a:ext uri="{FF2B5EF4-FFF2-40B4-BE49-F238E27FC236}">
                <a16:creationId xmlns:a16="http://schemas.microsoft.com/office/drawing/2014/main" id="{E2E4A3D5-9CBA-B54F-9FCB-EF8747319049}"/>
              </a:ext>
            </a:extLst>
          </p:cNvPr>
          <p:cNvCxnSpPr>
            <a:cxnSpLocks/>
            <a:endCxn id="580" idx="1"/>
          </p:cNvCxnSpPr>
          <p:nvPr/>
        </p:nvCxnSpPr>
        <p:spPr>
          <a:xfrm rot="16200000" flipH="1">
            <a:off x="9527230" y="361039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7" name="Straight Connector 586">
            <a:extLst>
              <a:ext uri="{FF2B5EF4-FFF2-40B4-BE49-F238E27FC236}">
                <a16:creationId xmlns:a16="http://schemas.microsoft.com/office/drawing/2014/main" id="{81569BA5-D741-CA44-88C6-E668E15AB639}"/>
              </a:ext>
            </a:extLst>
          </p:cNvPr>
          <p:cNvCxnSpPr>
            <a:cxnSpLocks/>
            <a:endCxn id="588" idx="2"/>
          </p:cNvCxnSpPr>
          <p:nvPr/>
        </p:nvCxnSpPr>
        <p:spPr>
          <a:xfrm>
            <a:off x="8964028" y="355425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8" name="Oval 587">
            <a:extLst>
              <a:ext uri="{FF2B5EF4-FFF2-40B4-BE49-F238E27FC236}">
                <a16:creationId xmlns:a16="http://schemas.microsoft.com/office/drawing/2014/main" id="{37D15D90-3EA1-F143-9D4A-5644E11F95FB}"/>
              </a:ext>
            </a:extLst>
          </p:cNvPr>
          <p:cNvSpPr/>
          <p:nvPr/>
        </p:nvSpPr>
        <p:spPr>
          <a:xfrm flipV="1">
            <a:off x="10380418" y="341647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8F2822C-C6FB-2648-BA8C-4CF8AB50A863}"/>
              </a:ext>
            </a:extLst>
          </p:cNvPr>
          <p:cNvSpPr/>
          <p:nvPr/>
        </p:nvSpPr>
        <p:spPr>
          <a:xfrm flipV="1">
            <a:off x="5691866" y="370628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90" name="Diamond 589">
            <a:extLst>
              <a:ext uri="{FF2B5EF4-FFF2-40B4-BE49-F238E27FC236}">
                <a16:creationId xmlns:a16="http://schemas.microsoft.com/office/drawing/2014/main" id="{15906367-A52D-9C47-8AE4-50CA4C0B854C}"/>
              </a:ext>
            </a:extLst>
          </p:cNvPr>
          <p:cNvSpPr/>
          <p:nvPr/>
        </p:nvSpPr>
        <p:spPr>
          <a:xfrm flipV="1">
            <a:off x="6357169" y="365624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91" name="Arc 590">
            <a:extLst>
              <a:ext uri="{FF2B5EF4-FFF2-40B4-BE49-F238E27FC236}">
                <a16:creationId xmlns:a16="http://schemas.microsoft.com/office/drawing/2014/main" id="{70CBFA19-29A1-4A49-BD0D-A7914DA73E3A}"/>
              </a:ext>
            </a:extLst>
          </p:cNvPr>
          <p:cNvSpPr/>
          <p:nvPr/>
        </p:nvSpPr>
        <p:spPr>
          <a:xfrm flipV="1">
            <a:off x="5222302" y="3346346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92" name="Straight Connector 591">
            <a:extLst>
              <a:ext uri="{FF2B5EF4-FFF2-40B4-BE49-F238E27FC236}">
                <a16:creationId xmlns:a16="http://schemas.microsoft.com/office/drawing/2014/main" id="{234EF82A-D845-1747-8BEB-A53731B54EBA}"/>
              </a:ext>
            </a:extLst>
          </p:cNvPr>
          <p:cNvCxnSpPr>
            <a:cxnSpLocks/>
          </p:cNvCxnSpPr>
          <p:nvPr/>
        </p:nvCxnSpPr>
        <p:spPr>
          <a:xfrm>
            <a:off x="5428710" y="3692027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3" name="Straight Connector 592">
            <a:extLst>
              <a:ext uri="{FF2B5EF4-FFF2-40B4-BE49-F238E27FC236}">
                <a16:creationId xmlns:a16="http://schemas.microsoft.com/office/drawing/2014/main" id="{7E9EBABB-470F-CA47-93C3-3D1EA36A3E55}"/>
              </a:ext>
            </a:extLst>
          </p:cNvPr>
          <p:cNvCxnSpPr>
            <a:cxnSpLocks/>
            <a:endCxn id="589" idx="1"/>
          </p:cNvCxnSpPr>
          <p:nvPr/>
        </p:nvCxnSpPr>
        <p:spPr>
          <a:xfrm flipV="1">
            <a:off x="5433237" y="3837880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4" name="Elbow Connector 593">
            <a:extLst>
              <a:ext uri="{FF2B5EF4-FFF2-40B4-BE49-F238E27FC236}">
                <a16:creationId xmlns:a16="http://schemas.microsoft.com/office/drawing/2014/main" id="{32DDD95F-DE00-6940-ADD1-BD5763601379}"/>
              </a:ext>
            </a:extLst>
          </p:cNvPr>
          <p:cNvCxnSpPr>
            <a:cxnSpLocks/>
            <a:stCxn id="589" idx="3"/>
          </p:cNvCxnSpPr>
          <p:nvPr/>
        </p:nvCxnSpPr>
        <p:spPr>
          <a:xfrm flipV="1">
            <a:off x="5955060" y="355425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5" name="Elbow Connector 594">
            <a:extLst>
              <a:ext uri="{FF2B5EF4-FFF2-40B4-BE49-F238E27FC236}">
                <a16:creationId xmlns:a16="http://schemas.microsoft.com/office/drawing/2014/main" id="{705483FC-EB94-7B49-AFFE-C3A10A35A3A7}"/>
              </a:ext>
            </a:extLst>
          </p:cNvPr>
          <p:cNvCxnSpPr>
            <a:cxnSpLocks/>
            <a:stCxn id="590" idx="3"/>
          </p:cNvCxnSpPr>
          <p:nvPr/>
        </p:nvCxnSpPr>
        <p:spPr>
          <a:xfrm flipV="1">
            <a:off x="6720436" y="355425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6" name="Elbow Connector 595">
            <a:extLst>
              <a:ext uri="{FF2B5EF4-FFF2-40B4-BE49-F238E27FC236}">
                <a16:creationId xmlns:a16="http://schemas.microsoft.com/office/drawing/2014/main" id="{FB619D96-1C82-0B46-9D5A-D163B8EEA4D6}"/>
              </a:ext>
            </a:extLst>
          </p:cNvPr>
          <p:cNvCxnSpPr>
            <a:cxnSpLocks/>
            <a:endCxn id="590" idx="1"/>
          </p:cNvCxnSpPr>
          <p:nvPr/>
        </p:nvCxnSpPr>
        <p:spPr>
          <a:xfrm rot="16200000" flipH="1">
            <a:off x="6129688" y="361039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7" name="Straight Connector 596">
            <a:extLst>
              <a:ext uri="{FF2B5EF4-FFF2-40B4-BE49-F238E27FC236}">
                <a16:creationId xmlns:a16="http://schemas.microsoft.com/office/drawing/2014/main" id="{C273D34C-7F86-A646-A915-FB8BFBBD69DD}"/>
              </a:ext>
            </a:extLst>
          </p:cNvPr>
          <p:cNvCxnSpPr>
            <a:cxnSpLocks/>
            <a:endCxn id="598" idx="2"/>
          </p:cNvCxnSpPr>
          <p:nvPr/>
        </p:nvCxnSpPr>
        <p:spPr>
          <a:xfrm>
            <a:off x="5566486" y="355425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8" name="Oval 597">
            <a:extLst>
              <a:ext uri="{FF2B5EF4-FFF2-40B4-BE49-F238E27FC236}">
                <a16:creationId xmlns:a16="http://schemas.microsoft.com/office/drawing/2014/main" id="{725EB35F-3104-8740-811F-40C312251D93}"/>
              </a:ext>
            </a:extLst>
          </p:cNvPr>
          <p:cNvSpPr/>
          <p:nvPr/>
        </p:nvSpPr>
        <p:spPr>
          <a:xfrm flipV="1">
            <a:off x="6982877" y="341647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59AF77F6-9D07-6542-8EC8-B3EF163A4B97}"/>
              </a:ext>
            </a:extLst>
          </p:cNvPr>
          <p:cNvSpPr/>
          <p:nvPr/>
        </p:nvSpPr>
        <p:spPr>
          <a:xfrm flipV="1">
            <a:off x="3993096" y="370628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00" name="Diamond 599">
            <a:extLst>
              <a:ext uri="{FF2B5EF4-FFF2-40B4-BE49-F238E27FC236}">
                <a16:creationId xmlns:a16="http://schemas.microsoft.com/office/drawing/2014/main" id="{36935096-1167-6C4D-ABAB-B109822C17CD}"/>
              </a:ext>
            </a:extLst>
          </p:cNvPr>
          <p:cNvSpPr/>
          <p:nvPr/>
        </p:nvSpPr>
        <p:spPr>
          <a:xfrm flipV="1">
            <a:off x="4658399" y="365624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01" name="Arc 600">
            <a:extLst>
              <a:ext uri="{FF2B5EF4-FFF2-40B4-BE49-F238E27FC236}">
                <a16:creationId xmlns:a16="http://schemas.microsoft.com/office/drawing/2014/main" id="{29A7E970-C19F-5C48-9E78-DA7D6A80C6E3}"/>
              </a:ext>
            </a:extLst>
          </p:cNvPr>
          <p:cNvSpPr/>
          <p:nvPr/>
        </p:nvSpPr>
        <p:spPr>
          <a:xfrm flipV="1">
            <a:off x="3523532" y="3346346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02" name="Straight Connector 601">
            <a:extLst>
              <a:ext uri="{FF2B5EF4-FFF2-40B4-BE49-F238E27FC236}">
                <a16:creationId xmlns:a16="http://schemas.microsoft.com/office/drawing/2014/main" id="{86A73810-1754-A342-B539-D4C7ECE2FFCF}"/>
              </a:ext>
            </a:extLst>
          </p:cNvPr>
          <p:cNvCxnSpPr>
            <a:cxnSpLocks/>
          </p:cNvCxnSpPr>
          <p:nvPr/>
        </p:nvCxnSpPr>
        <p:spPr>
          <a:xfrm>
            <a:off x="3729940" y="3692027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3" name="Straight Connector 602">
            <a:extLst>
              <a:ext uri="{FF2B5EF4-FFF2-40B4-BE49-F238E27FC236}">
                <a16:creationId xmlns:a16="http://schemas.microsoft.com/office/drawing/2014/main" id="{C60C18E8-1EE6-2B46-8121-B553209BAC74}"/>
              </a:ext>
            </a:extLst>
          </p:cNvPr>
          <p:cNvCxnSpPr>
            <a:cxnSpLocks/>
            <a:endCxn id="599" idx="1"/>
          </p:cNvCxnSpPr>
          <p:nvPr/>
        </p:nvCxnSpPr>
        <p:spPr>
          <a:xfrm flipV="1">
            <a:off x="3734467" y="3837880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4" name="Elbow Connector 603">
            <a:extLst>
              <a:ext uri="{FF2B5EF4-FFF2-40B4-BE49-F238E27FC236}">
                <a16:creationId xmlns:a16="http://schemas.microsoft.com/office/drawing/2014/main" id="{6A3A19E9-671A-3C41-BF84-036C968F8966}"/>
              </a:ext>
            </a:extLst>
          </p:cNvPr>
          <p:cNvCxnSpPr>
            <a:cxnSpLocks/>
            <a:stCxn id="599" idx="3"/>
          </p:cNvCxnSpPr>
          <p:nvPr/>
        </p:nvCxnSpPr>
        <p:spPr>
          <a:xfrm flipV="1">
            <a:off x="4256290" y="355425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5" name="Elbow Connector 604">
            <a:extLst>
              <a:ext uri="{FF2B5EF4-FFF2-40B4-BE49-F238E27FC236}">
                <a16:creationId xmlns:a16="http://schemas.microsoft.com/office/drawing/2014/main" id="{F385C3DA-2661-5D4B-AAD0-252F48F3A704}"/>
              </a:ext>
            </a:extLst>
          </p:cNvPr>
          <p:cNvCxnSpPr>
            <a:cxnSpLocks/>
            <a:stCxn id="600" idx="3"/>
          </p:cNvCxnSpPr>
          <p:nvPr/>
        </p:nvCxnSpPr>
        <p:spPr>
          <a:xfrm flipV="1">
            <a:off x="5021665" y="355425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6" name="Elbow Connector 605">
            <a:extLst>
              <a:ext uri="{FF2B5EF4-FFF2-40B4-BE49-F238E27FC236}">
                <a16:creationId xmlns:a16="http://schemas.microsoft.com/office/drawing/2014/main" id="{9DD73030-CC71-104A-98DF-ED3F09015F72}"/>
              </a:ext>
            </a:extLst>
          </p:cNvPr>
          <p:cNvCxnSpPr>
            <a:cxnSpLocks/>
            <a:endCxn id="600" idx="1"/>
          </p:cNvCxnSpPr>
          <p:nvPr/>
        </p:nvCxnSpPr>
        <p:spPr>
          <a:xfrm rot="16200000" flipH="1">
            <a:off x="4430918" y="361039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7" name="Straight Connector 606">
            <a:extLst>
              <a:ext uri="{FF2B5EF4-FFF2-40B4-BE49-F238E27FC236}">
                <a16:creationId xmlns:a16="http://schemas.microsoft.com/office/drawing/2014/main" id="{51A1394D-7910-6B42-A41A-E1728080AD8B}"/>
              </a:ext>
            </a:extLst>
          </p:cNvPr>
          <p:cNvCxnSpPr>
            <a:cxnSpLocks/>
            <a:endCxn id="608" idx="2"/>
          </p:cNvCxnSpPr>
          <p:nvPr/>
        </p:nvCxnSpPr>
        <p:spPr>
          <a:xfrm>
            <a:off x="3867716" y="355425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8" name="Oval 607">
            <a:extLst>
              <a:ext uri="{FF2B5EF4-FFF2-40B4-BE49-F238E27FC236}">
                <a16:creationId xmlns:a16="http://schemas.microsoft.com/office/drawing/2014/main" id="{1AC0F2A1-3C78-494B-B68A-ED36A317DDBA}"/>
              </a:ext>
            </a:extLst>
          </p:cNvPr>
          <p:cNvSpPr/>
          <p:nvPr/>
        </p:nvSpPr>
        <p:spPr>
          <a:xfrm flipV="1">
            <a:off x="5284106" y="341647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519A36F9-AF43-7D4D-8FBC-94CE292913A4}"/>
              </a:ext>
            </a:extLst>
          </p:cNvPr>
          <p:cNvSpPr/>
          <p:nvPr/>
        </p:nvSpPr>
        <p:spPr>
          <a:xfrm flipV="1">
            <a:off x="2294325" y="3706283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10" name="Diamond 609">
            <a:extLst>
              <a:ext uri="{FF2B5EF4-FFF2-40B4-BE49-F238E27FC236}">
                <a16:creationId xmlns:a16="http://schemas.microsoft.com/office/drawing/2014/main" id="{5169BA31-91B5-9D47-B27D-0F3503697F13}"/>
              </a:ext>
            </a:extLst>
          </p:cNvPr>
          <p:cNvSpPr/>
          <p:nvPr/>
        </p:nvSpPr>
        <p:spPr>
          <a:xfrm flipV="1">
            <a:off x="2959628" y="3656248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11" name="Arc 610">
            <a:extLst>
              <a:ext uri="{FF2B5EF4-FFF2-40B4-BE49-F238E27FC236}">
                <a16:creationId xmlns:a16="http://schemas.microsoft.com/office/drawing/2014/main" id="{762A60E2-1F35-C64A-A16F-4D0D9C51D864}"/>
              </a:ext>
            </a:extLst>
          </p:cNvPr>
          <p:cNvSpPr/>
          <p:nvPr/>
        </p:nvSpPr>
        <p:spPr>
          <a:xfrm flipV="1">
            <a:off x="1824760" y="3346347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12" name="Straight Connector 611">
            <a:extLst>
              <a:ext uri="{FF2B5EF4-FFF2-40B4-BE49-F238E27FC236}">
                <a16:creationId xmlns:a16="http://schemas.microsoft.com/office/drawing/2014/main" id="{268F6359-1763-5449-8422-C1BCE6081DCD}"/>
              </a:ext>
            </a:extLst>
          </p:cNvPr>
          <p:cNvCxnSpPr>
            <a:cxnSpLocks/>
            <a:stCxn id="614" idx="0"/>
          </p:cNvCxnSpPr>
          <p:nvPr/>
        </p:nvCxnSpPr>
        <p:spPr>
          <a:xfrm>
            <a:off x="2031168" y="3692028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3" name="Straight Connector 612">
            <a:extLst>
              <a:ext uri="{FF2B5EF4-FFF2-40B4-BE49-F238E27FC236}">
                <a16:creationId xmlns:a16="http://schemas.microsoft.com/office/drawing/2014/main" id="{0FC3AA3E-E280-A74D-9C03-994E234DEE3E}"/>
              </a:ext>
            </a:extLst>
          </p:cNvPr>
          <p:cNvCxnSpPr>
            <a:cxnSpLocks/>
            <a:endCxn id="609" idx="1"/>
          </p:cNvCxnSpPr>
          <p:nvPr/>
        </p:nvCxnSpPr>
        <p:spPr>
          <a:xfrm flipV="1">
            <a:off x="2035695" y="3837881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" name="Oval 613">
            <a:extLst>
              <a:ext uri="{FF2B5EF4-FFF2-40B4-BE49-F238E27FC236}">
                <a16:creationId xmlns:a16="http://schemas.microsoft.com/office/drawing/2014/main" id="{44FE1198-5C06-2F40-B5DA-1777F5B92A12}"/>
              </a:ext>
            </a:extLst>
          </p:cNvPr>
          <p:cNvSpPr/>
          <p:nvPr/>
        </p:nvSpPr>
        <p:spPr>
          <a:xfrm flipV="1">
            <a:off x="1893392" y="341647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15" name="Elbow Connector 614">
            <a:extLst>
              <a:ext uri="{FF2B5EF4-FFF2-40B4-BE49-F238E27FC236}">
                <a16:creationId xmlns:a16="http://schemas.microsoft.com/office/drawing/2014/main" id="{202F4161-C57A-2547-AD8A-3A0F7B8016AA}"/>
              </a:ext>
            </a:extLst>
          </p:cNvPr>
          <p:cNvCxnSpPr>
            <a:cxnSpLocks/>
            <a:stCxn id="609" idx="3"/>
          </p:cNvCxnSpPr>
          <p:nvPr/>
        </p:nvCxnSpPr>
        <p:spPr>
          <a:xfrm flipV="1">
            <a:off x="2557519" y="3554251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6" name="Elbow Connector 615">
            <a:extLst>
              <a:ext uri="{FF2B5EF4-FFF2-40B4-BE49-F238E27FC236}">
                <a16:creationId xmlns:a16="http://schemas.microsoft.com/office/drawing/2014/main" id="{42404AD2-9075-F441-BF05-5608AE27E67E}"/>
              </a:ext>
            </a:extLst>
          </p:cNvPr>
          <p:cNvCxnSpPr>
            <a:cxnSpLocks/>
            <a:stCxn id="610" idx="3"/>
          </p:cNvCxnSpPr>
          <p:nvPr/>
        </p:nvCxnSpPr>
        <p:spPr>
          <a:xfrm flipV="1">
            <a:off x="3322894" y="3554253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" name="Elbow Connector 616">
            <a:extLst>
              <a:ext uri="{FF2B5EF4-FFF2-40B4-BE49-F238E27FC236}">
                <a16:creationId xmlns:a16="http://schemas.microsoft.com/office/drawing/2014/main" id="{48F937F8-5341-244D-8E33-A4D0F72195FB}"/>
              </a:ext>
            </a:extLst>
          </p:cNvPr>
          <p:cNvCxnSpPr>
            <a:cxnSpLocks/>
            <a:endCxn id="610" idx="1"/>
          </p:cNvCxnSpPr>
          <p:nvPr/>
        </p:nvCxnSpPr>
        <p:spPr>
          <a:xfrm rot="16200000" flipH="1">
            <a:off x="2732147" y="3610400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8" name="Straight Connector 617">
            <a:extLst>
              <a:ext uri="{FF2B5EF4-FFF2-40B4-BE49-F238E27FC236}">
                <a16:creationId xmlns:a16="http://schemas.microsoft.com/office/drawing/2014/main" id="{AE45F4D8-421C-8F45-B718-8E8FFDBF2D9B}"/>
              </a:ext>
            </a:extLst>
          </p:cNvPr>
          <p:cNvCxnSpPr>
            <a:cxnSpLocks/>
            <a:stCxn id="614" idx="6"/>
            <a:endCxn id="619" idx="2"/>
          </p:cNvCxnSpPr>
          <p:nvPr/>
        </p:nvCxnSpPr>
        <p:spPr>
          <a:xfrm>
            <a:off x="2168944" y="3554251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9" name="Oval 618">
            <a:extLst>
              <a:ext uri="{FF2B5EF4-FFF2-40B4-BE49-F238E27FC236}">
                <a16:creationId xmlns:a16="http://schemas.microsoft.com/office/drawing/2014/main" id="{91A9A5A6-2954-6F46-A5E2-FBEC5F9F218E}"/>
              </a:ext>
            </a:extLst>
          </p:cNvPr>
          <p:cNvSpPr/>
          <p:nvPr/>
        </p:nvSpPr>
        <p:spPr>
          <a:xfrm flipV="1">
            <a:off x="3585335" y="3416477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0A47A028-5E75-F342-9A0E-A4617C73D4C5}"/>
              </a:ext>
            </a:extLst>
          </p:cNvPr>
          <p:cNvSpPr/>
          <p:nvPr/>
        </p:nvSpPr>
        <p:spPr>
          <a:xfrm flipV="1">
            <a:off x="7390638" y="370628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21" name="Arc 620">
            <a:extLst>
              <a:ext uri="{FF2B5EF4-FFF2-40B4-BE49-F238E27FC236}">
                <a16:creationId xmlns:a16="http://schemas.microsoft.com/office/drawing/2014/main" id="{C19CF378-5023-1F45-A0DE-66383E7ECB9A}"/>
              </a:ext>
            </a:extLst>
          </p:cNvPr>
          <p:cNvSpPr/>
          <p:nvPr/>
        </p:nvSpPr>
        <p:spPr>
          <a:xfrm flipV="1">
            <a:off x="6921074" y="3346346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22" name="Straight Connector 621">
            <a:extLst>
              <a:ext uri="{FF2B5EF4-FFF2-40B4-BE49-F238E27FC236}">
                <a16:creationId xmlns:a16="http://schemas.microsoft.com/office/drawing/2014/main" id="{FC946703-AE59-BA45-85D1-3BFF5977199E}"/>
              </a:ext>
            </a:extLst>
          </p:cNvPr>
          <p:cNvCxnSpPr>
            <a:cxnSpLocks/>
            <a:endCxn id="620" idx="1"/>
          </p:cNvCxnSpPr>
          <p:nvPr/>
        </p:nvCxnSpPr>
        <p:spPr>
          <a:xfrm flipV="1">
            <a:off x="7132009" y="3837880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3" name="Elbow Connector 622">
            <a:extLst>
              <a:ext uri="{FF2B5EF4-FFF2-40B4-BE49-F238E27FC236}">
                <a16:creationId xmlns:a16="http://schemas.microsoft.com/office/drawing/2014/main" id="{0B2B52D6-8DAC-3642-A0FC-88F70053F6C7}"/>
              </a:ext>
            </a:extLst>
          </p:cNvPr>
          <p:cNvCxnSpPr>
            <a:cxnSpLocks/>
            <a:stCxn id="620" idx="3"/>
          </p:cNvCxnSpPr>
          <p:nvPr/>
        </p:nvCxnSpPr>
        <p:spPr>
          <a:xfrm flipV="1">
            <a:off x="7653832" y="355425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4" name="Straight Connector 623">
            <a:extLst>
              <a:ext uri="{FF2B5EF4-FFF2-40B4-BE49-F238E27FC236}">
                <a16:creationId xmlns:a16="http://schemas.microsoft.com/office/drawing/2014/main" id="{F6965128-5DAB-EF44-8191-9F799AB3E4AF}"/>
              </a:ext>
            </a:extLst>
          </p:cNvPr>
          <p:cNvCxnSpPr>
            <a:cxnSpLocks/>
          </p:cNvCxnSpPr>
          <p:nvPr/>
        </p:nvCxnSpPr>
        <p:spPr>
          <a:xfrm>
            <a:off x="7265258" y="3554250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5" name="Oval 624">
            <a:extLst>
              <a:ext uri="{FF2B5EF4-FFF2-40B4-BE49-F238E27FC236}">
                <a16:creationId xmlns:a16="http://schemas.microsoft.com/office/drawing/2014/main" id="{05CF0D75-ECD1-4C48-AE4A-DCC513E79BBF}"/>
              </a:ext>
            </a:extLst>
          </p:cNvPr>
          <p:cNvSpPr/>
          <p:nvPr/>
        </p:nvSpPr>
        <p:spPr>
          <a:xfrm flipV="1">
            <a:off x="8681648" y="341647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26" name="Straight Connector 625">
            <a:extLst>
              <a:ext uri="{FF2B5EF4-FFF2-40B4-BE49-F238E27FC236}">
                <a16:creationId xmlns:a16="http://schemas.microsoft.com/office/drawing/2014/main" id="{F1EDA486-1B3A-3143-BE77-F9A07176205B}"/>
              </a:ext>
            </a:extLst>
          </p:cNvPr>
          <p:cNvCxnSpPr>
            <a:cxnSpLocks/>
          </p:cNvCxnSpPr>
          <p:nvPr/>
        </p:nvCxnSpPr>
        <p:spPr>
          <a:xfrm>
            <a:off x="8523923" y="3554251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7" name="Oval 626">
            <a:extLst>
              <a:ext uri="{FF2B5EF4-FFF2-40B4-BE49-F238E27FC236}">
                <a16:creationId xmlns:a16="http://schemas.microsoft.com/office/drawing/2014/main" id="{70BCE28A-F0B4-B04F-A212-EE3C29532A1E}"/>
              </a:ext>
            </a:extLst>
          </p:cNvPr>
          <p:cNvSpPr/>
          <p:nvPr/>
        </p:nvSpPr>
        <p:spPr>
          <a:xfrm>
            <a:off x="8053407" y="3520623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628" name="Oval 627">
            <a:extLst>
              <a:ext uri="{FF2B5EF4-FFF2-40B4-BE49-F238E27FC236}">
                <a16:creationId xmlns:a16="http://schemas.microsoft.com/office/drawing/2014/main" id="{7C959401-F9B6-734D-8878-C70FAB329E41}"/>
              </a:ext>
            </a:extLst>
          </p:cNvPr>
          <p:cNvSpPr/>
          <p:nvPr/>
        </p:nvSpPr>
        <p:spPr>
          <a:xfrm>
            <a:off x="8213077" y="3520623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29" name="Oval 628">
            <a:extLst>
              <a:ext uri="{FF2B5EF4-FFF2-40B4-BE49-F238E27FC236}">
                <a16:creationId xmlns:a16="http://schemas.microsoft.com/office/drawing/2014/main" id="{3AC5CE19-6942-264A-9D05-3670A6A074A0}"/>
              </a:ext>
            </a:extLst>
          </p:cNvPr>
          <p:cNvSpPr/>
          <p:nvPr/>
        </p:nvSpPr>
        <p:spPr>
          <a:xfrm>
            <a:off x="8370731" y="3520623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30" name="Google Shape;399;p3">
            <a:extLst>
              <a:ext uri="{FF2B5EF4-FFF2-40B4-BE49-F238E27FC236}">
                <a16:creationId xmlns:a16="http://schemas.microsoft.com/office/drawing/2014/main" id="{8C00EABC-4524-5743-9641-88E45DAB019B}"/>
              </a:ext>
            </a:extLst>
          </p:cNvPr>
          <p:cNvSpPr/>
          <p:nvPr/>
        </p:nvSpPr>
        <p:spPr>
          <a:xfrm rot="16200000">
            <a:off x="1311652" y="3398765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631" name="Straight Connector 630">
            <a:extLst>
              <a:ext uri="{FF2B5EF4-FFF2-40B4-BE49-F238E27FC236}">
                <a16:creationId xmlns:a16="http://schemas.microsoft.com/office/drawing/2014/main" id="{5B5A0183-EF93-6246-99E3-1A24AB7AB1BC}"/>
              </a:ext>
            </a:extLst>
          </p:cNvPr>
          <p:cNvCxnSpPr>
            <a:cxnSpLocks/>
            <a:stCxn id="630" idx="2"/>
          </p:cNvCxnSpPr>
          <p:nvPr/>
        </p:nvCxnSpPr>
        <p:spPr>
          <a:xfrm>
            <a:off x="1623148" y="3552774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2" name="TextBox 631">
            <a:extLst>
              <a:ext uri="{FF2B5EF4-FFF2-40B4-BE49-F238E27FC236}">
                <a16:creationId xmlns:a16="http://schemas.microsoft.com/office/drawing/2014/main" id="{58B1C90E-8A1F-AF49-BA44-F173C4F3BA6D}"/>
              </a:ext>
            </a:extLst>
          </p:cNvPr>
          <p:cNvSpPr txBox="1"/>
          <p:nvPr/>
        </p:nvSpPr>
        <p:spPr>
          <a:xfrm>
            <a:off x="122549" y="3337345"/>
            <a:ext cx="1071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located</a:t>
            </a:r>
          </a:p>
        </p:txBody>
      </p:sp>
      <p:cxnSp>
        <p:nvCxnSpPr>
          <p:cNvPr id="634" name="Straight Connector 633">
            <a:extLst>
              <a:ext uri="{FF2B5EF4-FFF2-40B4-BE49-F238E27FC236}">
                <a16:creationId xmlns:a16="http://schemas.microsoft.com/office/drawing/2014/main" id="{4996B5DF-6970-8B40-99CF-40CFB44DDA87}"/>
              </a:ext>
            </a:extLst>
          </p:cNvPr>
          <p:cNvCxnSpPr>
            <a:cxnSpLocks/>
          </p:cNvCxnSpPr>
          <p:nvPr/>
        </p:nvCxnSpPr>
        <p:spPr>
          <a:xfrm>
            <a:off x="7127481" y="434945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" name="Rectangle 634">
            <a:extLst>
              <a:ext uri="{FF2B5EF4-FFF2-40B4-BE49-F238E27FC236}">
                <a16:creationId xmlns:a16="http://schemas.microsoft.com/office/drawing/2014/main" id="{7C27FF3A-9926-1F49-84B2-FC55EF6B60B0}"/>
              </a:ext>
            </a:extLst>
          </p:cNvPr>
          <p:cNvSpPr/>
          <p:nvPr/>
        </p:nvSpPr>
        <p:spPr>
          <a:xfrm flipV="1">
            <a:off x="9089407" y="436370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36" name="Diamond 635">
            <a:extLst>
              <a:ext uri="{FF2B5EF4-FFF2-40B4-BE49-F238E27FC236}">
                <a16:creationId xmlns:a16="http://schemas.microsoft.com/office/drawing/2014/main" id="{A94F4FF6-F79D-924E-AB25-3698A136E14C}"/>
              </a:ext>
            </a:extLst>
          </p:cNvPr>
          <p:cNvSpPr/>
          <p:nvPr/>
        </p:nvSpPr>
        <p:spPr>
          <a:xfrm flipV="1">
            <a:off x="9754710" y="4313674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37" name="Arc 636">
            <a:extLst>
              <a:ext uri="{FF2B5EF4-FFF2-40B4-BE49-F238E27FC236}">
                <a16:creationId xmlns:a16="http://schemas.microsoft.com/office/drawing/2014/main" id="{C6D45C10-B581-DD45-8C59-40EDDAD0CB0E}"/>
              </a:ext>
            </a:extLst>
          </p:cNvPr>
          <p:cNvSpPr/>
          <p:nvPr/>
        </p:nvSpPr>
        <p:spPr>
          <a:xfrm flipV="1">
            <a:off x="8619843" y="400377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38" name="Straight Connector 637">
            <a:extLst>
              <a:ext uri="{FF2B5EF4-FFF2-40B4-BE49-F238E27FC236}">
                <a16:creationId xmlns:a16="http://schemas.microsoft.com/office/drawing/2014/main" id="{97BD1483-15AD-3746-A9C7-B71DA676B736}"/>
              </a:ext>
            </a:extLst>
          </p:cNvPr>
          <p:cNvCxnSpPr>
            <a:cxnSpLocks/>
          </p:cNvCxnSpPr>
          <p:nvPr/>
        </p:nvCxnSpPr>
        <p:spPr>
          <a:xfrm>
            <a:off x="8826251" y="434945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9" name="Straight Connector 638">
            <a:extLst>
              <a:ext uri="{FF2B5EF4-FFF2-40B4-BE49-F238E27FC236}">
                <a16:creationId xmlns:a16="http://schemas.microsoft.com/office/drawing/2014/main" id="{2533E41C-92E4-0E49-8BE6-32CE6920E2BE}"/>
              </a:ext>
            </a:extLst>
          </p:cNvPr>
          <p:cNvCxnSpPr>
            <a:cxnSpLocks/>
            <a:endCxn id="635" idx="1"/>
          </p:cNvCxnSpPr>
          <p:nvPr/>
        </p:nvCxnSpPr>
        <p:spPr>
          <a:xfrm flipV="1">
            <a:off x="8830778" y="449530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0" name="Elbow Connector 639">
            <a:extLst>
              <a:ext uri="{FF2B5EF4-FFF2-40B4-BE49-F238E27FC236}">
                <a16:creationId xmlns:a16="http://schemas.microsoft.com/office/drawing/2014/main" id="{3D06FB9C-44E6-0C48-8D3F-77F774AFBC09}"/>
              </a:ext>
            </a:extLst>
          </p:cNvPr>
          <p:cNvCxnSpPr>
            <a:cxnSpLocks/>
            <a:stCxn id="635" idx="3"/>
          </p:cNvCxnSpPr>
          <p:nvPr/>
        </p:nvCxnSpPr>
        <p:spPr>
          <a:xfrm flipV="1">
            <a:off x="9352601" y="421167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1" name="Elbow Connector 640">
            <a:extLst>
              <a:ext uri="{FF2B5EF4-FFF2-40B4-BE49-F238E27FC236}">
                <a16:creationId xmlns:a16="http://schemas.microsoft.com/office/drawing/2014/main" id="{65DEF23D-3954-AC4E-979C-1373423DEF9D}"/>
              </a:ext>
            </a:extLst>
          </p:cNvPr>
          <p:cNvCxnSpPr>
            <a:cxnSpLocks/>
            <a:stCxn id="636" idx="3"/>
          </p:cNvCxnSpPr>
          <p:nvPr/>
        </p:nvCxnSpPr>
        <p:spPr>
          <a:xfrm flipV="1">
            <a:off x="10117976" y="4211679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2" name="Elbow Connector 641">
            <a:extLst>
              <a:ext uri="{FF2B5EF4-FFF2-40B4-BE49-F238E27FC236}">
                <a16:creationId xmlns:a16="http://schemas.microsoft.com/office/drawing/2014/main" id="{F192A8CC-99A3-2840-B4E5-30C4F3592826}"/>
              </a:ext>
            </a:extLst>
          </p:cNvPr>
          <p:cNvCxnSpPr>
            <a:cxnSpLocks/>
            <a:endCxn id="636" idx="1"/>
          </p:cNvCxnSpPr>
          <p:nvPr/>
        </p:nvCxnSpPr>
        <p:spPr>
          <a:xfrm rot="16200000" flipH="1">
            <a:off x="9527229" y="4267826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3" name="Straight Connector 642">
            <a:extLst>
              <a:ext uri="{FF2B5EF4-FFF2-40B4-BE49-F238E27FC236}">
                <a16:creationId xmlns:a16="http://schemas.microsoft.com/office/drawing/2014/main" id="{77E675B4-D8CF-E342-AEAD-A2630356E993}"/>
              </a:ext>
            </a:extLst>
          </p:cNvPr>
          <p:cNvCxnSpPr>
            <a:cxnSpLocks/>
            <a:endCxn id="644" idx="2"/>
          </p:cNvCxnSpPr>
          <p:nvPr/>
        </p:nvCxnSpPr>
        <p:spPr>
          <a:xfrm>
            <a:off x="8964027" y="4211677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4" name="Oval 643">
            <a:extLst>
              <a:ext uri="{FF2B5EF4-FFF2-40B4-BE49-F238E27FC236}">
                <a16:creationId xmlns:a16="http://schemas.microsoft.com/office/drawing/2014/main" id="{AF6C1B94-ED79-024B-AB22-8E94D874B314}"/>
              </a:ext>
            </a:extLst>
          </p:cNvPr>
          <p:cNvSpPr/>
          <p:nvPr/>
        </p:nvSpPr>
        <p:spPr>
          <a:xfrm flipV="1">
            <a:off x="10380417" y="407390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85B10569-C08E-AB4D-BEC5-1CF552AEE160}"/>
              </a:ext>
            </a:extLst>
          </p:cNvPr>
          <p:cNvSpPr/>
          <p:nvPr/>
        </p:nvSpPr>
        <p:spPr>
          <a:xfrm flipV="1">
            <a:off x="5691865" y="436370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46" name="Diamond 645">
            <a:extLst>
              <a:ext uri="{FF2B5EF4-FFF2-40B4-BE49-F238E27FC236}">
                <a16:creationId xmlns:a16="http://schemas.microsoft.com/office/drawing/2014/main" id="{1E883A92-A84A-4A4B-AAC0-04CC308FFC85}"/>
              </a:ext>
            </a:extLst>
          </p:cNvPr>
          <p:cNvSpPr/>
          <p:nvPr/>
        </p:nvSpPr>
        <p:spPr>
          <a:xfrm flipV="1">
            <a:off x="6357168" y="4313674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47" name="Arc 646">
            <a:extLst>
              <a:ext uri="{FF2B5EF4-FFF2-40B4-BE49-F238E27FC236}">
                <a16:creationId xmlns:a16="http://schemas.microsoft.com/office/drawing/2014/main" id="{FEB58E0D-F125-4B45-AF57-A8CE94693EB8}"/>
              </a:ext>
            </a:extLst>
          </p:cNvPr>
          <p:cNvSpPr/>
          <p:nvPr/>
        </p:nvSpPr>
        <p:spPr>
          <a:xfrm flipV="1">
            <a:off x="5222301" y="400377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48" name="Straight Connector 647">
            <a:extLst>
              <a:ext uri="{FF2B5EF4-FFF2-40B4-BE49-F238E27FC236}">
                <a16:creationId xmlns:a16="http://schemas.microsoft.com/office/drawing/2014/main" id="{44F44932-5721-F442-A937-C8E012C7649E}"/>
              </a:ext>
            </a:extLst>
          </p:cNvPr>
          <p:cNvCxnSpPr>
            <a:cxnSpLocks/>
          </p:cNvCxnSpPr>
          <p:nvPr/>
        </p:nvCxnSpPr>
        <p:spPr>
          <a:xfrm>
            <a:off x="5428709" y="434945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9" name="Straight Connector 648">
            <a:extLst>
              <a:ext uri="{FF2B5EF4-FFF2-40B4-BE49-F238E27FC236}">
                <a16:creationId xmlns:a16="http://schemas.microsoft.com/office/drawing/2014/main" id="{9066B1A0-A6D8-7B49-A385-AAE05E918621}"/>
              </a:ext>
            </a:extLst>
          </p:cNvPr>
          <p:cNvCxnSpPr>
            <a:cxnSpLocks/>
            <a:endCxn id="645" idx="1"/>
          </p:cNvCxnSpPr>
          <p:nvPr/>
        </p:nvCxnSpPr>
        <p:spPr>
          <a:xfrm flipV="1">
            <a:off x="5433236" y="449530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0" name="Elbow Connector 649">
            <a:extLst>
              <a:ext uri="{FF2B5EF4-FFF2-40B4-BE49-F238E27FC236}">
                <a16:creationId xmlns:a16="http://schemas.microsoft.com/office/drawing/2014/main" id="{28BCC855-CBB6-6140-B21B-7579EBF57E4C}"/>
              </a:ext>
            </a:extLst>
          </p:cNvPr>
          <p:cNvCxnSpPr>
            <a:cxnSpLocks/>
            <a:stCxn id="645" idx="3"/>
          </p:cNvCxnSpPr>
          <p:nvPr/>
        </p:nvCxnSpPr>
        <p:spPr>
          <a:xfrm flipV="1">
            <a:off x="5955059" y="421167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1" name="Elbow Connector 650">
            <a:extLst>
              <a:ext uri="{FF2B5EF4-FFF2-40B4-BE49-F238E27FC236}">
                <a16:creationId xmlns:a16="http://schemas.microsoft.com/office/drawing/2014/main" id="{41517D41-80EF-5440-8E62-0AD4C5305781}"/>
              </a:ext>
            </a:extLst>
          </p:cNvPr>
          <p:cNvCxnSpPr>
            <a:cxnSpLocks/>
            <a:stCxn id="646" idx="3"/>
          </p:cNvCxnSpPr>
          <p:nvPr/>
        </p:nvCxnSpPr>
        <p:spPr>
          <a:xfrm flipV="1">
            <a:off x="6720435" y="4211679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2" name="Elbow Connector 651">
            <a:extLst>
              <a:ext uri="{FF2B5EF4-FFF2-40B4-BE49-F238E27FC236}">
                <a16:creationId xmlns:a16="http://schemas.microsoft.com/office/drawing/2014/main" id="{AF342CF9-BB1F-A643-B6AC-C1FD247C5C11}"/>
              </a:ext>
            </a:extLst>
          </p:cNvPr>
          <p:cNvCxnSpPr>
            <a:cxnSpLocks/>
            <a:endCxn id="646" idx="1"/>
          </p:cNvCxnSpPr>
          <p:nvPr/>
        </p:nvCxnSpPr>
        <p:spPr>
          <a:xfrm rot="16200000" flipH="1">
            <a:off x="6129687" y="4267826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3" name="Straight Connector 652">
            <a:extLst>
              <a:ext uri="{FF2B5EF4-FFF2-40B4-BE49-F238E27FC236}">
                <a16:creationId xmlns:a16="http://schemas.microsoft.com/office/drawing/2014/main" id="{66E02DBC-9224-C64F-B7B0-4EDE4C26A72C}"/>
              </a:ext>
            </a:extLst>
          </p:cNvPr>
          <p:cNvCxnSpPr>
            <a:cxnSpLocks/>
            <a:endCxn id="654" idx="2"/>
          </p:cNvCxnSpPr>
          <p:nvPr/>
        </p:nvCxnSpPr>
        <p:spPr>
          <a:xfrm>
            <a:off x="5566485" y="4211677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4" name="Oval 653">
            <a:extLst>
              <a:ext uri="{FF2B5EF4-FFF2-40B4-BE49-F238E27FC236}">
                <a16:creationId xmlns:a16="http://schemas.microsoft.com/office/drawing/2014/main" id="{56F800A8-1CCA-8F4D-B00E-D1A172101B6B}"/>
              </a:ext>
            </a:extLst>
          </p:cNvPr>
          <p:cNvSpPr/>
          <p:nvPr/>
        </p:nvSpPr>
        <p:spPr>
          <a:xfrm flipV="1">
            <a:off x="6982876" y="407390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3E868BF-F779-D14D-8CB5-1513F78891A6}"/>
              </a:ext>
            </a:extLst>
          </p:cNvPr>
          <p:cNvSpPr/>
          <p:nvPr/>
        </p:nvSpPr>
        <p:spPr>
          <a:xfrm flipV="1">
            <a:off x="3993095" y="436370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56" name="Diamond 655">
            <a:extLst>
              <a:ext uri="{FF2B5EF4-FFF2-40B4-BE49-F238E27FC236}">
                <a16:creationId xmlns:a16="http://schemas.microsoft.com/office/drawing/2014/main" id="{BD2585FF-8C5F-EA4D-ACD2-43044BF7058C}"/>
              </a:ext>
            </a:extLst>
          </p:cNvPr>
          <p:cNvSpPr/>
          <p:nvPr/>
        </p:nvSpPr>
        <p:spPr>
          <a:xfrm flipV="1">
            <a:off x="4658398" y="4313674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57" name="Arc 656">
            <a:extLst>
              <a:ext uri="{FF2B5EF4-FFF2-40B4-BE49-F238E27FC236}">
                <a16:creationId xmlns:a16="http://schemas.microsoft.com/office/drawing/2014/main" id="{BA3CDAE6-FD96-E14A-92A6-036E17593225}"/>
              </a:ext>
            </a:extLst>
          </p:cNvPr>
          <p:cNvSpPr/>
          <p:nvPr/>
        </p:nvSpPr>
        <p:spPr>
          <a:xfrm flipV="1">
            <a:off x="3523531" y="400377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58" name="Straight Connector 657">
            <a:extLst>
              <a:ext uri="{FF2B5EF4-FFF2-40B4-BE49-F238E27FC236}">
                <a16:creationId xmlns:a16="http://schemas.microsoft.com/office/drawing/2014/main" id="{01CD1AAE-D2A7-2F43-857A-CF16AAE80E70}"/>
              </a:ext>
            </a:extLst>
          </p:cNvPr>
          <p:cNvCxnSpPr>
            <a:cxnSpLocks/>
          </p:cNvCxnSpPr>
          <p:nvPr/>
        </p:nvCxnSpPr>
        <p:spPr>
          <a:xfrm>
            <a:off x="3729939" y="434945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9" name="Straight Connector 658">
            <a:extLst>
              <a:ext uri="{FF2B5EF4-FFF2-40B4-BE49-F238E27FC236}">
                <a16:creationId xmlns:a16="http://schemas.microsoft.com/office/drawing/2014/main" id="{75E7A5C2-6FE5-4440-B01F-ACD139399405}"/>
              </a:ext>
            </a:extLst>
          </p:cNvPr>
          <p:cNvCxnSpPr>
            <a:cxnSpLocks/>
            <a:endCxn id="655" idx="1"/>
          </p:cNvCxnSpPr>
          <p:nvPr/>
        </p:nvCxnSpPr>
        <p:spPr>
          <a:xfrm flipV="1">
            <a:off x="3734466" y="449530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0" name="Elbow Connector 659">
            <a:extLst>
              <a:ext uri="{FF2B5EF4-FFF2-40B4-BE49-F238E27FC236}">
                <a16:creationId xmlns:a16="http://schemas.microsoft.com/office/drawing/2014/main" id="{6D404817-29FD-E046-8A59-8DAC047F3AEF}"/>
              </a:ext>
            </a:extLst>
          </p:cNvPr>
          <p:cNvCxnSpPr>
            <a:cxnSpLocks/>
            <a:stCxn id="655" idx="3"/>
          </p:cNvCxnSpPr>
          <p:nvPr/>
        </p:nvCxnSpPr>
        <p:spPr>
          <a:xfrm flipV="1">
            <a:off x="4256289" y="421167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1" name="Elbow Connector 660">
            <a:extLst>
              <a:ext uri="{FF2B5EF4-FFF2-40B4-BE49-F238E27FC236}">
                <a16:creationId xmlns:a16="http://schemas.microsoft.com/office/drawing/2014/main" id="{25EDBCE1-93BB-794D-A33A-659404857083}"/>
              </a:ext>
            </a:extLst>
          </p:cNvPr>
          <p:cNvCxnSpPr>
            <a:cxnSpLocks/>
            <a:stCxn id="656" idx="3"/>
          </p:cNvCxnSpPr>
          <p:nvPr/>
        </p:nvCxnSpPr>
        <p:spPr>
          <a:xfrm flipV="1">
            <a:off x="5021664" y="4211679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2" name="Elbow Connector 661">
            <a:extLst>
              <a:ext uri="{FF2B5EF4-FFF2-40B4-BE49-F238E27FC236}">
                <a16:creationId xmlns:a16="http://schemas.microsoft.com/office/drawing/2014/main" id="{085CEC73-1AAD-024D-8A87-FA8FD0E7CD86}"/>
              </a:ext>
            </a:extLst>
          </p:cNvPr>
          <p:cNvCxnSpPr>
            <a:cxnSpLocks/>
            <a:endCxn id="656" idx="1"/>
          </p:cNvCxnSpPr>
          <p:nvPr/>
        </p:nvCxnSpPr>
        <p:spPr>
          <a:xfrm rot="16200000" flipH="1">
            <a:off x="4430917" y="4267826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3" name="Straight Connector 662">
            <a:extLst>
              <a:ext uri="{FF2B5EF4-FFF2-40B4-BE49-F238E27FC236}">
                <a16:creationId xmlns:a16="http://schemas.microsoft.com/office/drawing/2014/main" id="{D8D3EFDE-A288-CF4C-AAB1-5302A0935CA4}"/>
              </a:ext>
            </a:extLst>
          </p:cNvPr>
          <p:cNvCxnSpPr>
            <a:cxnSpLocks/>
            <a:endCxn id="664" idx="2"/>
          </p:cNvCxnSpPr>
          <p:nvPr/>
        </p:nvCxnSpPr>
        <p:spPr>
          <a:xfrm>
            <a:off x="3867715" y="4211677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4" name="Oval 663">
            <a:extLst>
              <a:ext uri="{FF2B5EF4-FFF2-40B4-BE49-F238E27FC236}">
                <a16:creationId xmlns:a16="http://schemas.microsoft.com/office/drawing/2014/main" id="{4B1A00F7-C3EF-0B43-AFF8-1B5D8E8A2C8A}"/>
              </a:ext>
            </a:extLst>
          </p:cNvPr>
          <p:cNvSpPr/>
          <p:nvPr/>
        </p:nvSpPr>
        <p:spPr>
          <a:xfrm flipV="1">
            <a:off x="5284105" y="407390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CFCF3DE7-7571-6849-B4E0-161087DF8ECC}"/>
              </a:ext>
            </a:extLst>
          </p:cNvPr>
          <p:cNvSpPr/>
          <p:nvPr/>
        </p:nvSpPr>
        <p:spPr>
          <a:xfrm flipV="1">
            <a:off x="2294324" y="436370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66" name="Diamond 665">
            <a:extLst>
              <a:ext uri="{FF2B5EF4-FFF2-40B4-BE49-F238E27FC236}">
                <a16:creationId xmlns:a16="http://schemas.microsoft.com/office/drawing/2014/main" id="{25A288CB-D697-D64D-9B00-5C2DE5480121}"/>
              </a:ext>
            </a:extLst>
          </p:cNvPr>
          <p:cNvSpPr/>
          <p:nvPr/>
        </p:nvSpPr>
        <p:spPr>
          <a:xfrm flipV="1">
            <a:off x="2959627" y="4313674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67" name="Arc 666">
            <a:extLst>
              <a:ext uri="{FF2B5EF4-FFF2-40B4-BE49-F238E27FC236}">
                <a16:creationId xmlns:a16="http://schemas.microsoft.com/office/drawing/2014/main" id="{971B2ECF-AAB2-F741-AD98-064B4DAF4FE7}"/>
              </a:ext>
            </a:extLst>
          </p:cNvPr>
          <p:cNvSpPr/>
          <p:nvPr/>
        </p:nvSpPr>
        <p:spPr>
          <a:xfrm flipV="1">
            <a:off x="1824759" y="400377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68" name="Straight Connector 667">
            <a:extLst>
              <a:ext uri="{FF2B5EF4-FFF2-40B4-BE49-F238E27FC236}">
                <a16:creationId xmlns:a16="http://schemas.microsoft.com/office/drawing/2014/main" id="{140D01CB-DFDD-8F45-9CDA-DC7647B6C49D}"/>
              </a:ext>
            </a:extLst>
          </p:cNvPr>
          <p:cNvCxnSpPr>
            <a:cxnSpLocks/>
            <a:stCxn id="670" idx="0"/>
          </p:cNvCxnSpPr>
          <p:nvPr/>
        </p:nvCxnSpPr>
        <p:spPr>
          <a:xfrm>
            <a:off x="2031167" y="434945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9" name="Straight Connector 668">
            <a:extLst>
              <a:ext uri="{FF2B5EF4-FFF2-40B4-BE49-F238E27FC236}">
                <a16:creationId xmlns:a16="http://schemas.microsoft.com/office/drawing/2014/main" id="{6212FF52-ED8A-D049-B9AD-45EED9FE648A}"/>
              </a:ext>
            </a:extLst>
          </p:cNvPr>
          <p:cNvCxnSpPr>
            <a:cxnSpLocks/>
            <a:endCxn id="665" idx="1"/>
          </p:cNvCxnSpPr>
          <p:nvPr/>
        </p:nvCxnSpPr>
        <p:spPr>
          <a:xfrm flipV="1">
            <a:off x="2035694" y="449530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0" name="Oval 669">
            <a:extLst>
              <a:ext uri="{FF2B5EF4-FFF2-40B4-BE49-F238E27FC236}">
                <a16:creationId xmlns:a16="http://schemas.microsoft.com/office/drawing/2014/main" id="{346E1EC2-AA5F-9E44-B791-2D6FE396A796}"/>
              </a:ext>
            </a:extLst>
          </p:cNvPr>
          <p:cNvSpPr/>
          <p:nvPr/>
        </p:nvSpPr>
        <p:spPr>
          <a:xfrm flipV="1">
            <a:off x="1893391" y="4073902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71" name="Elbow Connector 670">
            <a:extLst>
              <a:ext uri="{FF2B5EF4-FFF2-40B4-BE49-F238E27FC236}">
                <a16:creationId xmlns:a16="http://schemas.microsoft.com/office/drawing/2014/main" id="{29767341-CE2A-5D4D-9044-92DB70A5E460}"/>
              </a:ext>
            </a:extLst>
          </p:cNvPr>
          <p:cNvCxnSpPr>
            <a:cxnSpLocks/>
            <a:stCxn id="665" idx="3"/>
          </p:cNvCxnSpPr>
          <p:nvPr/>
        </p:nvCxnSpPr>
        <p:spPr>
          <a:xfrm flipV="1">
            <a:off x="2557518" y="421167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2" name="Elbow Connector 671">
            <a:extLst>
              <a:ext uri="{FF2B5EF4-FFF2-40B4-BE49-F238E27FC236}">
                <a16:creationId xmlns:a16="http://schemas.microsoft.com/office/drawing/2014/main" id="{7CFAEB9D-500C-5247-B773-AB9E6477505C}"/>
              </a:ext>
            </a:extLst>
          </p:cNvPr>
          <p:cNvCxnSpPr>
            <a:cxnSpLocks/>
            <a:stCxn id="666" idx="3"/>
          </p:cNvCxnSpPr>
          <p:nvPr/>
        </p:nvCxnSpPr>
        <p:spPr>
          <a:xfrm flipV="1">
            <a:off x="3322893" y="4211679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3" name="Elbow Connector 672">
            <a:extLst>
              <a:ext uri="{FF2B5EF4-FFF2-40B4-BE49-F238E27FC236}">
                <a16:creationId xmlns:a16="http://schemas.microsoft.com/office/drawing/2014/main" id="{809606AA-0E38-824D-AB0D-DA130561F515}"/>
              </a:ext>
            </a:extLst>
          </p:cNvPr>
          <p:cNvCxnSpPr>
            <a:cxnSpLocks/>
            <a:endCxn id="666" idx="1"/>
          </p:cNvCxnSpPr>
          <p:nvPr/>
        </p:nvCxnSpPr>
        <p:spPr>
          <a:xfrm rot="16200000" flipH="1">
            <a:off x="2732146" y="4267826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4" name="Straight Connector 673">
            <a:extLst>
              <a:ext uri="{FF2B5EF4-FFF2-40B4-BE49-F238E27FC236}">
                <a16:creationId xmlns:a16="http://schemas.microsoft.com/office/drawing/2014/main" id="{0E0CDE84-C389-6F4A-9513-4B58A920CA8D}"/>
              </a:ext>
            </a:extLst>
          </p:cNvPr>
          <p:cNvCxnSpPr>
            <a:cxnSpLocks/>
            <a:stCxn id="670" idx="6"/>
            <a:endCxn id="675" idx="2"/>
          </p:cNvCxnSpPr>
          <p:nvPr/>
        </p:nvCxnSpPr>
        <p:spPr>
          <a:xfrm>
            <a:off x="2168943" y="4211677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" name="Oval 674">
            <a:extLst>
              <a:ext uri="{FF2B5EF4-FFF2-40B4-BE49-F238E27FC236}">
                <a16:creationId xmlns:a16="http://schemas.microsoft.com/office/drawing/2014/main" id="{2D168D23-47C5-8844-B191-58851F43220E}"/>
              </a:ext>
            </a:extLst>
          </p:cNvPr>
          <p:cNvSpPr/>
          <p:nvPr/>
        </p:nvSpPr>
        <p:spPr>
          <a:xfrm flipV="1">
            <a:off x="3585334" y="407390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B52C486D-EC71-8247-A103-F67B96F102E5}"/>
              </a:ext>
            </a:extLst>
          </p:cNvPr>
          <p:cNvSpPr/>
          <p:nvPr/>
        </p:nvSpPr>
        <p:spPr>
          <a:xfrm flipV="1">
            <a:off x="7390637" y="436370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77" name="Arc 676">
            <a:extLst>
              <a:ext uri="{FF2B5EF4-FFF2-40B4-BE49-F238E27FC236}">
                <a16:creationId xmlns:a16="http://schemas.microsoft.com/office/drawing/2014/main" id="{1F9257CD-9660-BE40-BE24-4221A04A5934}"/>
              </a:ext>
            </a:extLst>
          </p:cNvPr>
          <p:cNvSpPr/>
          <p:nvPr/>
        </p:nvSpPr>
        <p:spPr>
          <a:xfrm flipV="1">
            <a:off x="6921073" y="400377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78" name="Straight Connector 677">
            <a:extLst>
              <a:ext uri="{FF2B5EF4-FFF2-40B4-BE49-F238E27FC236}">
                <a16:creationId xmlns:a16="http://schemas.microsoft.com/office/drawing/2014/main" id="{742BEDA3-91B3-2D4C-A6B5-D8B8DCE3D55A}"/>
              </a:ext>
            </a:extLst>
          </p:cNvPr>
          <p:cNvCxnSpPr>
            <a:cxnSpLocks/>
            <a:endCxn id="676" idx="1"/>
          </p:cNvCxnSpPr>
          <p:nvPr/>
        </p:nvCxnSpPr>
        <p:spPr>
          <a:xfrm flipV="1">
            <a:off x="7132008" y="449530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9" name="Elbow Connector 678">
            <a:extLst>
              <a:ext uri="{FF2B5EF4-FFF2-40B4-BE49-F238E27FC236}">
                <a16:creationId xmlns:a16="http://schemas.microsoft.com/office/drawing/2014/main" id="{9DB28D42-BCB1-F54E-AB9D-A9BC90DE45FA}"/>
              </a:ext>
            </a:extLst>
          </p:cNvPr>
          <p:cNvCxnSpPr>
            <a:cxnSpLocks/>
            <a:stCxn id="676" idx="3"/>
          </p:cNvCxnSpPr>
          <p:nvPr/>
        </p:nvCxnSpPr>
        <p:spPr>
          <a:xfrm flipV="1">
            <a:off x="7653831" y="421167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0" name="Straight Connector 679">
            <a:extLst>
              <a:ext uri="{FF2B5EF4-FFF2-40B4-BE49-F238E27FC236}">
                <a16:creationId xmlns:a16="http://schemas.microsoft.com/office/drawing/2014/main" id="{7D623BD6-0C7D-8F4C-B4D4-05422007B6FB}"/>
              </a:ext>
            </a:extLst>
          </p:cNvPr>
          <p:cNvCxnSpPr>
            <a:cxnSpLocks/>
          </p:cNvCxnSpPr>
          <p:nvPr/>
        </p:nvCxnSpPr>
        <p:spPr>
          <a:xfrm>
            <a:off x="7265257" y="4211677"/>
            <a:ext cx="733828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1" name="Oval 680">
            <a:extLst>
              <a:ext uri="{FF2B5EF4-FFF2-40B4-BE49-F238E27FC236}">
                <a16:creationId xmlns:a16="http://schemas.microsoft.com/office/drawing/2014/main" id="{C9BD962D-ACB9-D14D-823B-DECB57144508}"/>
              </a:ext>
            </a:extLst>
          </p:cNvPr>
          <p:cNvSpPr/>
          <p:nvPr/>
        </p:nvSpPr>
        <p:spPr>
          <a:xfrm flipV="1">
            <a:off x="8681647" y="407390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82" name="Straight Connector 681">
            <a:extLst>
              <a:ext uri="{FF2B5EF4-FFF2-40B4-BE49-F238E27FC236}">
                <a16:creationId xmlns:a16="http://schemas.microsoft.com/office/drawing/2014/main" id="{02A50266-06AC-2A45-901A-89A898F85BDD}"/>
              </a:ext>
            </a:extLst>
          </p:cNvPr>
          <p:cNvCxnSpPr>
            <a:cxnSpLocks/>
          </p:cNvCxnSpPr>
          <p:nvPr/>
        </p:nvCxnSpPr>
        <p:spPr>
          <a:xfrm>
            <a:off x="8523922" y="4211678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3" name="Oval 682">
            <a:extLst>
              <a:ext uri="{FF2B5EF4-FFF2-40B4-BE49-F238E27FC236}">
                <a16:creationId xmlns:a16="http://schemas.microsoft.com/office/drawing/2014/main" id="{27BC6E40-AED0-174E-8955-AA67581059BC}"/>
              </a:ext>
            </a:extLst>
          </p:cNvPr>
          <p:cNvSpPr/>
          <p:nvPr/>
        </p:nvSpPr>
        <p:spPr>
          <a:xfrm>
            <a:off x="8053406" y="417805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684" name="Oval 683">
            <a:extLst>
              <a:ext uri="{FF2B5EF4-FFF2-40B4-BE49-F238E27FC236}">
                <a16:creationId xmlns:a16="http://schemas.microsoft.com/office/drawing/2014/main" id="{43A635FD-B667-3642-81EA-81436732DC6B}"/>
              </a:ext>
            </a:extLst>
          </p:cNvPr>
          <p:cNvSpPr/>
          <p:nvPr/>
        </p:nvSpPr>
        <p:spPr>
          <a:xfrm>
            <a:off x="8213076" y="417805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85" name="Oval 684">
            <a:extLst>
              <a:ext uri="{FF2B5EF4-FFF2-40B4-BE49-F238E27FC236}">
                <a16:creationId xmlns:a16="http://schemas.microsoft.com/office/drawing/2014/main" id="{EE1CEA90-A423-264E-8F4C-7C9F65CD29B9}"/>
              </a:ext>
            </a:extLst>
          </p:cNvPr>
          <p:cNvSpPr/>
          <p:nvPr/>
        </p:nvSpPr>
        <p:spPr>
          <a:xfrm>
            <a:off x="8370730" y="417805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86" name="Google Shape;399;p3">
            <a:extLst>
              <a:ext uri="{FF2B5EF4-FFF2-40B4-BE49-F238E27FC236}">
                <a16:creationId xmlns:a16="http://schemas.microsoft.com/office/drawing/2014/main" id="{7629918E-FEF3-D240-B1DC-0473DE3EC041}"/>
              </a:ext>
            </a:extLst>
          </p:cNvPr>
          <p:cNvSpPr/>
          <p:nvPr/>
        </p:nvSpPr>
        <p:spPr>
          <a:xfrm rot="16200000">
            <a:off x="1311651" y="4057669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687" name="Straight Connector 686">
            <a:extLst>
              <a:ext uri="{FF2B5EF4-FFF2-40B4-BE49-F238E27FC236}">
                <a16:creationId xmlns:a16="http://schemas.microsoft.com/office/drawing/2014/main" id="{870EAD68-2794-364C-B9C7-90CAA30D3BE1}"/>
              </a:ext>
            </a:extLst>
          </p:cNvPr>
          <p:cNvCxnSpPr>
            <a:cxnSpLocks/>
            <a:stCxn id="686" idx="2"/>
          </p:cNvCxnSpPr>
          <p:nvPr/>
        </p:nvCxnSpPr>
        <p:spPr>
          <a:xfrm>
            <a:off x="1623147" y="4211678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8" name="TextBox 687">
            <a:extLst>
              <a:ext uri="{FF2B5EF4-FFF2-40B4-BE49-F238E27FC236}">
                <a16:creationId xmlns:a16="http://schemas.microsoft.com/office/drawing/2014/main" id="{33A459F4-9436-494F-AA73-EA1E5A7DB5EC}"/>
              </a:ext>
            </a:extLst>
          </p:cNvPr>
          <p:cNvSpPr txBox="1"/>
          <p:nvPr/>
        </p:nvSpPr>
        <p:spPr>
          <a:xfrm>
            <a:off x="770159" y="3996306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</a:p>
        </p:txBody>
      </p:sp>
      <p:cxnSp>
        <p:nvCxnSpPr>
          <p:cNvPr id="690" name="Straight Connector 689">
            <a:extLst>
              <a:ext uri="{FF2B5EF4-FFF2-40B4-BE49-F238E27FC236}">
                <a16:creationId xmlns:a16="http://schemas.microsoft.com/office/drawing/2014/main" id="{706E1F4F-2418-354D-8ABC-EBFE1E4BF403}"/>
              </a:ext>
            </a:extLst>
          </p:cNvPr>
          <p:cNvCxnSpPr>
            <a:cxnSpLocks/>
          </p:cNvCxnSpPr>
          <p:nvPr/>
        </p:nvCxnSpPr>
        <p:spPr>
          <a:xfrm>
            <a:off x="7127481" y="5006879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1" name="Rectangle 690">
            <a:extLst>
              <a:ext uri="{FF2B5EF4-FFF2-40B4-BE49-F238E27FC236}">
                <a16:creationId xmlns:a16="http://schemas.microsoft.com/office/drawing/2014/main" id="{57006D9B-7D1A-F947-A277-C0223D612BC4}"/>
              </a:ext>
            </a:extLst>
          </p:cNvPr>
          <p:cNvSpPr/>
          <p:nvPr/>
        </p:nvSpPr>
        <p:spPr>
          <a:xfrm flipV="1">
            <a:off x="9089407" y="5021135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92" name="Diamond 691">
            <a:extLst>
              <a:ext uri="{FF2B5EF4-FFF2-40B4-BE49-F238E27FC236}">
                <a16:creationId xmlns:a16="http://schemas.microsoft.com/office/drawing/2014/main" id="{09D9A23D-0E9F-364D-9654-CDDA9CF9653B}"/>
              </a:ext>
            </a:extLst>
          </p:cNvPr>
          <p:cNvSpPr/>
          <p:nvPr/>
        </p:nvSpPr>
        <p:spPr>
          <a:xfrm flipV="1">
            <a:off x="9754710" y="4971100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93" name="Arc 692">
            <a:extLst>
              <a:ext uri="{FF2B5EF4-FFF2-40B4-BE49-F238E27FC236}">
                <a16:creationId xmlns:a16="http://schemas.microsoft.com/office/drawing/2014/main" id="{F537A10F-B9F4-7B41-B78F-01C558FEB5C9}"/>
              </a:ext>
            </a:extLst>
          </p:cNvPr>
          <p:cNvSpPr/>
          <p:nvPr/>
        </p:nvSpPr>
        <p:spPr>
          <a:xfrm flipV="1">
            <a:off x="8619843" y="4661199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694" name="Straight Connector 693">
            <a:extLst>
              <a:ext uri="{FF2B5EF4-FFF2-40B4-BE49-F238E27FC236}">
                <a16:creationId xmlns:a16="http://schemas.microsoft.com/office/drawing/2014/main" id="{AEF498A3-9537-2046-9A1F-4BE63AEE3621}"/>
              </a:ext>
            </a:extLst>
          </p:cNvPr>
          <p:cNvCxnSpPr>
            <a:cxnSpLocks/>
          </p:cNvCxnSpPr>
          <p:nvPr/>
        </p:nvCxnSpPr>
        <p:spPr>
          <a:xfrm>
            <a:off x="8826251" y="5006880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5" name="Straight Connector 694">
            <a:extLst>
              <a:ext uri="{FF2B5EF4-FFF2-40B4-BE49-F238E27FC236}">
                <a16:creationId xmlns:a16="http://schemas.microsoft.com/office/drawing/2014/main" id="{C921B4C1-64DB-A44D-BFC7-FDFF0FCE110A}"/>
              </a:ext>
            </a:extLst>
          </p:cNvPr>
          <p:cNvCxnSpPr>
            <a:cxnSpLocks/>
            <a:endCxn id="691" idx="1"/>
          </p:cNvCxnSpPr>
          <p:nvPr/>
        </p:nvCxnSpPr>
        <p:spPr>
          <a:xfrm flipV="1">
            <a:off x="8830778" y="5152732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6" name="Elbow Connector 695">
            <a:extLst>
              <a:ext uri="{FF2B5EF4-FFF2-40B4-BE49-F238E27FC236}">
                <a16:creationId xmlns:a16="http://schemas.microsoft.com/office/drawing/2014/main" id="{F64878E2-0EC9-0244-BEB6-CA9E20CBCCDD}"/>
              </a:ext>
            </a:extLst>
          </p:cNvPr>
          <p:cNvCxnSpPr>
            <a:cxnSpLocks/>
            <a:stCxn id="691" idx="3"/>
          </p:cNvCxnSpPr>
          <p:nvPr/>
        </p:nvCxnSpPr>
        <p:spPr>
          <a:xfrm flipV="1">
            <a:off x="9352601" y="4869103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7" name="Elbow Connector 696">
            <a:extLst>
              <a:ext uri="{FF2B5EF4-FFF2-40B4-BE49-F238E27FC236}">
                <a16:creationId xmlns:a16="http://schemas.microsoft.com/office/drawing/2014/main" id="{CD9FC811-FCC1-2B43-8BC8-989B9D57C034}"/>
              </a:ext>
            </a:extLst>
          </p:cNvPr>
          <p:cNvCxnSpPr>
            <a:cxnSpLocks/>
            <a:stCxn id="692" idx="3"/>
          </p:cNvCxnSpPr>
          <p:nvPr/>
        </p:nvCxnSpPr>
        <p:spPr>
          <a:xfrm flipV="1">
            <a:off x="10117976" y="4869105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8" name="Elbow Connector 697">
            <a:extLst>
              <a:ext uri="{FF2B5EF4-FFF2-40B4-BE49-F238E27FC236}">
                <a16:creationId xmlns:a16="http://schemas.microsoft.com/office/drawing/2014/main" id="{8B217BAE-3C4E-D94E-B7B6-FACF0EC20970}"/>
              </a:ext>
            </a:extLst>
          </p:cNvPr>
          <p:cNvCxnSpPr>
            <a:cxnSpLocks/>
            <a:endCxn id="692" idx="1"/>
          </p:cNvCxnSpPr>
          <p:nvPr/>
        </p:nvCxnSpPr>
        <p:spPr>
          <a:xfrm rot="16200000" flipH="1">
            <a:off x="9527229" y="4925252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9" name="Straight Connector 698">
            <a:extLst>
              <a:ext uri="{FF2B5EF4-FFF2-40B4-BE49-F238E27FC236}">
                <a16:creationId xmlns:a16="http://schemas.microsoft.com/office/drawing/2014/main" id="{C540D37C-53C4-D849-B1BB-40433374D159}"/>
              </a:ext>
            </a:extLst>
          </p:cNvPr>
          <p:cNvCxnSpPr>
            <a:cxnSpLocks/>
            <a:endCxn id="700" idx="2"/>
          </p:cNvCxnSpPr>
          <p:nvPr/>
        </p:nvCxnSpPr>
        <p:spPr>
          <a:xfrm>
            <a:off x="8964027" y="4869103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0" name="Oval 699">
            <a:extLst>
              <a:ext uri="{FF2B5EF4-FFF2-40B4-BE49-F238E27FC236}">
                <a16:creationId xmlns:a16="http://schemas.microsoft.com/office/drawing/2014/main" id="{91525D4E-EA60-D84A-9447-ACC355A3EDEA}"/>
              </a:ext>
            </a:extLst>
          </p:cNvPr>
          <p:cNvSpPr/>
          <p:nvPr/>
        </p:nvSpPr>
        <p:spPr>
          <a:xfrm flipV="1">
            <a:off x="10380417" y="4731329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DAC673F5-7E95-E64F-A0F0-358C6738AEDC}"/>
              </a:ext>
            </a:extLst>
          </p:cNvPr>
          <p:cNvSpPr/>
          <p:nvPr/>
        </p:nvSpPr>
        <p:spPr>
          <a:xfrm flipV="1">
            <a:off x="5691865" y="5021135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02" name="Diamond 701">
            <a:extLst>
              <a:ext uri="{FF2B5EF4-FFF2-40B4-BE49-F238E27FC236}">
                <a16:creationId xmlns:a16="http://schemas.microsoft.com/office/drawing/2014/main" id="{DB265523-1365-C046-9DF7-BC762CADAB3E}"/>
              </a:ext>
            </a:extLst>
          </p:cNvPr>
          <p:cNvSpPr/>
          <p:nvPr/>
        </p:nvSpPr>
        <p:spPr>
          <a:xfrm flipV="1">
            <a:off x="6357168" y="4971100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03" name="Arc 702">
            <a:extLst>
              <a:ext uri="{FF2B5EF4-FFF2-40B4-BE49-F238E27FC236}">
                <a16:creationId xmlns:a16="http://schemas.microsoft.com/office/drawing/2014/main" id="{B19A0101-5FEA-F343-90C7-F260CDE0F082}"/>
              </a:ext>
            </a:extLst>
          </p:cNvPr>
          <p:cNvSpPr/>
          <p:nvPr/>
        </p:nvSpPr>
        <p:spPr>
          <a:xfrm flipV="1">
            <a:off x="5222301" y="4661199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04" name="Straight Connector 703">
            <a:extLst>
              <a:ext uri="{FF2B5EF4-FFF2-40B4-BE49-F238E27FC236}">
                <a16:creationId xmlns:a16="http://schemas.microsoft.com/office/drawing/2014/main" id="{8C75C029-0018-1442-AFC8-2D3016464169}"/>
              </a:ext>
            </a:extLst>
          </p:cNvPr>
          <p:cNvCxnSpPr>
            <a:cxnSpLocks/>
          </p:cNvCxnSpPr>
          <p:nvPr/>
        </p:nvCxnSpPr>
        <p:spPr>
          <a:xfrm>
            <a:off x="5428709" y="5006880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5" name="Straight Connector 704">
            <a:extLst>
              <a:ext uri="{FF2B5EF4-FFF2-40B4-BE49-F238E27FC236}">
                <a16:creationId xmlns:a16="http://schemas.microsoft.com/office/drawing/2014/main" id="{44403AC6-2115-294E-BEFA-4698ACA57F06}"/>
              </a:ext>
            </a:extLst>
          </p:cNvPr>
          <p:cNvCxnSpPr>
            <a:cxnSpLocks/>
            <a:endCxn id="701" idx="1"/>
          </p:cNvCxnSpPr>
          <p:nvPr/>
        </p:nvCxnSpPr>
        <p:spPr>
          <a:xfrm flipV="1">
            <a:off x="5433236" y="5152732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6" name="Elbow Connector 705">
            <a:extLst>
              <a:ext uri="{FF2B5EF4-FFF2-40B4-BE49-F238E27FC236}">
                <a16:creationId xmlns:a16="http://schemas.microsoft.com/office/drawing/2014/main" id="{E1521CDE-FDF2-C749-B9D2-BC7F7832E83B}"/>
              </a:ext>
            </a:extLst>
          </p:cNvPr>
          <p:cNvCxnSpPr>
            <a:cxnSpLocks/>
            <a:stCxn id="701" idx="3"/>
          </p:cNvCxnSpPr>
          <p:nvPr/>
        </p:nvCxnSpPr>
        <p:spPr>
          <a:xfrm flipV="1">
            <a:off x="5955059" y="4869103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7" name="Elbow Connector 706">
            <a:extLst>
              <a:ext uri="{FF2B5EF4-FFF2-40B4-BE49-F238E27FC236}">
                <a16:creationId xmlns:a16="http://schemas.microsoft.com/office/drawing/2014/main" id="{948BAAC9-C707-6040-BFF9-28D32B759EE0}"/>
              </a:ext>
            </a:extLst>
          </p:cNvPr>
          <p:cNvCxnSpPr>
            <a:cxnSpLocks/>
            <a:stCxn id="702" idx="3"/>
          </p:cNvCxnSpPr>
          <p:nvPr/>
        </p:nvCxnSpPr>
        <p:spPr>
          <a:xfrm flipV="1">
            <a:off x="6720435" y="4869105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8" name="Elbow Connector 707">
            <a:extLst>
              <a:ext uri="{FF2B5EF4-FFF2-40B4-BE49-F238E27FC236}">
                <a16:creationId xmlns:a16="http://schemas.microsoft.com/office/drawing/2014/main" id="{8743CF85-0715-D74C-80F5-98BF828EA159}"/>
              </a:ext>
            </a:extLst>
          </p:cNvPr>
          <p:cNvCxnSpPr>
            <a:cxnSpLocks/>
            <a:endCxn id="702" idx="1"/>
          </p:cNvCxnSpPr>
          <p:nvPr/>
        </p:nvCxnSpPr>
        <p:spPr>
          <a:xfrm rot="16200000" flipH="1">
            <a:off x="6129687" y="4925252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9" name="Straight Connector 708">
            <a:extLst>
              <a:ext uri="{FF2B5EF4-FFF2-40B4-BE49-F238E27FC236}">
                <a16:creationId xmlns:a16="http://schemas.microsoft.com/office/drawing/2014/main" id="{A69C6A6E-F371-7B4E-902B-AA713813C039}"/>
              </a:ext>
            </a:extLst>
          </p:cNvPr>
          <p:cNvCxnSpPr>
            <a:cxnSpLocks/>
            <a:endCxn id="710" idx="2"/>
          </p:cNvCxnSpPr>
          <p:nvPr/>
        </p:nvCxnSpPr>
        <p:spPr>
          <a:xfrm>
            <a:off x="5566485" y="4869103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0" name="Oval 709">
            <a:extLst>
              <a:ext uri="{FF2B5EF4-FFF2-40B4-BE49-F238E27FC236}">
                <a16:creationId xmlns:a16="http://schemas.microsoft.com/office/drawing/2014/main" id="{EE22F5D8-16DB-404E-AB47-4457884D6A57}"/>
              </a:ext>
            </a:extLst>
          </p:cNvPr>
          <p:cNvSpPr/>
          <p:nvPr/>
        </p:nvSpPr>
        <p:spPr>
          <a:xfrm flipV="1">
            <a:off x="6982876" y="4731329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914839EB-198E-8C42-9147-B300B7E128A8}"/>
              </a:ext>
            </a:extLst>
          </p:cNvPr>
          <p:cNvSpPr/>
          <p:nvPr/>
        </p:nvSpPr>
        <p:spPr>
          <a:xfrm flipV="1">
            <a:off x="3993095" y="5021135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12" name="Diamond 711">
            <a:extLst>
              <a:ext uri="{FF2B5EF4-FFF2-40B4-BE49-F238E27FC236}">
                <a16:creationId xmlns:a16="http://schemas.microsoft.com/office/drawing/2014/main" id="{A58AAFD3-1D33-3E45-832D-92FADE406A15}"/>
              </a:ext>
            </a:extLst>
          </p:cNvPr>
          <p:cNvSpPr/>
          <p:nvPr/>
        </p:nvSpPr>
        <p:spPr>
          <a:xfrm flipV="1">
            <a:off x="4658398" y="4971100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13" name="Arc 712">
            <a:extLst>
              <a:ext uri="{FF2B5EF4-FFF2-40B4-BE49-F238E27FC236}">
                <a16:creationId xmlns:a16="http://schemas.microsoft.com/office/drawing/2014/main" id="{61617593-DACE-5043-85E3-CC4FDFCC3A65}"/>
              </a:ext>
            </a:extLst>
          </p:cNvPr>
          <p:cNvSpPr/>
          <p:nvPr/>
        </p:nvSpPr>
        <p:spPr>
          <a:xfrm flipV="1">
            <a:off x="3523531" y="4661199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14" name="Straight Connector 713">
            <a:extLst>
              <a:ext uri="{FF2B5EF4-FFF2-40B4-BE49-F238E27FC236}">
                <a16:creationId xmlns:a16="http://schemas.microsoft.com/office/drawing/2014/main" id="{91ECF6A3-BC35-E44E-9ED4-B7720F2D9D3E}"/>
              </a:ext>
            </a:extLst>
          </p:cNvPr>
          <p:cNvCxnSpPr>
            <a:cxnSpLocks/>
          </p:cNvCxnSpPr>
          <p:nvPr/>
        </p:nvCxnSpPr>
        <p:spPr>
          <a:xfrm>
            <a:off x="3729939" y="5006880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5" name="Straight Connector 714">
            <a:extLst>
              <a:ext uri="{FF2B5EF4-FFF2-40B4-BE49-F238E27FC236}">
                <a16:creationId xmlns:a16="http://schemas.microsoft.com/office/drawing/2014/main" id="{375D6FF3-BA94-104A-9035-D3B85BFBE07F}"/>
              </a:ext>
            </a:extLst>
          </p:cNvPr>
          <p:cNvCxnSpPr>
            <a:cxnSpLocks/>
            <a:endCxn id="711" idx="1"/>
          </p:cNvCxnSpPr>
          <p:nvPr/>
        </p:nvCxnSpPr>
        <p:spPr>
          <a:xfrm flipV="1">
            <a:off x="3734466" y="5152732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6" name="Elbow Connector 715">
            <a:extLst>
              <a:ext uri="{FF2B5EF4-FFF2-40B4-BE49-F238E27FC236}">
                <a16:creationId xmlns:a16="http://schemas.microsoft.com/office/drawing/2014/main" id="{A52F2939-A945-B440-94D9-6F67CC3303CB}"/>
              </a:ext>
            </a:extLst>
          </p:cNvPr>
          <p:cNvCxnSpPr>
            <a:cxnSpLocks/>
            <a:stCxn id="711" idx="3"/>
          </p:cNvCxnSpPr>
          <p:nvPr/>
        </p:nvCxnSpPr>
        <p:spPr>
          <a:xfrm flipV="1">
            <a:off x="4256289" y="4869103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" name="Elbow Connector 716">
            <a:extLst>
              <a:ext uri="{FF2B5EF4-FFF2-40B4-BE49-F238E27FC236}">
                <a16:creationId xmlns:a16="http://schemas.microsoft.com/office/drawing/2014/main" id="{66487E01-5C06-2D46-B450-B9D4D9180DCE}"/>
              </a:ext>
            </a:extLst>
          </p:cNvPr>
          <p:cNvCxnSpPr>
            <a:cxnSpLocks/>
            <a:stCxn id="712" idx="3"/>
          </p:cNvCxnSpPr>
          <p:nvPr/>
        </p:nvCxnSpPr>
        <p:spPr>
          <a:xfrm flipV="1">
            <a:off x="5021664" y="4869105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8" name="Elbow Connector 717">
            <a:extLst>
              <a:ext uri="{FF2B5EF4-FFF2-40B4-BE49-F238E27FC236}">
                <a16:creationId xmlns:a16="http://schemas.microsoft.com/office/drawing/2014/main" id="{A97373D7-C78B-2C4B-B8C0-275BA0CA8B64}"/>
              </a:ext>
            </a:extLst>
          </p:cNvPr>
          <p:cNvCxnSpPr>
            <a:cxnSpLocks/>
            <a:endCxn id="712" idx="1"/>
          </p:cNvCxnSpPr>
          <p:nvPr/>
        </p:nvCxnSpPr>
        <p:spPr>
          <a:xfrm rot="16200000" flipH="1">
            <a:off x="4430917" y="4925252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9" name="Straight Connector 718">
            <a:extLst>
              <a:ext uri="{FF2B5EF4-FFF2-40B4-BE49-F238E27FC236}">
                <a16:creationId xmlns:a16="http://schemas.microsoft.com/office/drawing/2014/main" id="{0EB931BA-A93E-3649-AFD0-601442340A6F}"/>
              </a:ext>
            </a:extLst>
          </p:cNvPr>
          <p:cNvCxnSpPr>
            <a:cxnSpLocks/>
            <a:endCxn id="720" idx="2"/>
          </p:cNvCxnSpPr>
          <p:nvPr/>
        </p:nvCxnSpPr>
        <p:spPr>
          <a:xfrm>
            <a:off x="3867715" y="4869103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0" name="Oval 719">
            <a:extLst>
              <a:ext uri="{FF2B5EF4-FFF2-40B4-BE49-F238E27FC236}">
                <a16:creationId xmlns:a16="http://schemas.microsoft.com/office/drawing/2014/main" id="{F0C926B8-547A-E448-B40E-6376B4864518}"/>
              </a:ext>
            </a:extLst>
          </p:cNvPr>
          <p:cNvSpPr/>
          <p:nvPr/>
        </p:nvSpPr>
        <p:spPr>
          <a:xfrm flipV="1">
            <a:off x="5284105" y="4731329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7486E3F9-0A77-B444-A50D-7952A9267EBF}"/>
              </a:ext>
            </a:extLst>
          </p:cNvPr>
          <p:cNvSpPr/>
          <p:nvPr/>
        </p:nvSpPr>
        <p:spPr>
          <a:xfrm flipV="1">
            <a:off x="2294324" y="5021135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22" name="Diamond 721">
            <a:extLst>
              <a:ext uri="{FF2B5EF4-FFF2-40B4-BE49-F238E27FC236}">
                <a16:creationId xmlns:a16="http://schemas.microsoft.com/office/drawing/2014/main" id="{4993541A-62AB-FE4C-B1D7-FA06599C4827}"/>
              </a:ext>
            </a:extLst>
          </p:cNvPr>
          <p:cNvSpPr/>
          <p:nvPr/>
        </p:nvSpPr>
        <p:spPr>
          <a:xfrm flipV="1">
            <a:off x="2959627" y="4971100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23" name="Arc 722">
            <a:extLst>
              <a:ext uri="{FF2B5EF4-FFF2-40B4-BE49-F238E27FC236}">
                <a16:creationId xmlns:a16="http://schemas.microsoft.com/office/drawing/2014/main" id="{9CCF2790-4571-9044-BD46-DC0F7EC765A2}"/>
              </a:ext>
            </a:extLst>
          </p:cNvPr>
          <p:cNvSpPr/>
          <p:nvPr/>
        </p:nvSpPr>
        <p:spPr>
          <a:xfrm flipV="1">
            <a:off x="1824759" y="4661199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24" name="Straight Connector 723">
            <a:extLst>
              <a:ext uri="{FF2B5EF4-FFF2-40B4-BE49-F238E27FC236}">
                <a16:creationId xmlns:a16="http://schemas.microsoft.com/office/drawing/2014/main" id="{A166471D-6414-1746-AC5A-89491901555C}"/>
              </a:ext>
            </a:extLst>
          </p:cNvPr>
          <p:cNvCxnSpPr>
            <a:cxnSpLocks/>
            <a:stCxn id="726" idx="0"/>
          </p:cNvCxnSpPr>
          <p:nvPr/>
        </p:nvCxnSpPr>
        <p:spPr>
          <a:xfrm>
            <a:off x="2031167" y="5006880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5" name="Straight Connector 724">
            <a:extLst>
              <a:ext uri="{FF2B5EF4-FFF2-40B4-BE49-F238E27FC236}">
                <a16:creationId xmlns:a16="http://schemas.microsoft.com/office/drawing/2014/main" id="{082A1860-3ACB-D947-B97E-46C28D4E06EE}"/>
              </a:ext>
            </a:extLst>
          </p:cNvPr>
          <p:cNvCxnSpPr>
            <a:cxnSpLocks/>
            <a:endCxn id="721" idx="1"/>
          </p:cNvCxnSpPr>
          <p:nvPr/>
        </p:nvCxnSpPr>
        <p:spPr>
          <a:xfrm flipV="1">
            <a:off x="2035694" y="5152732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6" name="Oval 725">
            <a:extLst>
              <a:ext uri="{FF2B5EF4-FFF2-40B4-BE49-F238E27FC236}">
                <a16:creationId xmlns:a16="http://schemas.microsoft.com/office/drawing/2014/main" id="{5A560594-DEB4-C74E-8151-3D788189433B}"/>
              </a:ext>
            </a:extLst>
          </p:cNvPr>
          <p:cNvSpPr/>
          <p:nvPr/>
        </p:nvSpPr>
        <p:spPr>
          <a:xfrm flipV="1">
            <a:off x="1893391" y="4731328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27" name="Elbow Connector 726">
            <a:extLst>
              <a:ext uri="{FF2B5EF4-FFF2-40B4-BE49-F238E27FC236}">
                <a16:creationId xmlns:a16="http://schemas.microsoft.com/office/drawing/2014/main" id="{06326188-9376-DE44-89F7-4E36F445E661}"/>
              </a:ext>
            </a:extLst>
          </p:cNvPr>
          <p:cNvCxnSpPr>
            <a:cxnSpLocks/>
            <a:stCxn id="721" idx="3"/>
          </p:cNvCxnSpPr>
          <p:nvPr/>
        </p:nvCxnSpPr>
        <p:spPr>
          <a:xfrm flipV="1">
            <a:off x="2557518" y="4869103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8" name="Elbow Connector 727">
            <a:extLst>
              <a:ext uri="{FF2B5EF4-FFF2-40B4-BE49-F238E27FC236}">
                <a16:creationId xmlns:a16="http://schemas.microsoft.com/office/drawing/2014/main" id="{EA50BDB9-6C9F-4743-9320-78FB97C4DB65}"/>
              </a:ext>
            </a:extLst>
          </p:cNvPr>
          <p:cNvCxnSpPr>
            <a:cxnSpLocks/>
            <a:stCxn id="722" idx="3"/>
          </p:cNvCxnSpPr>
          <p:nvPr/>
        </p:nvCxnSpPr>
        <p:spPr>
          <a:xfrm flipV="1">
            <a:off x="3322893" y="4869105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9" name="Elbow Connector 728">
            <a:extLst>
              <a:ext uri="{FF2B5EF4-FFF2-40B4-BE49-F238E27FC236}">
                <a16:creationId xmlns:a16="http://schemas.microsoft.com/office/drawing/2014/main" id="{96A2F431-2CEA-6444-8E36-B1B011B07B3E}"/>
              </a:ext>
            </a:extLst>
          </p:cNvPr>
          <p:cNvCxnSpPr>
            <a:cxnSpLocks/>
            <a:endCxn id="722" idx="1"/>
          </p:cNvCxnSpPr>
          <p:nvPr/>
        </p:nvCxnSpPr>
        <p:spPr>
          <a:xfrm rot="16200000" flipH="1">
            <a:off x="2732146" y="4925252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0" name="Straight Connector 729">
            <a:extLst>
              <a:ext uri="{FF2B5EF4-FFF2-40B4-BE49-F238E27FC236}">
                <a16:creationId xmlns:a16="http://schemas.microsoft.com/office/drawing/2014/main" id="{07462F13-89E8-574B-B33C-0539EA799126}"/>
              </a:ext>
            </a:extLst>
          </p:cNvPr>
          <p:cNvCxnSpPr>
            <a:cxnSpLocks/>
            <a:stCxn id="726" idx="6"/>
            <a:endCxn id="731" idx="2"/>
          </p:cNvCxnSpPr>
          <p:nvPr/>
        </p:nvCxnSpPr>
        <p:spPr>
          <a:xfrm>
            <a:off x="2168943" y="4869103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1" name="Oval 730">
            <a:extLst>
              <a:ext uri="{FF2B5EF4-FFF2-40B4-BE49-F238E27FC236}">
                <a16:creationId xmlns:a16="http://schemas.microsoft.com/office/drawing/2014/main" id="{1B8B2673-A4B1-9F4A-BBA0-2B14A54CFCA3}"/>
              </a:ext>
            </a:extLst>
          </p:cNvPr>
          <p:cNvSpPr/>
          <p:nvPr/>
        </p:nvSpPr>
        <p:spPr>
          <a:xfrm flipV="1">
            <a:off x="3585334" y="4731329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0ADD6842-F7A5-9940-9092-A17E352510A7}"/>
              </a:ext>
            </a:extLst>
          </p:cNvPr>
          <p:cNvSpPr/>
          <p:nvPr/>
        </p:nvSpPr>
        <p:spPr>
          <a:xfrm flipV="1">
            <a:off x="7390637" y="5021134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33" name="Arc 732">
            <a:extLst>
              <a:ext uri="{FF2B5EF4-FFF2-40B4-BE49-F238E27FC236}">
                <a16:creationId xmlns:a16="http://schemas.microsoft.com/office/drawing/2014/main" id="{9DC7A091-CF9E-7C4E-A3E6-FCFF432BF823}"/>
              </a:ext>
            </a:extLst>
          </p:cNvPr>
          <p:cNvSpPr/>
          <p:nvPr/>
        </p:nvSpPr>
        <p:spPr>
          <a:xfrm flipV="1">
            <a:off x="6921073" y="4661198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34" name="Straight Connector 733">
            <a:extLst>
              <a:ext uri="{FF2B5EF4-FFF2-40B4-BE49-F238E27FC236}">
                <a16:creationId xmlns:a16="http://schemas.microsoft.com/office/drawing/2014/main" id="{EC73A370-DADF-F844-8DBF-4988543FE9C0}"/>
              </a:ext>
            </a:extLst>
          </p:cNvPr>
          <p:cNvCxnSpPr>
            <a:cxnSpLocks/>
            <a:endCxn id="732" idx="1"/>
          </p:cNvCxnSpPr>
          <p:nvPr/>
        </p:nvCxnSpPr>
        <p:spPr>
          <a:xfrm flipV="1">
            <a:off x="7132008" y="5152731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5" name="Elbow Connector 734">
            <a:extLst>
              <a:ext uri="{FF2B5EF4-FFF2-40B4-BE49-F238E27FC236}">
                <a16:creationId xmlns:a16="http://schemas.microsoft.com/office/drawing/2014/main" id="{35C6784A-ED26-F74D-B81D-DF576468FD17}"/>
              </a:ext>
            </a:extLst>
          </p:cNvPr>
          <p:cNvCxnSpPr>
            <a:cxnSpLocks/>
            <a:stCxn id="732" idx="3"/>
          </p:cNvCxnSpPr>
          <p:nvPr/>
        </p:nvCxnSpPr>
        <p:spPr>
          <a:xfrm flipV="1">
            <a:off x="7653831" y="4869102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6" name="Straight Connector 735">
            <a:extLst>
              <a:ext uri="{FF2B5EF4-FFF2-40B4-BE49-F238E27FC236}">
                <a16:creationId xmlns:a16="http://schemas.microsoft.com/office/drawing/2014/main" id="{0EC11F11-5086-304C-BCB1-AE50EFF7C879}"/>
              </a:ext>
            </a:extLst>
          </p:cNvPr>
          <p:cNvCxnSpPr>
            <a:cxnSpLocks/>
          </p:cNvCxnSpPr>
          <p:nvPr/>
        </p:nvCxnSpPr>
        <p:spPr>
          <a:xfrm>
            <a:off x="7265257" y="4869102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" name="Oval 736">
            <a:extLst>
              <a:ext uri="{FF2B5EF4-FFF2-40B4-BE49-F238E27FC236}">
                <a16:creationId xmlns:a16="http://schemas.microsoft.com/office/drawing/2014/main" id="{EFE8A339-9EF2-9747-B608-BC1552EE56FA}"/>
              </a:ext>
            </a:extLst>
          </p:cNvPr>
          <p:cNvSpPr/>
          <p:nvPr/>
        </p:nvSpPr>
        <p:spPr>
          <a:xfrm flipV="1">
            <a:off x="8681647" y="4731328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38" name="Straight Connector 737">
            <a:extLst>
              <a:ext uri="{FF2B5EF4-FFF2-40B4-BE49-F238E27FC236}">
                <a16:creationId xmlns:a16="http://schemas.microsoft.com/office/drawing/2014/main" id="{C2757ACD-5887-0D49-8C57-33E0F265E13E}"/>
              </a:ext>
            </a:extLst>
          </p:cNvPr>
          <p:cNvCxnSpPr>
            <a:cxnSpLocks/>
          </p:cNvCxnSpPr>
          <p:nvPr/>
        </p:nvCxnSpPr>
        <p:spPr>
          <a:xfrm>
            <a:off x="8523922" y="4869103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9" name="Oval 738">
            <a:extLst>
              <a:ext uri="{FF2B5EF4-FFF2-40B4-BE49-F238E27FC236}">
                <a16:creationId xmlns:a16="http://schemas.microsoft.com/office/drawing/2014/main" id="{9D76AE2F-CF15-F542-91BC-4981CC9D42C5}"/>
              </a:ext>
            </a:extLst>
          </p:cNvPr>
          <p:cNvSpPr/>
          <p:nvPr/>
        </p:nvSpPr>
        <p:spPr>
          <a:xfrm>
            <a:off x="8053406" y="483547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740" name="Oval 739">
            <a:extLst>
              <a:ext uri="{FF2B5EF4-FFF2-40B4-BE49-F238E27FC236}">
                <a16:creationId xmlns:a16="http://schemas.microsoft.com/office/drawing/2014/main" id="{E9B261C9-55EE-414E-84BC-39144EA6CD47}"/>
              </a:ext>
            </a:extLst>
          </p:cNvPr>
          <p:cNvSpPr/>
          <p:nvPr/>
        </p:nvSpPr>
        <p:spPr>
          <a:xfrm>
            <a:off x="8213076" y="483547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41" name="Oval 740">
            <a:extLst>
              <a:ext uri="{FF2B5EF4-FFF2-40B4-BE49-F238E27FC236}">
                <a16:creationId xmlns:a16="http://schemas.microsoft.com/office/drawing/2014/main" id="{EDAC0407-8F14-834C-BFE2-E2EA50C8260F}"/>
              </a:ext>
            </a:extLst>
          </p:cNvPr>
          <p:cNvSpPr/>
          <p:nvPr/>
        </p:nvSpPr>
        <p:spPr>
          <a:xfrm>
            <a:off x="8370730" y="4835475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42" name="Google Shape;399;p3">
            <a:extLst>
              <a:ext uri="{FF2B5EF4-FFF2-40B4-BE49-F238E27FC236}">
                <a16:creationId xmlns:a16="http://schemas.microsoft.com/office/drawing/2014/main" id="{208E4A6F-6BC8-C049-B6D6-A30C9DC9EE49}"/>
              </a:ext>
            </a:extLst>
          </p:cNvPr>
          <p:cNvSpPr/>
          <p:nvPr/>
        </p:nvSpPr>
        <p:spPr>
          <a:xfrm rot="16200000">
            <a:off x="1311651" y="4716513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743" name="Straight Connector 742">
            <a:extLst>
              <a:ext uri="{FF2B5EF4-FFF2-40B4-BE49-F238E27FC236}">
                <a16:creationId xmlns:a16="http://schemas.microsoft.com/office/drawing/2014/main" id="{5AC49FD5-5AA6-BE4D-9F60-81A2A753A17C}"/>
              </a:ext>
            </a:extLst>
          </p:cNvPr>
          <p:cNvCxnSpPr>
            <a:cxnSpLocks/>
            <a:stCxn id="742" idx="2"/>
          </p:cNvCxnSpPr>
          <p:nvPr/>
        </p:nvCxnSpPr>
        <p:spPr>
          <a:xfrm>
            <a:off x="1623147" y="4870522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4" name="TextBox 743">
            <a:extLst>
              <a:ext uri="{FF2B5EF4-FFF2-40B4-BE49-F238E27FC236}">
                <a16:creationId xmlns:a16="http://schemas.microsoft.com/office/drawing/2014/main" id="{91A91FF9-3EEB-CF40-B0CD-C0A961D78A0F}"/>
              </a:ext>
            </a:extLst>
          </p:cNvPr>
          <p:cNvSpPr txBox="1"/>
          <p:nvPr/>
        </p:nvSpPr>
        <p:spPr>
          <a:xfrm>
            <a:off x="633905" y="4655264"/>
            <a:ext cx="559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</p:txBody>
      </p:sp>
      <p:cxnSp>
        <p:nvCxnSpPr>
          <p:cNvPr id="746" name="Straight Connector 745">
            <a:extLst>
              <a:ext uri="{FF2B5EF4-FFF2-40B4-BE49-F238E27FC236}">
                <a16:creationId xmlns:a16="http://schemas.microsoft.com/office/drawing/2014/main" id="{AEA66D81-5D7C-EF4A-BDD8-2B701060906E}"/>
              </a:ext>
            </a:extLst>
          </p:cNvPr>
          <p:cNvCxnSpPr>
            <a:cxnSpLocks/>
          </p:cNvCxnSpPr>
          <p:nvPr/>
        </p:nvCxnSpPr>
        <p:spPr>
          <a:xfrm>
            <a:off x="7130251" y="5664874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" name="Rectangle 746">
            <a:extLst>
              <a:ext uri="{FF2B5EF4-FFF2-40B4-BE49-F238E27FC236}">
                <a16:creationId xmlns:a16="http://schemas.microsoft.com/office/drawing/2014/main" id="{13646DBB-0589-4640-9F39-A95F6452DFAC}"/>
              </a:ext>
            </a:extLst>
          </p:cNvPr>
          <p:cNvSpPr/>
          <p:nvPr/>
        </p:nvSpPr>
        <p:spPr>
          <a:xfrm flipV="1">
            <a:off x="9092177" y="56791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48" name="Diamond 747">
            <a:extLst>
              <a:ext uri="{FF2B5EF4-FFF2-40B4-BE49-F238E27FC236}">
                <a16:creationId xmlns:a16="http://schemas.microsoft.com/office/drawing/2014/main" id="{B6B5DE30-8779-4C49-B0BC-0368ECC183A5}"/>
              </a:ext>
            </a:extLst>
          </p:cNvPr>
          <p:cNvSpPr/>
          <p:nvPr/>
        </p:nvSpPr>
        <p:spPr>
          <a:xfrm flipV="1">
            <a:off x="9757480" y="56290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49" name="Arc 748">
            <a:extLst>
              <a:ext uri="{FF2B5EF4-FFF2-40B4-BE49-F238E27FC236}">
                <a16:creationId xmlns:a16="http://schemas.microsoft.com/office/drawing/2014/main" id="{60925FA6-D00C-A845-8666-A41A80CB122C}"/>
              </a:ext>
            </a:extLst>
          </p:cNvPr>
          <p:cNvSpPr/>
          <p:nvPr/>
        </p:nvSpPr>
        <p:spPr>
          <a:xfrm flipV="1">
            <a:off x="8622613" y="5319194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50" name="Straight Connector 749">
            <a:extLst>
              <a:ext uri="{FF2B5EF4-FFF2-40B4-BE49-F238E27FC236}">
                <a16:creationId xmlns:a16="http://schemas.microsoft.com/office/drawing/2014/main" id="{8899498C-2E10-584F-A28D-8FAD74F4708B}"/>
              </a:ext>
            </a:extLst>
          </p:cNvPr>
          <p:cNvCxnSpPr>
            <a:cxnSpLocks/>
          </p:cNvCxnSpPr>
          <p:nvPr/>
        </p:nvCxnSpPr>
        <p:spPr>
          <a:xfrm>
            <a:off x="8829021" y="56648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1" name="Straight Connector 750">
            <a:extLst>
              <a:ext uri="{FF2B5EF4-FFF2-40B4-BE49-F238E27FC236}">
                <a16:creationId xmlns:a16="http://schemas.microsoft.com/office/drawing/2014/main" id="{DDB54A04-E809-3E41-B69F-ACA56FA23A6F}"/>
              </a:ext>
            </a:extLst>
          </p:cNvPr>
          <p:cNvCxnSpPr>
            <a:cxnSpLocks/>
            <a:endCxn id="747" idx="1"/>
          </p:cNvCxnSpPr>
          <p:nvPr/>
        </p:nvCxnSpPr>
        <p:spPr>
          <a:xfrm flipV="1">
            <a:off x="8833548" y="5810727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2" name="Elbow Connector 751">
            <a:extLst>
              <a:ext uri="{FF2B5EF4-FFF2-40B4-BE49-F238E27FC236}">
                <a16:creationId xmlns:a16="http://schemas.microsoft.com/office/drawing/2014/main" id="{56ABAD11-7CF9-FC44-AA80-6F5EEC07FA01}"/>
              </a:ext>
            </a:extLst>
          </p:cNvPr>
          <p:cNvCxnSpPr>
            <a:cxnSpLocks/>
            <a:stCxn id="747" idx="3"/>
          </p:cNvCxnSpPr>
          <p:nvPr/>
        </p:nvCxnSpPr>
        <p:spPr>
          <a:xfrm flipV="1">
            <a:off x="9355371" y="55270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3" name="Elbow Connector 752">
            <a:extLst>
              <a:ext uri="{FF2B5EF4-FFF2-40B4-BE49-F238E27FC236}">
                <a16:creationId xmlns:a16="http://schemas.microsoft.com/office/drawing/2014/main" id="{7CF98350-78E4-2141-BADB-60E884663D4F}"/>
              </a:ext>
            </a:extLst>
          </p:cNvPr>
          <p:cNvCxnSpPr>
            <a:cxnSpLocks/>
            <a:stCxn id="748" idx="3"/>
          </p:cNvCxnSpPr>
          <p:nvPr/>
        </p:nvCxnSpPr>
        <p:spPr>
          <a:xfrm flipV="1">
            <a:off x="10120746" y="55271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4" name="Elbow Connector 753">
            <a:extLst>
              <a:ext uri="{FF2B5EF4-FFF2-40B4-BE49-F238E27FC236}">
                <a16:creationId xmlns:a16="http://schemas.microsoft.com/office/drawing/2014/main" id="{C0644D27-08F7-0445-8F68-C123D9CB5593}"/>
              </a:ext>
            </a:extLst>
          </p:cNvPr>
          <p:cNvCxnSpPr>
            <a:cxnSpLocks/>
            <a:endCxn id="748" idx="1"/>
          </p:cNvCxnSpPr>
          <p:nvPr/>
        </p:nvCxnSpPr>
        <p:spPr>
          <a:xfrm rot="16200000" flipH="1">
            <a:off x="9529999" y="55832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5" name="Straight Connector 754">
            <a:extLst>
              <a:ext uri="{FF2B5EF4-FFF2-40B4-BE49-F238E27FC236}">
                <a16:creationId xmlns:a16="http://schemas.microsoft.com/office/drawing/2014/main" id="{E478B1D4-56F8-9C41-8527-D4D2E8903ED9}"/>
              </a:ext>
            </a:extLst>
          </p:cNvPr>
          <p:cNvCxnSpPr>
            <a:cxnSpLocks/>
            <a:endCxn id="756" idx="2"/>
          </p:cNvCxnSpPr>
          <p:nvPr/>
        </p:nvCxnSpPr>
        <p:spPr>
          <a:xfrm>
            <a:off x="8966797" y="55270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6" name="Oval 755">
            <a:extLst>
              <a:ext uri="{FF2B5EF4-FFF2-40B4-BE49-F238E27FC236}">
                <a16:creationId xmlns:a16="http://schemas.microsoft.com/office/drawing/2014/main" id="{B96C7A9F-7B3D-C540-BB25-2A572C22F9DC}"/>
              </a:ext>
            </a:extLst>
          </p:cNvPr>
          <p:cNvSpPr/>
          <p:nvPr/>
        </p:nvSpPr>
        <p:spPr>
          <a:xfrm flipV="1">
            <a:off x="10383187" y="5389324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411AE19F-9726-E148-B1DA-639BD36FB8DD}"/>
              </a:ext>
            </a:extLst>
          </p:cNvPr>
          <p:cNvSpPr/>
          <p:nvPr/>
        </p:nvSpPr>
        <p:spPr>
          <a:xfrm flipV="1">
            <a:off x="5694635" y="56791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58" name="Diamond 757">
            <a:extLst>
              <a:ext uri="{FF2B5EF4-FFF2-40B4-BE49-F238E27FC236}">
                <a16:creationId xmlns:a16="http://schemas.microsoft.com/office/drawing/2014/main" id="{E9957F5C-FF70-0849-920C-126798290DBF}"/>
              </a:ext>
            </a:extLst>
          </p:cNvPr>
          <p:cNvSpPr/>
          <p:nvPr/>
        </p:nvSpPr>
        <p:spPr>
          <a:xfrm flipV="1">
            <a:off x="6359938" y="56290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59" name="Arc 758">
            <a:extLst>
              <a:ext uri="{FF2B5EF4-FFF2-40B4-BE49-F238E27FC236}">
                <a16:creationId xmlns:a16="http://schemas.microsoft.com/office/drawing/2014/main" id="{3FE7E4B2-F43A-0D4F-A98F-75060CC99D67}"/>
              </a:ext>
            </a:extLst>
          </p:cNvPr>
          <p:cNvSpPr/>
          <p:nvPr/>
        </p:nvSpPr>
        <p:spPr>
          <a:xfrm flipV="1">
            <a:off x="5225071" y="5319194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60" name="Straight Connector 759">
            <a:extLst>
              <a:ext uri="{FF2B5EF4-FFF2-40B4-BE49-F238E27FC236}">
                <a16:creationId xmlns:a16="http://schemas.microsoft.com/office/drawing/2014/main" id="{86ACD02C-B46B-3E45-901B-DF53F988615D}"/>
              </a:ext>
            </a:extLst>
          </p:cNvPr>
          <p:cNvCxnSpPr>
            <a:cxnSpLocks/>
          </p:cNvCxnSpPr>
          <p:nvPr/>
        </p:nvCxnSpPr>
        <p:spPr>
          <a:xfrm>
            <a:off x="5431479" y="56648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1" name="Straight Connector 760">
            <a:extLst>
              <a:ext uri="{FF2B5EF4-FFF2-40B4-BE49-F238E27FC236}">
                <a16:creationId xmlns:a16="http://schemas.microsoft.com/office/drawing/2014/main" id="{F901D6F0-468D-5348-ABF1-B67BBE227489}"/>
              </a:ext>
            </a:extLst>
          </p:cNvPr>
          <p:cNvCxnSpPr>
            <a:cxnSpLocks/>
            <a:endCxn id="757" idx="1"/>
          </p:cNvCxnSpPr>
          <p:nvPr/>
        </p:nvCxnSpPr>
        <p:spPr>
          <a:xfrm flipV="1">
            <a:off x="5436006" y="5810727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2" name="Elbow Connector 761">
            <a:extLst>
              <a:ext uri="{FF2B5EF4-FFF2-40B4-BE49-F238E27FC236}">
                <a16:creationId xmlns:a16="http://schemas.microsoft.com/office/drawing/2014/main" id="{F1AAE91C-F8DD-E047-8C22-A81136E51792}"/>
              </a:ext>
            </a:extLst>
          </p:cNvPr>
          <p:cNvCxnSpPr>
            <a:cxnSpLocks/>
            <a:stCxn id="757" idx="3"/>
          </p:cNvCxnSpPr>
          <p:nvPr/>
        </p:nvCxnSpPr>
        <p:spPr>
          <a:xfrm flipV="1">
            <a:off x="5957829" y="55270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3" name="Elbow Connector 762">
            <a:extLst>
              <a:ext uri="{FF2B5EF4-FFF2-40B4-BE49-F238E27FC236}">
                <a16:creationId xmlns:a16="http://schemas.microsoft.com/office/drawing/2014/main" id="{67047D1F-12FA-6244-A923-4B840FC9C069}"/>
              </a:ext>
            </a:extLst>
          </p:cNvPr>
          <p:cNvCxnSpPr>
            <a:cxnSpLocks/>
            <a:stCxn id="758" idx="3"/>
          </p:cNvCxnSpPr>
          <p:nvPr/>
        </p:nvCxnSpPr>
        <p:spPr>
          <a:xfrm flipV="1">
            <a:off x="6723205" y="55271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4" name="Elbow Connector 763">
            <a:extLst>
              <a:ext uri="{FF2B5EF4-FFF2-40B4-BE49-F238E27FC236}">
                <a16:creationId xmlns:a16="http://schemas.microsoft.com/office/drawing/2014/main" id="{C98D39FD-D66D-D448-9E7F-159EF1B9CE36}"/>
              </a:ext>
            </a:extLst>
          </p:cNvPr>
          <p:cNvCxnSpPr>
            <a:cxnSpLocks/>
            <a:endCxn id="758" idx="1"/>
          </p:cNvCxnSpPr>
          <p:nvPr/>
        </p:nvCxnSpPr>
        <p:spPr>
          <a:xfrm rot="16200000" flipH="1">
            <a:off x="6132457" y="55832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5" name="Straight Connector 764">
            <a:extLst>
              <a:ext uri="{FF2B5EF4-FFF2-40B4-BE49-F238E27FC236}">
                <a16:creationId xmlns:a16="http://schemas.microsoft.com/office/drawing/2014/main" id="{01E81965-36B6-8A4D-AD8D-3E501FA15F04}"/>
              </a:ext>
            </a:extLst>
          </p:cNvPr>
          <p:cNvCxnSpPr>
            <a:cxnSpLocks/>
            <a:endCxn id="766" idx="2"/>
          </p:cNvCxnSpPr>
          <p:nvPr/>
        </p:nvCxnSpPr>
        <p:spPr>
          <a:xfrm>
            <a:off x="5569255" y="55270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6" name="Oval 765">
            <a:extLst>
              <a:ext uri="{FF2B5EF4-FFF2-40B4-BE49-F238E27FC236}">
                <a16:creationId xmlns:a16="http://schemas.microsoft.com/office/drawing/2014/main" id="{141CA607-7A22-5749-8302-52338D9103F2}"/>
              </a:ext>
            </a:extLst>
          </p:cNvPr>
          <p:cNvSpPr/>
          <p:nvPr/>
        </p:nvSpPr>
        <p:spPr>
          <a:xfrm flipV="1">
            <a:off x="6985646" y="5389324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80D5BC51-BD01-284A-B0E4-58A785A5B8D0}"/>
              </a:ext>
            </a:extLst>
          </p:cNvPr>
          <p:cNvSpPr/>
          <p:nvPr/>
        </p:nvSpPr>
        <p:spPr>
          <a:xfrm flipV="1">
            <a:off x="3995865" y="56791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68" name="Diamond 767">
            <a:extLst>
              <a:ext uri="{FF2B5EF4-FFF2-40B4-BE49-F238E27FC236}">
                <a16:creationId xmlns:a16="http://schemas.microsoft.com/office/drawing/2014/main" id="{9A0BA404-E956-774E-87FA-703086FD1C3F}"/>
              </a:ext>
            </a:extLst>
          </p:cNvPr>
          <p:cNvSpPr/>
          <p:nvPr/>
        </p:nvSpPr>
        <p:spPr>
          <a:xfrm flipV="1">
            <a:off x="4661168" y="56290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69" name="Arc 768">
            <a:extLst>
              <a:ext uri="{FF2B5EF4-FFF2-40B4-BE49-F238E27FC236}">
                <a16:creationId xmlns:a16="http://schemas.microsoft.com/office/drawing/2014/main" id="{798BA8F6-FCC8-B54B-AD12-1406CB630E6C}"/>
              </a:ext>
            </a:extLst>
          </p:cNvPr>
          <p:cNvSpPr/>
          <p:nvPr/>
        </p:nvSpPr>
        <p:spPr>
          <a:xfrm flipV="1">
            <a:off x="3526301" y="5319194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70" name="Straight Connector 769">
            <a:extLst>
              <a:ext uri="{FF2B5EF4-FFF2-40B4-BE49-F238E27FC236}">
                <a16:creationId xmlns:a16="http://schemas.microsoft.com/office/drawing/2014/main" id="{819D1078-BBAF-E246-9F63-786A7CA12FC6}"/>
              </a:ext>
            </a:extLst>
          </p:cNvPr>
          <p:cNvCxnSpPr>
            <a:cxnSpLocks/>
          </p:cNvCxnSpPr>
          <p:nvPr/>
        </p:nvCxnSpPr>
        <p:spPr>
          <a:xfrm>
            <a:off x="3732709" y="56648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1" name="Straight Connector 770">
            <a:extLst>
              <a:ext uri="{FF2B5EF4-FFF2-40B4-BE49-F238E27FC236}">
                <a16:creationId xmlns:a16="http://schemas.microsoft.com/office/drawing/2014/main" id="{13980858-46EF-D644-967B-F301C324BB4D}"/>
              </a:ext>
            </a:extLst>
          </p:cNvPr>
          <p:cNvCxnSpPr>
            <a:cxnSpLocks/>
            <a:endCxn id="767" idx="1"/>
          </p:cNvCxnSpPr>
          <p:nvPr/>
        </p:nvCxnSpPr>
        <p:spPr>
          <a:xfrm flipV="1">
            <a:off x="3737236" y="5810727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2" name="Elbow Connector 771">
            <a:extLst>
              <a:ext uri="{FF2B5EF4-FFF2-40B4-BE49-F238E27FC236}">
                <a16:creationId xmlns:a16="http://schemas.microsoft.com/office/drawing/2014/main" id="{14EE3185-B2AF-6F43-9A71-24BA4A3A7DDA}"/>
              </a:ext>
            </a:extLst>
          </p:cNvPr>
          <p:cNvCxnSpPr>
            <a:cxnSpLocks/>
            <a:stCxn id="767" idx="3"/>
          </p:cNvCxnSpPr>
          <p:nvPr/>
        </p:nvCxnSpPr>
        <p:spPr>
          <a:xfrm flipV="1">
            <a:off x="4259059" y="55270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3" name="Elbow Connector 772">
            <a:extLst>
              <a:ext uri="{FF2B5EF4-FFF2-40B4-BE49-F238E27FC236}">
                <a16:creationId xmlns:a16="http://schemas.microsoft.com/office/drawing/2014/main" id="{95F90346-E06F-6D45-946A-3148775C184C}"/>
              </a:ext>
            </a:extLst>
          </p:cNvPr>
          <p:cNvCxnSpPr>
            <a:cxnSpLocks/>
            <a:stCxn id="768" idx="3"/>
          </p:cNvCxnSpPr>
          <p:nvPr/>
        </p:nvCxnSpPr>
        <p:spPr>
          <a:xfrm flipV="1">
            <a:off x="5024434" y="55271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4" name="Elbow Connector 773">
            <a:extLst>
              <a:ext uri="{FF2B5EF4-FFF2-40B4-BE49-F238E27FC236}">
                <a16:creationId xmlns:a16="http://schemas.microsoft.com/office/drawing/2014/main" id="{6942D503-0542-EB46-8949-255126D05AC5}"/>
              </a:ext>
            </a:extLst>
          </p:cNvPr>
          <p:cNvCxnSpPr>
            <a:cxnSpLocks/>
            <a:endCxn id="768" idx="1"/>
          </p:cNvCxnSpPr>
          <p:nvPr/>
        </p:nvCxnSpPr>
        <p:spPr>
          <a:xfrm rot="16200000" flipH="1">
            <a:off x="4433687" y="55832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5" name="Straight Connector 774">
            <a:extLst>
              <a:ext uri="{FF2B5EF4-FFF2-40B4-BE49-F238E27FC236}">
                <a16:creationId xmlns:a16="http://schemas.microsoft.com/office/drawing/2014/main" id="{663A667E-B6E6-B146-9935-9CFFA49F5DA6}"/>
              </a:ext>
            </a:extLst>
          </p:cNvPr>
          <p:cNvCxnSpPr>
            <a:cxnSpLocks/>
            <a:endCxn id="776" idx="2"/>
          </p:cNvCxnSpPr>
          <p:nvPr/>
        </p:nvCxnSpPr>
        <p:spPr>
          <a:xfrm>
            <a:off x="3870485" y="55270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6" name="Oval 775">
            <a:extLst>
              <a:ext uri="{FF2B5EF4-FFF2-40B4-BE49-F238E27FC236}">
                <a16:creationId xmlns:a16="http://schemas.microsoft.com/office/drawing/2014/main" id="{700D3BD8-E48E-4E45-8C09-0FF675F78A22}"/>
              </a:ext>
            </a:extLst>
          </p:cNvPr>
          <p:cNvSpPr/>
          <p:nvPr/>
        </p:nvSpPr>
        <p:spPr>
          <a:xfrm flipV="1">
            <a:off x="5286875" y="5389324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B042D94-E7BD-7D41-8171-F5ADAB9654D0}"/>
              </a:ext>
            </a:extLst>
          </p:cNvPr>
          <p:cNvSpPr/>
          <p:nvPr/>
        </p:nvSpPr>
        <p:spPr>
          <a:xfrm flipV="1">
            <a:off x="2297094" y="5679130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78" name="Diamond 777">
            <a:extLst>
              <a:ext uri="{FF2B5EF4-FFF2-40B4-BE49-F238E27FC236}">
                <a16:creationId xmlns:a16="http://schemas.microsoft.com/office/drawing/2014/main" id="{AC5BB154-E9CA-FA43-A8F6-93D09178C509}"/>
              </a:ext>
            </a:extLst>
          </p:cNvPr>
          <p:cNvSpPr/>
          <p:nvPr/>
        </p:nvSpPr>
        <p:spPr>
          <a:xfrm flipV="1">
            <a:off x="2962397" y="5629095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79" name="Arc 778">
            <a:extLst>
              <a:ext uri="{FF2B5EF4-FFF2-40B4-BE49-F238E27FC236}">
                <a16:creationId xmlns:a16="http://schemas.microsoft.com/office/drawing/2014/main" id="{B495DDAB-2078-8740-958F-D24A2F374807}"/>
              </a:ext>
            </a:extLst>
          </p:cNvPr>
          <p:cNvSpPr/>
          <p:nvPr/>
        </p:nvSpPr>
        <p:spPr>
          <a:xfrm flipV="1">
            <a:off x="1827529" y="5319194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80" name="Straight Connector 779">
            <a:extLst>
              <a:ext uri="{FF2B5EF4-FFF2-40B4-BE49-F238E27FC236}">
                <a16:creationId xmlns:a16="http://schemas.microsoft.com/office/drawing/2014/main" id="{1842C563-7123-E74D-A44A-F2E9BC9F1423}"/>
              </a:ext>
            </a:extLst>
          </p:cNvPr>
          <p:cNvCxnSpPr>
            <a:cxnSpLocks/>
            <a:stCxn id="782" idx="0"/>
          </p:cNvCxnSpPr>
          <p:nvPr/>
        </p:nvCxnSpPr>
        <p:spPr>
          <a:xfrm>
            <a:off x="2033937" y="5664875"/>
            <a:ext cx="0" cy="327486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1" name="Straight Connector 780">
            <a:extLst>
              <a:ext uri="{FF2B5EF4-FFF2-40B4-BE49-F238E27FC236}">
                <a16:creationId xmlns:a16="http://schemas.microsoft.com/office/drawing/2014/main" id="{4B5E7C36-B596-8049-A8CD-CDB694930B27}"/>
              </a:ext>
            </a:extLst>
          </p:cNvPr>
          <p:cNvCxnSpPr>
            <a:cxnSpLocks/>
            <a:endCxn id="777" idx="1"/>
          </p:cNvCxnSpPr>
          <p:nvPr/>
        </p:nvCxnSpPr>
        <p:spPr>
          <a:xfrm flipV="1">
            <a:off x="2038464" y="5810727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2" name="Oval 781">
            <a:extLst>
              <a:ext uri="{FF2B5EF4-FFF2-40B4-BE49-F238E27FC236}">
                <a16:creationId xmlns:a16="http://schemas.microsoft.com/office/drawing/2014/main" id="{5A6114DC-4664-694F-B21B-885F00CE5EB5}"/>
              </a:ext>
            </a:extLst>
          </p:cNvPr>
          <p:cNvSpPr/>
          <p:nvPr/>
        </p:nvSpPr>
        <p:spPr>
          <a:xfrm flipV="1">
            <a:off x="1896161" y="53893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83" name="Elbow Connector 782">
            <a:extLst>
              <a:ext uri="{FF2B5EF4-FFF2-40B4-BE49-F238E27FC236}">
                <a16:creationId xmlns:a16="http://schemas.microsoft.com/office/drawing/2014/main" id="{A23B718E-CCA5-9644-BFFD-5E6CD277DEC9}"/>
              </a:ext>
            </a:extLst>
          </p:cNvPr>
          <p:cNvCxnSpPr>
            <a:cxnSpLocks/>
            <a:stCxn id="777" idx="3"/>
          </p:cNvCxnSpPr>
          <p:nvPr/>
        </p:nvCxnSpPr>
        <p:spPr>
          <a:xfrm flipV="1">
            <a:off x="2560288" y="5527098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4" name="Elbow Connector 783">
            <a:extLst>
              <a:ext uri="{FF2B5EF4-FFF2-40B4-BE49-F238E27FC236}">
                <a16:creationId xmlns:a16="http://schemas.microsoft.com/office/drawing/2014/main" id="{64637A73-6152-7647-9EAD-F70E89EE014A}"/>
              </a:ext>
            </a:extLst>
          </p:cNvPr>
          <p:cNvCxnSpPr>
            <a:cxnSpLocks/>
            <a:stCxn id="778" idx="3"/>
          </p:cNvCxnSpPr>
          <p:nvPr/>
        </p:nvCxnSpPr>
        <p:spPr>
          <a:xfrm flipV="1">
            <a:off x="3325663" y="5527100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5" name="Elbow Connector 784">
            <a:extLst>
              <a:ext uri="{FF2B5EF4-FFF2-40B4-BE49-F238E27FC236}">
                <a16:creationId xmlns:a16="http://schemas.microsoft.com/office/drawing/2014/main" id="{A8A3746E-590F-1747-838E-23A2C21B28EA}"/>
              </a:ext>
            </a:extLst>
          </p:cNvPr>
          <p:cNvCxnSpPr>
            <a:cxnSpLocks/>
            <a:endCxn id="778" idx="1"/>
          </p:cNvCxnSpPr>
          <p:nvPr/>
        </p:nvCxnSpPr>
        <p:spPr>
          <a:xfrm rot="16200000" flipH="1">
            <a:off x="2734916" y="5583247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6" name="Straight Connector 785">
            <a:extLst>
              <a:ext uri="{FF2B5EF4-FFF2-40B4-BE49-F238E27FC236}">
                <a16:creationId xmlns:a16="http://schemas.microsoft.com/office/drawing/2014/main" id="{32037D74-E758-4243-9DF5-99C945A822ED}"/>
              </a:ext>
            </a:extLst>
          </p:cNvPr>
          <p:cNvCxnSpPr>
            <a:cxnSpLocks/>
            <a:stCxn id="782" idx="6"/>
            <a:endCxn id="787" idx="2"/>
          </p:cNvCxnSpPr>
          <p:nvPr/>
        </p:nvCxnSpPr>
        <p:spPr>
          <a:xfrm>
            <a:off x="2171713" y="5527098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7" name="Oval 786">
            <a:extLst>
              <a:ext uri="{FF2B5EF4-FFF2-40B4-BE49-F238E27FC236}">
                <a16:creationId xmlns:a16="http://schemas.microsoft.com/office/drawing/2014/main" id="{6B61EF84-6F5A-0847-9696-0430F4370532}"/>
              </a:ext>
            </a:extLst>
          </p:cNvPr>
          <p:cNvSpPr/>
          <p:nvPr/>
        </p:nvSpPr>
        <p:spPr>
          <a:xfrm flipV="1">
            <a:off x="3588104" y="5389324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21036D60-A61C-554E-B972-CD6146282530}"/>
              </a:ext>
            </a:extLst>
          </p:cNvPr>
          <p:cNvSpPr/>
          <p:nvPr/>
        </p:nvSpPr>
        <p:spPr>
          <a:xfrm flipV="1">
            <a:off x="7393407" y="5679129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89" name="Arc 788">
            <a:extLst>
              <a:ext uri="{FF2B5EF4-FFF2-40B4-BE49-F238E27FC236}">
                <a16:creationId xmlns:a16="http://schemas.microsoft.com/office/drawing/2014/main" id="{69BE637A-C44B-DB47-9BAE-658369B78EEF}"/>
              </a:ext>
            </a:extLst>
          </p:cNvPr>
          <p:cNvSpPr/>
          <p:nvPr/>
        </p:nvSpPr>
        <p:spPr>
          <a:xfrm flipV="1">
            <a:off x="6923843" y="5319193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90" name="Straight Connector 789">
            <a:extLst>
              <a:ext uri="{FF2B5EF4-FFF2-40B4-BE49-F238E27FC236}">
                <a16:creationId xmlns:a16="http://schemas.microsoft.com/office/drawing/2014/main" id="{75329A19-E830-0345-AACF-02165863DB15}"/>
              </a:ext>
            </a:extLst>
          </p:cNvPr>
          <p:cNvCxnSpPr>
            <a:cxnSpLocks/>
            <a:endCxn id="788" idx="1"/>
          </p:cNvCxnSpPr>
          <p:nvPr/>
        </p:nvCxnSpPr>
        <p:spPr>
          <a:xfrm flipV="1">
            <a:off x="7134778" y="5810726"/>
            <a:ext cx="258629" cy="0"/>
          </a:xfrm>
          <a:prstGeom prst="line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1" name="Elbow Connector 790">
            <a:extLst>
              <a:ext uri="{FF2B5EF4-FFF2-40B4-BE49-F238E27FC236}">
                <a16:creationId xmlns:a16="http://schemas.microsoft.com/office/drawing/2014/main" id="{CA8E00A5-EB08-DD42-9037-3B744CD5C891}"/>
              </a:ext>
            </a:extLst>
          </p:cNvPr>
          <p:cNvCxnSpPr>
            <a:cxnSpLocks/>
            <a:stCxn id="788" idx="3"/>
          </p:cNvCxnSpPr>
          <p:nvPr/>
        </p:nvCxnSpPr>
        <p:spPr>
          <a:xfrm flipV="1">
            <a:off x="7656601" y="5527097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2" name="Straight Connector 791">
            <a:extLst>
              <a:ext uri="{FF2B5EF4-FFF2-40B4-BE49-F238E27FC236}">
                <a16:creationId xmlns:a16="http://schemas.microsoft.com/office/drawing/2014/main" id="{C87A1871-445C-8A41-B3DE-C24A1C58BE7E}"/>
              </a:ext>
            </a:extLst>
          </p:cNvPr>
          <p:cNvCxnSpPr>
            <a:cxnSpLocks/>
          </p:cNvCxnSpPr>
          <p:nvPr/>
        </p:nvCxnSpPr>
        <p:spPr>
          <a:xfrm>
            <a:off x="7268027" y="5527097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3" name="Oval 792">
            <a:extLst>
              <a:ext uri="{FF2B5EF4-FFF2-40B4-BE49-F238E27FC236}">
                <a16:creationId xmlns:a16="http://schemas.microsoft.com/office/drawing/2014/main" id="{6C239CDC-7189-7443-83DA-15AF33387518}"/>
              </a:ext>
            </a:extLst>
          </p:cNvPr>
          <p:cNvSpPr/>
          <p:nvPr/>
        </p:nvSpPr>
        <p:spPr>
          <a:xfrm flipV="1">
            <a:off x="8684417" y="5389323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794" name="Straight Connector 793">
            <a:extLst>
              <a:ext uri="{FF2B5EF4-FFF2-40B4-BE49-F238E27FC236}">
                <a16:creationId xmlns:a16="http://schemas.microsoft.com/office/drawing/2014/main" id="{F90D4CC3-CB1D-374F-B111-354712FCEF0E}"/>
              </a:ext>
            </a:extLst>
          </p:cNvPr>
          <p:cNvCxnSpPr>
            <a:cxnSpLocks/>
          </p:cNvCxnSpPr>
          <p:nvPr/>
        </p:nvCxnSpPr>
        <p:spPr>
          <a:xfrm>
            <a:off x="8526692" y="5527098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5" name="Oval 794">
            <a:extLst>
              <a:ext uri="{FF2B5EF4-FFF2-40B4-BE49-F238E27FC236}">
                <a16:creationId xmlns:a16="http://schemas.microsoft.com/office/drawing/2014/main" id="{77BCEC6A-62AE-5149-9D29-16476023BBB3}"/>
              </a:ext>
            </a:extLst>
          </p:cNvPr>
          <p:cNvSpPr/>
          <p:nvPr/>
        </p:nvSpPr>
        <p:spPr>
          <a:xfrm>
            <a:off x="8056176" y="549347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796" name="Oval 795">
            <a:extLst>
              <a:ext uri="{FF2B5EF4-FFF2-40B4-BE49-F238E27FC236}">
                <a16:creationId xmlns:a16="http://schemas.microsoft.com/office/drawing/2014/main" id="{E3D113A1-390C-C149-A530-21B79A55FD47}"/>
              </a:ext>
            </a:extLst>
          </p:cNvPr>
          <p:cNvSpPr/>
          <p:nvPr/>
        </p:nvSpPr>
        <p:spPr>
          <a:xfrm>
            <a:off x="8215846" y="549347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97" name="Oval 796">
            <a:extLst>
              <a:ext uri="{FF2B5EF4-FFF2-40B4-BE49-F238E27FC236}">
                <a16:creationId xmlns:a16="http://schemas.microsoft.com/office/drawing/2014/main" id="{342FCF32-A9CD-8A46-A027-D8C12A7A32E6}"/>
              </a:ext>
            </a:extLst>
          </p:cNvPr>
          <p:cNvSpPr/>
          <p:nvPr/>
        </p:nvSpPr>
        <p:spPr>
          <a:xfrm>
            <a:off x="8373500" y="5493470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98" name="Google Shape;399;p3">
            <a:extLst>
              <a:ext uri="{FF2B5EF4-FFF2-40B4-BE49-F238E27FC236}">
                <a16:creationId xmlns:a16="http://schemas.microsoft.com/office/drawing/2014/main" id="{98458468-799B-9F42-96D5-398F88062185}"/>
              </a:ext>
            </a:extLst>
          </p:cNvPr>
          <p:cNvSpPr/>
          <p:nvPr/>
        </p:nvSpPr>
        <p:spPr>
          <a:xfrm rot="16200000">
            <a:off x="1314421" y="5374508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799" name="Straight Connector 798">
            <a:extLst>
              <a:ext uri="{FF2B5EF4-FFF2-40B4-BE49-F238E27FC236}">
                <a16:creationId xmlns:a16="http://schemas.microsoft.com/office/drawing/2014/main" id="{C28D318A-40FD-8E4E-98B6-DCB8A1B1F1A6}"/>
              </a:ext>
            </a:extLst>
          </p:cNvPr>
          <p:cNvCxnSpPr>
            <a:cxnSpLocks/>
            <a:stCxn id="798" idx="2"/>
          </p:cNvCxnSpPr>
          <p:nvPr/>
        </p:nvCxnSpPr>
        <p:spPr>
          <a:xfrm>
            <a:off x="1625917" y="5528517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0" name="TextBox 799">
            <a:extLst>
              <a:ext uri="{FF2B5EF4-FFF2-40B4-BE49-F238E27FC236}">
                <a16:creationId xmlns:a16="http://schemas.microsoft.com/office/drawing/2014/main" id="{EE6359F1-17D4-5D4C-B50A-71B7E0F6DFE0}"/>
              </a:ext>
            </a:extLst>
          </p:cNvPr>
          <p:cNvSpPr txBox="1"/>
          <p:nvPr/>
        </p:nvSpPr>
        <p:spPr>
          <a:xfrm>
            <a:off x="551717" y="5313259"/>
            <a:ext cx="6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</a:p>
        </p:txBody>
      </p:sp>
      <p:cxnSp>
        <p:nvCxnSpPr>
          <p:cNvPr id="802" name="Elbow Connector 801">
            <a:extLst>
              <a:ext uri="{FF2B5EF4-FFF2-40B4-BE49-F238E27FC236}">
                <a16:creationId xmlns:a16="http://schemas.microsoft.com/office/drawing/2014/main" id="{86032E30-718C-2B4B-84C2-3646F93C7EF3}"/>
              </a:ext>
            </a:extLst>
          </p:cNvPr>
          <p:cNvCxnSpPr>
            <a:cxnSpLocks/>
            <a:endCxn id="839" idx="1"/>
          </p:cNvCxnSpPr>
          <p:nvPr/>
        </p:nvCxnSpPr>
        <p:spPr>
          <a:xfrm rot="16200000" flipH="1">
            <a:off x="7188903" y="6263654"/>
            <a:ext cx="145853" cy="263156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3" name="Elbow Connector 802">
            <a:extLst>
              <a:ext uri="{FF2B5EF4-FFF2-40B4-BE49-F238E27FC236}">
                <a16:creationId xmlns:a16="http://schemas.microsoft.com/office/drawing/2014/main" id="{54AC2FED-8211-254E-B9FD-15477621A496}"/>
              </a:ext>
            </a:extLst>
          </p:cNvPr>
          <p:cNvCxnSpPr>
            <a:cxnSpLocks/>
            <a:endCxn id="804" idx="1"/>
          </p:cNvCxnSpPr>
          <p:nvPr/>
        </p:nvCxnSpPr>
        <p:spPr>
          <a:xfrm rot="16200000" flipH="1">
            <a:off x="8887673" y="6263655"/>
            <a:ext cx="145853" cy="263156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4" name="Rectangle 803">
            <a:extLst>
              <a:ext uri="{FF2B5EF4-FFF2-40B4-BE49-F238E27FC236}">
                <a16:creationId xmlns:a16="http://schemas.microsoft.com/office/drawing/2014/main" id="{A44F04A0-F20A-DD47-8067-455D8FDACFFD}"/>
              </a:ext>
            </a:extLst>
          </p:cNvPr>
          <p:cNvSpPr/>
          <p:nvPr/>
        </p:nvSpPr>
        <p:spPr>
          <a:xfrm flipV="1">
            <a:off x="9092177" y="633656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05" name="Diamond 804">
            <a:extLst>
              <a:ext uri="{FF2B5EF4-FFF2-40B4-BE49-F238E27FC236}">
                <a16:creationId xmlns:a16="http://schemas.microsoft.com/office/drawing/2014/main" id="{2BF67792-83DE-8242-8F34-46A53E24A8A3}"/>
              </a:ext>
            </a:extLst>
          </p:cNvPr>
          <p:cNvSpPr/>
          <p:nvPr/>
        </p:nvSpPr>
        <p:spPr>
          <a:xfrm flipV="1">
            <a:off x="9757480" y="628652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06" name="Arc 805">
            <a:extLst>
              <a:ext uri="{FF2B5EF4-FFF2-40B4-BE49-F238E27FC236}">
                <a16:creationId xmlns:a16="http://schemas.microsoft.com/office/drawing/2014/main" id="{E792D123-25D2-CA4E-A996-0BC873805008}"/>
              </a:ext>
            </a:extLst>
          </p:cNvPr>
          <p:cNvSpPr/>
          <p:nvPr/>
        </p:nvSpPr>
        <p:spPr>
          <a:xfrm flipV="1">
            <a:off x="8622613" y="5976625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07" name="Elbow Connector 806">
            <a:extLst>
              <a:ext uri="{FF2B5EF4-FFF2-40B4-BE49-F238E27FC236}">
                <a16:creationId xmlns:a16="http://schemas.microsoft.com/office/drawing/2014/main" id="{F9AD7944-1AD0-D64A-A219-A884390B87AA}"/>
              </a:ext>
            </a:extLst>
          </p:cNvPr>
          <p:cNvCxnSpPr>
            <a:cxnSpLocks/>
            <a:stCxn id="804" idx="3"/>
          </p:cNvCxnSpPr>
          <p:nvPr/>
        </p:nvCxnSpPr>
        <p:spPr>
          <a:xfrm flipV="1">
            <a:off x="9355371" y="618453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8" name="Elbow Connector 807">
            <a:extLst>
              <a:ext uri="{FF2B5EF4-FFF2-40B4-BE49-F238E27FC236}">
                <a16:creationId xmlns:a16="http://schemas.microsoft.com/office/drawing/2014/main" id="{17E37CDD-E5CA-324D-A218-DBB413D3FFDA}"/>
              </a:ext>
            </a:extLst>
          </p:cNvPr>
          <p:cNvCxnSpPr>
            <a:cxnSpLocks/>
            <a:stCxn id="805" idx="3"/>
          </p:cNvCxnSpPr>
          <p:nvPr/>
        </p:nvCxnSpPr>
        <p:spPr>
          <a:xfrm flipV="1">
            <a:off x="10120746" y="618453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9" name="Elbow Connector 808">
            <a:extLst>
              <a:ext uri="{FF2B5EF4-FFF2-40B4-BE49-F238E27FC236}">
                <a16:creationId xmlns:a16="http://schemas.microsoft.com/office/drawing/2014/main" id="{EF7FEFA2-C31C-0443-B738-C237B04850CF}"/>
              </a:ext>
            </a:extLst>
          </p:cNvPr>
          <p:cNvCxnSpPr>
            <a:cxnSpLocks/>
            <a:endCxn id="805" idx="1"/>
          </p:cNvCxnSpPr>
          <p:nvPr/>
        </p:nvCxnSpPr>
        <p:spPr>
          <a:xfrm rot="16200000" flipH="1">
            <a:off x="9529999" y="624067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0" name="Straight Connector 809">
            <a:extLst>
              <a:ext uri="{FF2B5EF4-FFF2-40B4-BE49-F238E27FC236}">
                <a16:creationId xmlns:a16="http://schemas.microsoft.com/office/drawing/2014/main" id="{D7913AF9-EC07-6D4B-A32C-B19DD1B24DC7}"/>
              </a:ext>
            </a:extLst>
          </p:cNvPr>
          <p:cNvCxnSpPr>
            <a:cxnSpLocks/>
          </p:cNvCxnSpPr>
          <p:nvPr/>
        </p:nvCxnSpPr>
        <p:spPr>
          <a:xfrm>
            <a:off x="8966797" y="618453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1" name="Elbow Connector 810">
            <a:extLst>
              <a:ext uri="{FF2B5EF4-FFF2-40B4-BE49-F238E27FC236}">
                <a16:creationId xmlns:a16="http://schemas.microsoft.com/office/drawing/2014/main" id="{0F2C64D6-B312-114A-B75D-6542CA926234}"/>
              </a:ext>
            </a:extLst>
          </p:cNvPr>
          <p:cNvCxnSpPr>
            <a:cxnSpLocks/>
            <a:endCxn id="812" idx="1"/>
          </p:cNvCxnSpPr>
          <p:nvPr/>
        </p:nvCxnSpPr>
        <p:spPr>
          <a:xfrm rot="16200000" flipH="1">
            <a:off x="5490131" y="6263655"/>
            <a:ext cx="145853" cy="263156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2" name="Rectangle 811">
            <a:extLst>
              <a:ext uri="{FF2B5EF4-FFF2-40B4-BE49-F238E27FC236}">
                <a16:creationId xmlns:a16="http://schemas.microsoft.com/office/drawing/2014/main" id="{67B71E5E-BD36-6747-A898-152E44185899}"/>
              </a:ext>
            </a:extLst>
          </p:cNvPr>
          <p:cNvSpPr/>
          <p:nvPr/>
        </p:nvSpPr>
        <p:spPr>
          <a:xfrm flipV="1">
            <a:off x="5694635" y="633656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13" name="Diamond 812">
            <a:extLst>
              <a:ext uri="{FF2B5EF4-FFF2-40B4-BE49-F238E27FC236}">
                <a16:creationId xmlns:a16="http://schemas.microsoft.com/office/drawing/2014/main" id="{C09AAE94-CB58-ED4A-824E-7D17E4B6FE01}"/>
              </a:ext>
            </a:extLst>
          </p:cNvPr>
          <p:cNvSpPr/>
          <p:nvPr/>
        </p:nvSpPr>
        <p:spPr>
          <a:xfrm flipV="1">
            <a:off x="6359938" y="628652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14" name="Arc 813">
            <a:extLst>
              <a:ext uri="{FF2B5EF4-FFF2-40B4-BE49-F238E27FC236}">
                <a16:creationId xmlns:a16="http://schemas.microsoft.com/office/drawing/2014/main" id="{10183839-F510-FE45-A9B2-D03DE30A8B4C}"/>
              </a:ext>
            </a:extLst>
          </p:cNvPr>
          <p:cNvSpPr/>
          <p:nvPr/>
        </p:nvSpPr>
        <p:spPr>
          <a:xfrm flipV="1">
            <a:off x="5225071" y="5976625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15" name="Elbow Connector 814">
            <a:extLst>
              <a:ext uri="{FF2B5EF4-FFF2-40B4-BE49-F238E27FC236}">
                <a16:creationId xmlns:a16="http://schemas.microsoft.com/office/drawing/2014/main" id="{7804B149-3651-A047-B575-3AC584B8CAC6}"/>
              </a:ext>
            </a:extLst>
          </p:cNvPr>
          <p:cNvCxnSpPr>
            <a:cxnSpLocks/>
            <a:stCxn id="812" idx="3"/>
          </p:cNvCxnSpPr>
          <p:nvPr/>
        </p:nvCxnSpPr>
        <p:spPr>
          <a:xfrm flipV="1">
            <a:off x="5957829" y="618453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6" name="Elbow Connector 815">
            <a:extLst>
              <a:ext uri="{FF2B5EF4-FFF2-40B4-BE49-F238E27FC236}">
                <a16:creationId xmlns:a16="http://schemas.microsoft.com/office/drawing/2014/main" id="{7B69F648-DAA0-C542-9D0E-22247875018A}"/>
              </a:ext>
            </a:extLst>
          </p:cNvPr>
          <p:cNvCxnSpPr>
            <a:cxnSpLocks/>
            <a:stCxn id="813" idx="3"/>
          </p:cNvCxnSpPr>
          <p:nvPr/>
        </p:nvCxnSpPr>
        <p:spPr>
          <a:xfrm flipV="1">
            <a:off x="6723205" y="618453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7" name="Elbow Connector 816">
            <a:extLst>
              <a:ext uri="{FF2B5EF4-FFF2-40B4-BE49-F238E27FC236}">
                <a16:creationId xmlns:a16="http://schemas.microsoft.com/office/drawing/2014/main" id="{5B6B7081-0B47-5A42-8631-7056C4BE0660}"/>
              </a:ext>
            </a:extLst>
          </p:cNvPr>
          <p:cNvCxnSpPr>
            <a:cxnSpLocks/>
            <a:endCxn id="813" idx="1"/>
          </p:cNvCxnSpPr>
          <p:nvPr/>
        </p:nvCxnSpPr>
        <p:spPr>
          <a:xfrm rot="16200000" flipH="1">
            <a:off x="6132457" y="624067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8" name="Straight Connector 817">
            <a:extLst>
              <a:ext uri="{FF2B5EF4-FFF2-40B4-BE49-F238E27FC236}">
                <a16:creationId xmlns:a16="http://schemas.microsoft.com/office/drawing/2014/main" id="{AF328EF7-B4D9-064F-9C66-08E5D692F861}"/>
              </a:ext>
            </a:extLst>
          </p:cNvPr>
          <p:cNvCxnSpPr>
            <a:cxnSpLocks/>
            <a:endCxn id="819" idx="2"/>
          </p:cNvCxnSpPr>
          <p:nvPr/>
        </p:nvCxnSpPr>
        <p:spPr>
          <a:xfrm>
            <a:off x="5569255" y="618453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" name="Oval 818">
            <a:extLst>
              <a:ext uri="{FF2B5EF4-FFF2-40B4-BE49-F238E27FC236}">
                <a16:creationId xmlns:a16="http://schemas.microsoft.com/office/drawing/2014/main" id="{2C4DDB56-672B-BC46-84F1-4BF4986751E2}"/>
              </a:ext>
            </a:extLst>
          </p:cNvPr>
          <p:cNvSpPr/>
          <p:nvPr/>
        </p:nvSpPr>
        <p:spPr>
          <a:xfrm flipV="1">
            <a:off x="6985646" y="604675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20" name="Elbow Connector 819">
            <a:extLst>
              <a:ext uri="{FF2B5EF4-FFF2-40B4-BE49-F238E27FC236}">
                <a16:creationId xmlns:a16="http://schemas.microsoft.com/office/drawing/2014/main" id="{1A7007CD-2068-D84B-BD0C-7E22857C2DC4}"/>
              </a:ext>
            </a:extLst>
          </p:cNvPr>
          <p:cNvCxnSpPr>
            <a:cxnSpLocks/>
            <a:endCxn id="821" idx="1"/>
          </p:cNvCxnSpPr>
          <p:nvPr/>
        </p:nvCxnSpPr>
        <p:spPr>
          <a:xfrm rot="16200000" flipH="1">
            <a:off x="3791361" y="6263655"/>
            <a:ext cx="145853" cy="263156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1" name="Rectangle 820">
            <a:extLst>
              <a:ext uri="{FF2B5EF4-FFF2-40B4-BE49-F238E27FC236}">
                <a16:creationId xmlns:a16="http://schemas.microsoft.com/office/drawing/2014/main" id="{F8F6EDED-C05E-1C4B-A915-8FAADABD1B2A}"/>
              </a:ext>
            </a:extLst>
          </p:cNvPr>
          <p:cNvSpPr/>
          <p:nvPr/>
        </p:nvSpPr>
        <p:spPr>
          <a:xfrm flipV="1">
            <a:off x="3995865" y="633656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22" name="Diamond 821">
            <a:extLst>
              <a:ext uri="{FF2B5EF4-FFF2-40B4-BE49-F238E27FC236}">
                <a16:creationId xmlns:a16="http://schemas.microsoft.com/office/drawing/2014/main" id="{441749EF-CC91-C64C-A876-B511700C1A41}"/>
              </a:ext>
            </a:extLst>
          </p:cNvPr>
          <p:cNvSpPr/>
          <p:nvPr/>
        </p:nvSpPr>
        <p:spPr>
          <a:xfrm flipV="1">
            <a:off x="4661168" y="628652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23" name="Arc 822">
            <a:extLst>
              <a:ext uri="{FF2B5EF4-FFF2-40B4-BE49-F238E27FC236}">
                <a16:creationId xmlns:a16="http://schemas.microsoft.com/office/drawing/2014/main" id="{6E00F815-E239-5448-9025-124758B0CA84}"/>
              </a:ext>
            </a:extLst>
          </p:cNvPr>
          <p:cNvSpPr/>
          <p:nvPr/>
        </p:nvSpPr>
        <p:spPr>
          <a:xfrm flipV="1">
            <a:off x="3526301" y="5976625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24" name="Elbow Connector 823">
            <a:extLst>
              <a:ext uri="{FF2B5EF4-FFF2-40B4-BE49-F238E27FC236}">
                <a16:creationId xmlns:a16="http://schemas.microsoft.com/office/drawing/2014/main" id="{DA1654E1-5249-6A41-986A-E3D588FE999B}"/>
              </a:ext>
            </a:extLst>
          </p:cNvPr>
          <p:cNvCxnSpPr>
            <a:cxnSpLocks/>
            <a:stCxn id="821" idx="3"/>
          </p:cNvCxnSpPr>
          <p:nvPr/>
        </p:nvCxnSpPr>
        <p:spPr>
          <a:xfrm flipV="1">
            <a:off x="4259059" y="618453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5" name="Elbow Connector 824">
            <a:extLst>
              <a:ext uri="{FF2B5EF4-FFF2-40B4-BE49-F238E27FC236}">
                <a16:creationId xmlns:a16="http://schemas.microsoft.com/office/drawing/2014/main" id="{1C2EAB21-657E-B94A-A7CE-7450C76E9BA7}"/>
              </a:ext>
            </a:extLst>
          </p:cNvPr>
          <p:cNvCxnSpPr>
            <a:cxnSpLocks/>
            <a:stCxn id="822" idx="3"/>
          </p:cNvCxnSpPr>
          <p:nvPr/>
        </p:nvCxnSpPr>
        <p:spPr>
          <a:xfrm flipV="1">
            <a:off x="5024434" y="618453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6" name="Elbow Connector 825">
            <a:extLst>
              <a:ext uri="{FF2B5EF4-FFF2-40B4-BE49-F238E27FC236}">
                <a16:creationId xmlns:a16="http://schemas.microsoft.com/office/drawing/2014/main" id="{27BA01CE-0A45-674F-875B-5AE298C9E525}"/>
              </a:ext>
            </a:extLst>
          </p:cNvPr>
          <p:cNvCxnSpPr>
            <a:cxnSpLocks/>
            <a:endCxn id="822" idx="1"/>
          </p:cNvCxnSpPr>
          <p:nvPr/>
        </p:nvCxnSpPr>
        <p:spPr>
          <a:xfrm rot="16200000" flipH="1">
            <a:off x="4433687" y="624067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7" name="Straight Connector 826">
            <a:extLst>
              <a:ext uri="{FF2B5EF4-FFF2-40B4-BE49-F238E27FC236}">
                <a16:creationId xmlns:a16="http://schemas.microsoft.com/office/drawing/2014/main" id="{8380D519-585B-244E-9571-3811C5B8A993}"/>
              </a:ext>
            </a:extLst>
          </p:cNvPr>
          <p:cNvCxnSpPr>
            <a:cxnSpLocks/>
            <a:endCxn id="828" idx="2"/>
          </p:cNvCxnSpPr>
          <p:nvPr/>
        </p:nvCxnSpPr>
        <p:spPr>
          <a:xfrm>
            <a:off x="3870485" y="618453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8" name="Oval 827">
            <a:extLst>
              <a:ext uri="{FF2B5EF4-FFF2-40B4-BE49-F238E27FC236}">
                <a16:creationId xmlns:a16="http://schemas.microsoft.com/office/drawing/2014/main" id="{A4DEAC0E-A6F5-7842-9F8B-D02D7CF26323}"/>
              </a:ext>
            </a:extLst>
          </p:cNvPr>
          <p:cNvSpPr/>
          <p:nvPr/>
        </p:nvSpPr>
        <p:spPr>
          <a:xfrm flipV="1">
            <a:off x="5286875" y="604675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29" name="Elbow Connector 828">
            <a:extLst>
              <a:ext uri="{FF2B5EF4-FFF2-40B4-BE49-F238E27FC236}">
                <a16:creationId xmlns:a16="http://schemas.microsoft.com/office/drawing/2014/main" id="{8321190B-741C-8E44-BBD9-D5FF5AEB8A3E}"/>
              </a:ext>
            </a:extLst>
          </p:cNvPr>
          <p:cNvCxnSpPr>
            <a:cxnSpLocks/>
            <a:stCxn id="833" idx="0"/>
            <a:endCxn id="830" idx="1"/>
          </p:cNvCxnSpPr>
          <p:nvPr/>
        </p:nvCxnSpPr>
        <p:spPr>
          <a:xfrm rot="16200000" flipH="1">
            <a:off x="2092589" y="6263655"/>
            <a:ext cx="145853" cy="263156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0" name="Rectangle 829">
            <a:extLst>
              <a:ext uri="{FF2B5EF4-FFF2-40B4-BE49-F238E27FC236}">
                <a16:creationId xmlns:a16="http://schemas.microsoft.com/office/drawing/2014/main" id="{DC1DF443-1769-924F-9D86-5274B029A66B}"/>
              </a:ext>
            </a:extLst>
          </p:cNvPr>
          <p:cNvSpPr/>
          <p:nvPr/>
        </p:nvSpPr>
        <p:spPr>
          <a:xfrm flipV="1">
            <a:off x="2297094" y="633656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31" name="Diamond 830">
            <a:extLst>
              <a:ext uri="{FF2B5EF4-FFF2-40B4-BE49-F238E27FC236}">
                <a16:creationId xmlns:a16="http://schemas.microsoft.com/office/drawing/2014/main" id="{7E9193B5-C48F-2F4E-A02B-D183299CCBA0}"/>
              </a:ext>
            </a:extLst>
          </p:cNvPr>
          <p:cNvSpPr/>
          <p:nvPr/>
        </p:nvSpPr>
        <p:spPr>
          <a:xfrm flipV="1">
            <a:off x="2962397" y="6286527"/>
            <a:ext cx="363266" cy="363266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32" name="Arc 831">
            <a:extLst>
              <a:ext uri="{FF2B5EF4-FFF2-40B4-BE49-F238E27FC236}">
                <a16:creationId xmlns:a16="http://schemas.microsoft.com/office/drawing/2014/main" id="{C7A11E88-C2E0-3E49-924A-D8DE86FCA179}"/>
              </a:ext>
            </a:extLst>
          </p:cNvPr>
          <p:cNvSpPr/>
          <p:nvPr/>
        </p:nvSpPr>
        <p:spPr>
          <a:xfrm flipV="1">
            <a:off x="1827529" y="5976625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33" name="Oval 832">
            <a:extLst>
              <a:ext uri="{FF2B5EF4-FFF2-40B4-BE49-F238E27FC236}">
                <a16:creationId xmlns:a16="http://schemas.microsoft.com/office/drawing/2014/main" id="{95CA380D-BF2D-854E-A364-DC8ACF78173D}"/>
              </a:ext>
            </a:extLst>
          </p:cNvPr>
          <p:cNvSpPr/>
          <p:nvPr/>
        </p:nvSpPr>
        <p:spPr>
          <a:xfrm flipV="1">
            <a:off x="1896161" y="6046755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34" name="Elbow Connector 833">
            <a:extLst>
              <a:ext uri="{FF2B5EF4-FFF2-40B4-BE49-F238E27FC236}">
                <a16:creationId xmlns:a16="http://schemas.microsoft.com/office/drawing/2014/main" id="{3A00854B-3C06-AD4F-9B9F-CAFD7B9D19CB}"/>
              </a:ext>
            </a:extLst>
          </p:cNvPr>
          <p:cNvCxnSpPr>
            <a:cxnSpLocks/>
            <a:stCxn id="830" idx="3"/>
          </p:cNvCxnSpPr>
          <p:nvPr/>
        </p:nvCxnSpPr>
        <p:spPr>
          <a:xfrm flipV="1">
            <a:off x="2560288" y="618453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5" name="Elbow Connector 834">
            <a:extLst>
              <a:ext uri="{FF2B5EF4-FFF2-40B4-BE49-F238E27FC236}">
                <a16:creationId xmlns:a16="http://schemas.microsoft.com/office/drawing/2014/main" id="{3BF6761F-99DB-B640-8671-61508A9DC648}"/>
              </a:ext>
            </a:extLst>
          </p:cNvPr>
          <p:cNvCxnSpPr>
            <a:cxnSpLocks/>
            <a:stCxn id="831" idx="3"/>
          </p:cNvCxnSpPr>
          <p:nvPr/>
        </p:nvCxnSpPr>
        <p:spPr>
          <a:xfrm flipV="1">
            <a:off x="3325663" y="6184532"/>
            <a:ext cx="101808" cy="283628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6" name="Elbow Connector 835">
            <a:extLst>
              <a:ext uri="{FF2B5EF4-FFF2-40B4-BE49-F238E27FC236}">
                <a16:creationId xmlns:a16="http://schemas.microsoft.com/office/drawing/2014/main" id="{A8FC990D-4781-224A-91CB-040AFA63F549}"/>
              </a:ext>
            </a:extLst>
          </p:cNvPr>
          <p:cNvCxnSpPr>
            <a:cxnSpLocks/>
            <a:endCxn id="831" idx="1"/>
          </p:cNvCxnSpPr>
          <p:nvPr/>
        </p:nvCxnSpPr>
        <p:spPr>
          <a:xfrm rot="16200000" flipH="1">
            <a:off x="2734916" y="6240679"/>
            <a:ext cx="283629" cy="171333"/>
          </a:xfrm>
          <a:prstGeom prst="bent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7" name="Straight Connector 836">
            <a:extLst>
              <a:ext uri="{FF2B5EF4-FFF2-40B4-BE49-F238E27FC236}">
                <a16:creationId xmlns:a16="http://schemas.microsoft.com/office/drawing/2014/main" id="{F8A6CF35-EB8D-0043-ACD2-F00EDEF31C89}"/>
              </a:ext>
            </a:extLst>
          </p:cNvPr>
          <p:cNvCxnSpPr>
            <a:cxnSpLocks/>
            <a:stCxn id="833" idx="6"/>
            <a:endCxn id="838" idx="2"/>
          </p:cNvCxnSpPr>
          <p:nvPr/>
        </p:nvCxnSpPr>
        <p:spPr>
          <a:xfrm>
            <a:off x="2171713" y="6184530"/>
            <a:ext cx="1416391" cy="1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8" name="Oval 837">
            <a:extLst>
              <a:ext uri="{FF2B5EF4-FFF2-40B4-BE49-F238E27FC236}">
                <a16:creationId xmlns:a16="http://schemas.microsoft.com/office/drawing/2014/main" id="{32027F7F-05D2-6348-A20D-629C5580C0D2}"/>
              </a:ext>
            </a:extLst>
          </p:cNvPr>
          <p:cNvSpPr/>
          <p:nvPr/>
        </p:nvSpPr>
        <p:spPr>
          <a:xfrm flipV="1">
            <a:off x="3588104" y="6046756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9B016CC5-87AB-5449-B23E-71953072033C}"/>
              </a:ext>
            </a:extLst>
          </p:cNvPr>
          <p:cNvSpPr/>
          <p:nvPr/>
        </p:nvSpPr>
        <p:spPr>
          <a:xfrm flipV="1">
            <a:off x="7393407" y="6336562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40" name="Arc 839">
            <a:extLst>
              <a:ext uri="{FF2B5EF4-FFF2-40B4-BE49-F238E27FC236}">
                <a16:creationId xmlns:a16="http://schemas.microsoft.com/office/drawing/2014/main" id="{07287A19-B794-F143-9BFE-72914AE73730}"/>
              </a:ext>
            </a:extLst>
          </p:cNvPr>
          <p:cNvSpPr/>
          <p:nvPr/>
        </p:nvSpPr>
        <p:spPr>
          <a:xfrm flipV="1">
            <a:off x="6923843" y="5976625"/>
            <a:ext cx="412815" cy="415810"/>
          </a:xfrm>
          <a:prstGeom prst="arc">
            <a:avLst>
              <a:gd name="adj1" fmla="val 16200000"/>
              <a:gd name="adj2" fmla="val 5504146"/>
            </a:avLst>
          </a:prstGeom>
          <a:ln w="38100">
            <a:solidFill>
              <a:srgbClr val="DD1E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41" name="Elbow Connector 840">
            <a:extLst>
              <a:ext uri="{FF2B5EF4-FFF2-40B4-BE49-F238E27FC236}">
                <a16:creationId xmlns:a16="http://schemas.microsoft.com/office/drawing/2014/main" id="{B0362C33-C17A-8A4D-8F67-95239BB83C90}"/>
              </a:ext>
            </a:extLst>
          </p:cNvPr>
          <p:cNvCxnSpPr>
            <a:cxnSpLocks/>
            <a:stCxn id="839" idx="3"/>
          </p:cNvCxnSpPr>
          <p:nvPr/>
        </p:nvCxnSpPr>
        <p:spPr>
          <a:xfrm flipV="1">
            <a:off x="7656601" y="6184530"/>
            <a:ext cx="117589" cy="283629"/>
          </a:xfrm>
          <a:prstGeom prst="bentConnector2">
            <a:avLst/>
          </a:prstGeom>
          <a:ln w="38100">
            <a:solidFill>
              <a:srgbClr val="DD1E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2" name="Straight Connector 841">
            <a:extLst>
              <a:ext uri="{FF2B5EF4-FFF2-40B4-BE49-F238E27FC236}">
                <a16:creationId xmlns:a16="http://schemas.microsoft.com/office/drawing/2014/main" id="{F933C5AE-0BE9-7349-BA57-9D22FC11D284}"/>
              </a:ext>
            </a:extLst>
          </p:cNvPr>
          <p:cNvCxnSpPr>
            <a:cxnSpLocks/>
          </p:cNvCxnSpPr>
          <p:nvPr/>
        </p:nvCxnSpPr>
        <p:spPr>
          <a:xfrm>
            <a:off x="7268027" y="6184530"/>
            <a:ext cx="725421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3" name="Oval 842">
            <a:extLst>
              <a:ext uri="{FF2B5EF4-FFF2-40B4-BE49-F238E27FC236}">
                <a16:creationId xmlns:a16="http://schemas.microsoft.com/office/drawing/2014/main" id="{792BEF05-EE47-A146-B61E-275AB5C94BEB}"/>
              </a:ext>
            </a:extLst>
          </p:cNvPr>
          <p:cNvSpPr/>
          <p:nvPr/>
        </p:nvSpPr>
        <p:spPr>
          <a:xfrm flipV="1">
            <a:off x="8684417" y="6046755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44" name="Straight Connector 843">
            <a:extLst>
              <a:ext uri="{FF2B5EF4-FFF2-40B4-BE49-F238E27FC236}">
                <a16:creationId xmlns:a16="http://schemas.microsoft.com/office/drawing/2014/main" id="{6426150F-EE14-444A-9790-12DA95A8AA45}"/>
              </a:ext>
            </a:extLst>
          </p:cNvPr>
          <p:cNvCxnSpPr>
            <a:cxnSpLocks/>
          </p:cNvCxnSpPr>
          <p:nvPr/>
        </p:nvCxnSpPr>
        <p:spPr>
          <a:xfrm>
            <a:off x="8526692" y="6184531"/>
            <a:ext cx="157725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5" name="Oval 844">
            <a:extLst>
              <a:ext uri="{FF2B5EF4-FFF2-40B4-BE49-F238E27FC236}">
                <a16:creationId xmlns:a16="http://schemas.microsoft.com/office/drawing/2014/main" id="{977EC639-FAC9-E441-9D31-7C61F4C733A8}"/>
              </a:ext>
            </a:extLst>
          </p:cNvPr>
          <p:cNvSpPr/>
          <p:nvPr/>
        </p:nvSpPr>
        <p:spPr>
          <a:xfrm>
            <a:off x="8056176" y="6150902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846" name="Oval 845">
            <a:extLst>
              <a:ext uri="{FF2B5EF4-FFF2-40B4-BE49-F238E27FC236}">
                <a16:creationId xmlns:a16="http://schemas.microsoft.com/office/drawing/2014/main" id="{EE71E306-B5F0-C04A-B613-6AF6CF4A2B78}"/>
              </a:ext>
            </a:extLst>
          </p:cNvPr>
          <p:cNvSpPr/>
          <p:nvPr/>
        </p:nvSpPr>
        <p:spPr>
          <a:xfrm>
            <a:off x="8215846" y="6150902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47" name="Oval 846">
            <a:extLst>
              <a:ext uri="{FF2B5EF4-FFF2-40B4-BE49-F238E27FC236}">
                <a16:creationId xmlns:a16="http://schemas.microsoft.com/office/drawing/2014/main" id="{42FF92FF-770D-E84E-8F77-A9C179CEBC43}"/>
              </a:ext>
            </a:extLst>
          </p:cNvPr>
          <p:cNvSpPr/>
          <p:nvPr/>
        </p:nvSpPr>
        <p:spPr>
          <a:xfrm>
            <a:off x="8373500" y="6150902"/>
            <a:ext cx="67256" cy="67256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48" name="Google Shape;399;p3">
            <a:extLst>
              <a:ext uri="{FF2B5EF4-FFF2-40B4-BE49-F238E27FC236}">
                <a16:creationId xmlns:a16="http://schemas.microsoft.com/office/drawing/2014/main" id="{E93E5A0F-C5D6-5F48-AA03-807A2613252E}"/>
              </a:ext>
            </a:extLst>
          </p:cNvPr>
          <p:cNvSpPr/>
          <p:nvPr/>
        </p:nvSpPr>
        <p:spPr>
          <a:xfrm rot="16200000">
            <a:off x="1314421" y="6031941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cxnSp>
        <p:nvCxnSpPr>
          <p:cNvPr id="849" name="Straight Connector 848">
            <a:extLst>
              <a:ext uri="{FF2B5EF4-FFF2-40B4-BE49-F238E27FC236}">
                <a16:creationId xmlns:a16="http://schemas.microsoft.com/office/drawing/2014/main" id="{A257543F-DD24-C740-9E86-11AE57ED1367}"/>
              </a:ext>
            </a:extLst>
          </p:cNvPr>
          <p:cNvCxnSpPr>
            <a:cxnSpLocks/>
            <a:stCxn id="848" idx="2"/>
          </p:cNvCxnSpPr>
          <p:nvPr/>
        </p:nvCxnSpPr>
        <p:spPr>
          <a:xfrm>
            <a:off x="1625917" y="6185950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" name="TextBox 849">
            <a:extLst>
              <a:ext uri="{FF2B5EF4-FFF2-40B4-BE49-F238E27FC236}">
                <a16:creationId xmlns:a16="http://schemas.microsoft.com/office/drawing/2014/main" id="{51F5CCB8-A785-104A-80A7-4B060829A16F}"/>
              </a:ext>
            </a:extLst>
          </p:cNvPr>
          <p:cNvSpPr txBox="1"/>
          <p:nvPr/>
        </p:nvSpPr>
        <p:spPr>
          <a:xfrm>
            <a:off x="755300" y="5971154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</a:p>
        </p:txBody>
      </p:sp>
      <p:sp>
        <p:nvSpPr>
          <p:cNvPr id="851" name="TextBox 850">
            <a:extLst>
              <a:ext uri="{FF2B5EF4-FFF2-40B4-BE49-F238E27FC236}">
                <a16:creationId xmlns:a16="http://schemas.microsoft.com/office/drawing/2014/main" id="{4971DE66-088C-574A-83F8-094312473440}"/>
              </a:ext>
            </a:extLst>
          </p:cNvPr>
          <p:cNvSpPr txBox="1"/>
          <p:nvPr/>
        </p:nvSpPr>
        <p:spPr>
          <a:xfrm>
            <a:off x="11315092" y="595169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Paris</a:t>
            </a:r>
          </a:p>
        </p:txBody>
      </p:sp>
      <p:sp>
        <p:nvSpPr>
          <p:cNvPr id="852" name="Google Shape;399;p3">
            <a:extLst>
              <a:ext uri="{FF2B5EF4-FFF2-40B4-BE49-F238E27FC236}">
                <a16:creationId xmlns:a16="http://schemas.microsoft.com/office/drawing/2014/main" id="{D0399319-AD5A-F04C-B7BF-B29A0AA1AE41}"/>
              </a:ext>
            </a:extLst>
          </p:cNvPr>
          <p:cNvSpPr/>
          <p:nvPr/>
        </p:nvSpPr>
        <p:spPr>
          <a:xfrm rot="5400000" flipH="1">
            <a:off x="10943014" y="6033562"/>
            <a:ext cx="314975" cy="308017"/>
          </a:xfrm>
          <a:prstGeom prst="trapezoid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10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854" name="Oval 853">
            <a:extLst>
              <a:ext uri="{FF2B5EF4-FFF2-40B4-BE49-F238E27FC236}">
                <a16:creationId xmlns:a16="http://schemas.microsoft.com/office/drawing/2014/main" id="{A8A0835A-9B4B-F347-B7FA-831DD1045B06}"/>
              </a:ext>
            </a:extLst>
          </p:cNvPr>
          <p:cNvSpPr/>
          <p:nvPr/>
        </p:nvSpPr>
        <p:spPr>
          <a:xfrm flipV="1">
            <a:off x="10382978" y="6046750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55" name="Straight Connector 854">
            <a:extLst>
              <a:ext uri="{FF2B5EF4-FFF2-40B4-BE49-F238E27FC236}">
                <a16:creationId xmlns:a16="http://schemas.microsoft.com/office/drawing/2014/main" id="{C9CD3638-1F72-6243-8EE2-9E2463430B15}"/>
              </a:ext>
            </a:extLst>
          </p:cNvPr>
          <p:cNvCxnSpPr>
            <a:cxnSpLocks/>
          </p:cNvCxnSpPr>
          <p:nvPr/>
        </p:nvCxnSpPr>
        <p:spPr>
          <a:xfrm>
            <a:off x="10676246" y="6187566"/>
            <a:ext cx="27024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7" name="Diamond 506">
            <a:extLst>
              <a:ext uri="{FF2B5EF4-FFF2-40B4-BE49-F238E27FC236}">
                <a16:creationId xmlns:a16="http://schemas.microsoft.com/office/drawing/2014/main" id="{47BD9A00-BAC1-EE40-AE1A-427717E8EE0C}"/>
              </a:ext>
            </a:extLst>
          </p:cNvPr>
          <p:cNvSpPr/>
          <p:nvPr/>
        </p:nvSpPr>
        <p:spPr>
          <a:xfrm flipV="1">
            <a:off x="4658398" y="2341395"/>
            <a:ext cx="363266" cy="363266"/>
          </a:xfrm>
          <a:prstGeom prst="diamond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878" name="Elbow Connector 877">
            <a:extLst>
              <a:ext uri="{FF2B5EF4-FFF2-40B4-BE49-F238E27FC236}">
                <a16:creationId xmlns:a16="http://schemas.microsoft.com/office/drawing/2014/main" id="{FC89F406-BC6E-0D40-9F01-AB2A2ECCB9F3}"/>
              </a:ext>
            </a:extLst>
          </p:cNvPr>
          <p:cNvCxnSpPr>
            <a:cxnSpLocks/>
            <a:stCxn id="496" idx="6"/>
            <a:endCxn id="854" idx="2"/>
          </p:cNvCxnSpPr>
          <p:nvPr/>
        </p:nvCxnSpPr>
        <p:spPr>
          <a:xfrm>
            <a:off x="2168943" y="2239399"/>
            <a:ext cx="8214035" cy="3945127"/>
          </a:xfrm>
          <a:prstGeom prst="bentConnector3">
            <a:avLst>
              <a:gd name="adj1" fmla="val 60444"/>
            </a:avLst>
          </a:prstGeom>
          <a:ln w="304800">
            <a:solidFill>
              <a:schemeClr val="accent1">
                <a:alpha val="3414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4" name="Diamond 873">
            <a:extLst>
              <a:ext uri="{FF2B5EF4-FFF2-40B4-BE49-F238E27FC236}">
                <a16:creationId xmlns:a16="http://schemas.microsoft.com/office/drawing/2014/main" id="{3919F792-ECDB-3F47-8EDF-BEE3C866FC71}"/>
              </a:ext>
            </a:extLst>
          </p:cNvPr>
          <p:cNvSpPr/>
          <p:nvPr/>
        </p:nvSpPr>
        <p:spPr>
          <a:xfrm flipV="1">
            <a:off x="3839203" y="1529209"/>
            <a:ext cx="1987634" cy="1987634"/>
          </a:xfrm>
          <a:prstGeom prst="diamond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grpSp>
        <p:nvGrpSpPr>
          <p:cNvPr id="885" name="Group 884">
            <a:extLst>
              <a:ext uri="{FF2B5EF4-FFF2-40B4-BE49-F238E27FC236}">
                <a16:creationId xmlns:a16="http://schemas.microsoft.com/office/drawing/2014/main" id="{91F3089D-07B4-9F41-AB99-DE3DA333607F}"/>
              </a:ext>
            </a:extLst>
          </p:cNvPr>
          <p:cNvGrpSpPr/>
          <p:nvPr/>
        </p:nvGrpSpPr>
        <p:grpSpPr>
          <a:xfrm>
            <a:off x="5270928" y="2350775"/>
            <a:ext cx="5754465" cy="3854805"/>
            <a:chOff x="4901504" y="2163974"/>
            <a:chExt cx="5754465" cy="3854805"/>
          </a:xfrm>
        </p:grpSpPr>
        <p:grpSp>
          <p:nvGrpSpPr>
            <p:cNvPr id="877" name="Group 876">
              <a:extLst>
                <a:ext uri="{FF2B5EF4-FFF2-40B4-BE49-F238E27FC236}">
                  <a16:creationId xmlns:a16="http://schemas.microsoft.com/office/drawing/2014/main" id="{BA35E5B6-ED20-6E4A-B366-063277FA41E9}"/>
                </a:ext>
              </a:extLst>
            </p:cNvPr>
            <p:cNvGrpSpPr/>
            <p:nvPr/>
          </p:nvGrpSpPr>
          <p:grpSpPr>
            <a:xfrm>
              <a:off x="4901504" y="2163974"/>
              <a:ext cx="5754465" cy="3854805"/>
              <a:chOff x="5047515" y="2056404"/>
              <a:chExt cx="5754465" cy="3854805"/>
            </a:xfrm>
          </p:grpSpPr>
          <p:sp>
            <p:nvSpPr>
              <p:cNvPr id="875" name="Cloud 874">
                <a:extLst>
                  <a:ext uri="{FF2B5EF4-FFF2-40B4-BE49-F238E27FC236}">
                    <a16:creationId xmlns:a16="http://schemas.microsoft.com/office/drawing/2014/main" id="{E6D07DFB-EF07-054F-8F8F-F5DF4D753745}"/>
                  </a:ext>
                </a:extLst>
              </p:cNvPr>
              <p:cNvSpPr/>
              <p:nvPr/>
            </p:nvSpPr>
            <p:spPr>
              <a:xfrm rot="11332114">
                <a:off x="5047515" y="2056404"/>
                <a:ext cx="5754465" cy="3854805"/>
              </a:xfrm>
              <a:prstGeom prst="cloud">
                <a:avLst/>
              </a:prstGeom>
              <a:solidFill>
                <a:schemeClr val="bg1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76" name="TextBox 875">
                <a:extLst>
                  <a:ext uri="{FF2B5EF4-FFF2-40B4-BE49-F238E27FC236}">
                    <a16:creationId xmlns:a16="http://schemas.microsoft.com/office/drawing/2014/main" id="{8051A20C-5237-CE4F-B659-23791BB761C7}"/>
                  </a:ext>
                </a:extLst>
              </p:cNvPr>
              <p:cNvSpPr txBox="1"/>
              <p:nvPr/>
            </p:nvSpPr>
            <p:spPr>
              <a:xfrm>
                <a:off x="5542244" y="2778956"/>
                <a:ext cx="4813932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We want</a:t>
                </a:r>
              </a:p>
              <a:p>
                <a:pPr algn="ctr"/>
                <a:r>
                  <a:rPr lang="en-US" sz="3200" dirty="0"/>
                  <a:t>to store:</a:t>
                </a:r>
              </a:p>
              <a:p>
                <a:pPr algn="ctr"/>
                <a:endParaRPr lang="en-US" sz="3200" dirty="0"/>
              </a:p>
              <a:p>
                <a:pPr algn="ctr"/>
                <a:r>
                  <a:rPr lang="en-US" sz="3200" dirty="0"/>
                  <a:t>Input: “Eiffel Tower” vector</a:t>
                </a:r>
              </a:p>
              <a:p>
                <a:pPr algn="ctr"/>
                <a:r>
                  <a:rPr lang="en-US" sz="3200" dirty="0"/>
                  <a:t>Output: “Rome” vector</a:t>
                </a:r>
              </a:p>
            </p:txBody>
          </p:sp>
        </p:grpSp>
        <p:cxnSp>
          <p:nvCxnSpPr>
            <p:cNvPr id="883" name="Straight Arrow Connector 882">
              <a:extLst>
                <a:ext uri="{FF2B5EF4-FFF2-40B4-BE49-F238E27FC236}">
                  <a16:creationId xmlns:a16="http://schemas.microsoft.com/office/drawing/2014/main" id="{134D85F1-1B87-CB42-9EC2-B3AEF5239D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35468" y="2750972"/>
              <a:ext cx="1206920" cy="669950"/>
            </a:xfrm>
            <a:prstGeom prst="straightConnector1">
              <a:avLst/>
            </a:prstGeom>
            <a:ln w="2540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4" name="Group 443">
            <a:extLst>
              <a:ext uri="{FF2B5EF4-FFF2-40B4-BE49-F238E27FC236}">
                <a16:creationId xmlns:a16="http://schemas.microsoft.com/office/drawing/2014/main" id="{696C3CFA-604B-4A4A-935B-1E6CA8F96A08}"/>
              </a:ext>
            </a:extLst>
          </p:cNvPr>
          <p:cNvGrpSpPr/>
          <p:nvPr/>
        </p:nvGrpSpPr>
        <p:grpSpPr>
          <a:xfrm>
            <a:off x="1103910" y="1984417"/>
            <a:ext cx="2970427" cy="1077218"/>
            <a:chOff x="2235400" y="2308851"/>
            <a:chExt cx="2970427" cy="1077218"/>
          </a:xfrm>
        </p:grpSpPr>
        <p:sp>
          <p:nvSpPr>
            <p:cNvPr id="449" name="TextBox 448">
              <a:extLst>
                <a:ext uri="{FF2B5EF4-FFF2-40B4-BE49-F238E27FC236}">
                  <a16:creationId xmlns:a16="http://schemas.microsoft.com/office/drawing/2014/main" id="{5E49EFA9-29E9-CB49-A383-32ED43E19350}"/>
                </a:ext>
              </a:extLst>
            </p:cNvPr>
            <p:cNvSpPr txBox="1"/>
            <p:nvPr/>
          </p:nvSpPr>
          <p:spPr>
            <a:xfrm>
              <a:off x="2235400" y="2308851"/>
              <a:ext cx="2369558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when input...</a:t>
              </a:r>
              <a:br>
                <a:rPr lang="en-US" sz="3200" dirty="0"/>
              </a:br>
              <a:r>
                <a:rPr lang="en-US" sz="3200" dirty="0"/>
                <a:t>Eiffel Tower</a:t>
              </a:r>
            </a:p>
          </p:txBody>
        </p:sp>
        <p:cxnSp>
          <p:nvCxnSpPr>
            <p:cNvPr id="450" name="Straight Arrow Connector 449">
              <a:extLst>
                <a:ext uri="{FF2B5EF4-FFF2-40B4-BE49-F238E27FC236}">
                  <a16:creationId xmlns:a16="http://schemas.microsoft.com/office/drawing/2014/main" id="{A2AA693B-E324-6448-9A1A-4C5DABA011BE}"/>
                </a:ext>
              </a:extLst>
            </p:cNvPr>
            <p:cNvCxnSpPr>
              <a:cxnSpLocks/>
              <a:stCxn id="449" idx="3"/>
              <a:endCxn id="874" idx="1"/>
            </p:cNvCxnSpPr>
            <p:nvPr/>
          </p:nvCxnSpPr>
          <p:spPr>
            <a:xfrm>
              <a:off x="4604958" y="2847460"/>
              <a:ext cx="600869" cy="0"/>
            </a:xfrm>
            <a:prstGeom prst="straightConnector1">
              <a:avLst/>
            </a:prstGeom>
            <a:ln w="762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2B6BA57D-49CA-F347-9805-E5B1B12B3EA6}"/>
              </a:ext>
            </a:extLst>
          </p:cNvPr>
          <p:cNvGrpSpPr/>
          <p:nvPr/>
        </p:nvGrpSpPr>
        <p:grpSpPr>
          <a:xfrm>
            <a:off x="5826837" y="1975235"/>
            <a:ext cx="3220735" cy="1077218"/>
            <a:chOff x="5266126" y="2205191"/>
            <a:chExt cx="3220735" cy="1077218"/>
          </a:xfrm>
        </p:grpSpPr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ECC05662-D4A8-5043-9C59-199C8D21E7DE}"/>
                </a:ext>
              </a:extLst>
            </p:cNvPr>
            <p:cNvSpPr txBox="1"/>
            <p:nvPr/>
          </p:nvSpPr>
          <p:spPr>
            <a:xfrm>
              <a:off x="5614728" y="2205191"/>
              <a:ext cx="2872133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then output...</a:t>
              </a:r>
              <a:br>
                <a:rPr lang="en-US" sz="3200" dirty="0"/>
              </a:br>
              <a:r>
                <a:rPr lang="en-US" sz="3200" dirty="0"/>
                <a:t>located in Rome</a:t>
              </a:r>
            </a:p>
          </p:txBody>
        </p:sp>
        <p:cxnSp>
          <p:nvCxnSpPr>
            <p:cNvPr id="459" name="Straight Arrow Connector 458">
              <a:extLst>
                <a:ext uri="{FF2B5EF4-FFF2-40B4-BE49-F238E27FC236}">
                  <a16:creationId xmlns:a16="http://schemas.microsoft.com/office/drawing/2014/main" id="{2E0BB055-CB29-4942-B79C-7270DB8F0D5A}"/>
                </a:ext>
              </a:extLst>
            </p:cNvPr>
            <p:cNvCxnSpPr>
              <a:cxnSpLocks/>
              <a:stCxn id="874" idx="3"/>
              <a:endCxn id="456" idx="1"/>
            </p:cNvCxnSpPr>
            <p:nvPr/>
          </p:nvCxnSpPr>
          <p:spPr>
            <a:xfrm flipV="1">
              <a:off x="5266126" y="2743800"/>
              <a:ext cx="348602" cy="9182"/>
            </a:xfrm>
            <a:prstGeom prst="straightConnector1">
              <a:avLst/>
            </a:prstGeom>
            <a:ln w="762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D90E6923-1029-D44C-AB24-4C7F4C76680E}"/>
              </a:ext>
            </a:extLst>
          </p:cNvPr>
          <p:cNvGrpSpPr/>
          <p:nvPr/>
        </p:nvGrpSpPr>
        <p:grpSpPr>
          <a:xfrm>
            <a:off x="4135707" y="1844005"/>
            <a:ext cx="1408149" cy="1365632"/>
            <a:chOff x="3821602" y="2447849"/>
            <a:chExt cx="2876482" cy="2789638"/>
          </a:xfrm>
        </p:grpSpPr>
        <p:sp>
          <p:nvSpPr>
            <p:cNvPr id="465" name="Trapezoid 464">
              <a:extLst>
                <a:ext uri="{FF2B5EF4-FFF2-40B4-BE49-F238E27FC236}">
                  <a16:creationId xmlns:a16="http://schemas.microsoft.com/office/drawing/2014/main" id="{4DD09951-DBCE-0E49-860C-5E8B36A2EB67}"/>
                </a:ext>
              </a:extLst>
            </p:cNvPr>
            <p:cNvSpPr/>
            <p:nvPr/>
          </p:nvSpPr>
          <p:spPr>
            <a:xfrm rot="5400000">
              <a:off x="4750967" y="3290369"/>
              <a:ext cx="2782930" cy="1111305"/>
            </a:xfrm>
            <a:prstGeom prst="trapezoid">
              <a:avLst>
                <a:gd name="adj" fmla="val 9183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6" name="Trapezoid 465">
              <a:extLst>
                <a:ext uri="{FF2B5EF4-FFF2-40B4-BE49-F238E27FC236}">
                  <a16:creationId xmlns:a16="http://schemas.microsoft.com/office/drawing/2014/main" id="{2B601477-3CA0-C34D-A2A4-08BB4D81275C}"/>
                </a:ext>
              </a:extLst>
            </p:cNvPr>
            <p:cNvSpPr/>
            <p:nvPr/>
          </p:nvSpPr>
          <p:spPr>
            <a:xfrm rot="16200000">
              <a:off x="2985793" y="3283658"/>
              <a:ext cx="2782923" cy="1111306"/>
            </a:xfrm>
            <a:prstGeom prst="trapezoid">
              <a:avLst>
                <a:gd name="adj" fmla="val 9183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9E26BAF6-228B-574B-978E-64CE255A740F}"/>
                </a:ext>
              </a:extLst>
            </p:cNvPr>
            <p:cNvSpPr/>
            <p:nvPr/>
          </p:nvSpPr>
          <p:spPr>
            <a:xfrm>
              <a:off x="5121147" y="2447850"/>
              <a:ext cx="286859" cy="278292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</p:spTree>
    <p:extLst>
      <p:ext uri="{BB962C8B-B14F-4D97-AF65-F5344CB8AC3E}">
        <p14:creationId xmlns:p14="http://schemas.microsoft.com/office/powerpoint/2010/main" val="384643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89EFB-6B32-2649-A30B-664163F8A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 anchor="b" anchorCtr="0">
            <a:normAutofit/>
          </a:bodyPr>
          <a:lstStyle/>
          <a:p>
            <a:pPr algn="ctr"/>
            <a:r>
              <a:rPr lang="en-US" sz="6000" dirty="0"/>
              <a:t>Associative Memory View of a Layer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23624D-6CC7-DE4F-9955-EAD2783FBA1C}"/>
              </a:ext>
            </a:extLst>
          </p:cNvPr>
          <p:cNvGrpSpPr/>
          <p:nvPr/>
        </p:nvGrpSpPr>
        <p:grpSpPr>
          <a:xfrm>
            <a:off x="3738857" y="4254229"/>
            <a:ext cx="3981180" cy="1949597"/>
            <a:chOff x="3738857" y="4254229"/>
            <a:chExt cx="3981180" cy="194959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E2351B8-CF0C-0145-A056-3CAD57F7BEF9}"/>
                </a:ext>
              </a:extLst>
            </p:cNvPr>
            <p:cNvGrpSpPr/>
            <p:nvPr/>
          </p:nvGrpSpPr>
          <p:grpSpPr>
            <a:xfrm>
              <a:off x="5245565" y="4254229"/>
              <a:ext cx="1006696" cy="1949597"/>
              <a:chOff x="5245565" y="4254229"/>
              <a:chExt cx="1006696" cy="1949597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09D855D-5F99-3143-A8F5-5795D7F2EA0D}"/>
                  </a:ext>
                </a:extLst>
              </p:cNvPr>
              <p:cNvSpPr txBox="1"/>
              <p:nvPr/>
            </p:nvSpPr>
            <p:spPr>
              <a:xfrm>
                <a:off x="5245565" y="4254229"/>
                <a:ext cx="862737" cy="27699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Input dim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96E47743-D7BB-5A41-A49F-1CD9634FA76A}"/>
                  </a:ext>
                </a:extLst>
              </p:cNvPr>
              <p:cNvSpPr txBox="1"/>
              <p:nvPr/>
            </p:nvSpPr>
            <p:spPr>
              <a:xfrm rot="16200000">
                <a:off x="5620678" y="5088643"/>
                <a:ext cx="986167" cy="27699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Output dim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3B954E1-3FC3-D04B-97ED-7C078136F686}"/>
                  </a:ext>
                </a:extLst>
              </p:cNvPr>
              <p:cNvSpPr txBox="1"/>
              <p:nvPr/>
            </p:nvSpPr>
            <p:spPr>
              <a:xfrm>
                <a:off x="5308082" y="5926827"/>
                <a:ext cx="7377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Weights</a:t>
                </a:r>
                <a:endParaRPr lang="en-US" sz="1200" baseline="30000" dirty="0">
                  <a:latin typeface="LM Roman 10" pitchFamily="2" charset="77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72" name="Rectangle 671">
              <a:extLst>
                <a:ext uri="{FF2B5EF4-FFF2-40B4-BE49-F238E27FC236}">
                  <a16:creationId xmlns:a16="http://schemas.microsoft.com/office/drawing/2014/main" id="{8AD024D2-8A16-AA4D-B3F5-A97C072BF26B}"/>
                </a:ext>
              </a:extLst>
            </p:cNvPr>
            <p:cNvSpPr/>
            <p:nvPr/>
          </p:nvSpPr>
          <p:spPr>
            <a:xfrm>
              <a:off x="5334322" y="4558231"/>
              <a:ext cx="677680" cy="1353669"/>
            </a:xfrm>
            <a:prstGeom prst="rect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endParaRPr lang="en-US" sz="3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0911CA3-1E06-564B-BCB3-74A6AE2EF2DC}"/>
                </a:ext>
              </a:extLst>
            </p:cNvPr>
            <p:cNvSpPr txBox="1"/>
            <p:nvPr/>
          </p:nvSpPr>
          <p:spPr>
            <a:xfrm>
              <a:off x="7323775" y="4903861"/>
              <a:ext cx="3962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latin typeface="LM Roman 10" pitchFamily="2" charset="77"/>
                  <a:cs typeface="Times New Roman" panose="02020603050405020304" pitchFamily="18" charset="0"/>
                </a:rPr>
                <a:t>v</a:t>
              </a:r>
              <a:endParaRPr lang="en-US" sz="3600" spc="-100" baseline="5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F7C6647D-11D6-704B-B358-CE5FABEFCF46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>
              <a:off x="6252261" y="5227142"/>
              <a:ext cx="642640" cy="7922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Cube 77">
              <a:extLst>
                <a:ext uri="{FF2B5EF4-FFF2-40B4-BE49-F238E27FC236}">
                  <a16:creationId xmlns:a16="http://schemas.microsoft.com/office/drawing/2014/main" id="{20C94E92-5CCB-C345-B40B-39B0AFEF7501}"/>
                </a:ext>
              </a:extLst>
            </p:cNvPr>
            <p:cNvSpPr/>
            <p:nvPr/>
          </p:nvSpPr>
          <p:spPr>
            <a:xfrm>
              <a:off x="4288025" y="4453718"/>
              <a:ext cx="268743" cy="1612458"/>
            </a:xfrm>
            <a:prstGeom prst="cube">
              <a:avLst>
                <a:gd name="adj" fmla="val 41327"/>
              </a:avLst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scene3d>
              <a:camera prst="isometricLeftDown">
                <a:rot lat="1500000" lon="1500000" rev="0"/>
              </a:camera>
              <a:lightRig rig="brightRoom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0CC13A0-D875-FC42-A512-A40EE0196EAB}"/>
                </a:ext>
              </a:extLst>
            </p:cNvPr>
            <p:cNvSpPr txBox="1"/>
            <p:nvPr/>
          </p:nvSpPr>
          <p:spPr>
            <a:xfrm>
              <a:off x="3738857" y="4903862"/>
              <a:ext cx="3962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latin typeface="LM Roman 10" pitchFamily="2" charset="77"/>
                  <a:cs typeface="Times New Roman" panose="02020603050405020304" pitchFamily="18" charset="0"/>
                </a:rPr>
                <a:t>k</a:t>
              </a:r>
              <a:endParaRPr lang="en-US" sz="3600" baseline="5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cxnSp>
          <p:nvCxnSpPr>
            <p:cNvPr id="683" name="Straight Arrow Connector 682">
              <a:extLst>
                <a:ext uri="{FF2B5EF4-FFF2-40B4-BE49-F238E27FC236}">
                  <a16:creationId xmlns:a16="http://schemas.microsoft.com/office/drawing/2014/main" id="{1073D393-3A8B-8B4D-AB94-B0BD327E2B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5681" y="5236037"/>
              <a:ext cx="655775" cy="7027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4" name="TextBox 683">
              <a:extLst>
                <a:ext uri="{FF2B5EF4-FFF2-40B4-BE49-F238E27FC236}">
                  <a16:creationId xmlns:a16="http://schemas.microsoft.com/office/drawing/2014/main" id="{50C41A79-4D06-C34F-90B5-553E7EDC4F96}"/>
                </a:ext>
              </a:extLst>
            </p:cNvPr>
            <p:cNvSpPr txBox="1"/>
            <p:nvPr/>
          </p:nvSpPr>
          <p:spPr>
            <a:xfrm>
              <a:off x="4581351" y="5550193"/>
              <a:ext cx="753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LM Roman 10" pitchFamily="2" charset="77"/>
                  <a:cs typeface="Times New Roman" panose="02020603050405020304" pitchFamily="18" charset="0"/>
                </a:rPr>
                <a:t>multiply</a:t>
              </a:r>
              <a:endParaRPr lang="en-US" sz="1200" baseline="3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sp>
          <p:nvSpPr>
            <p:cNvPr id="110" name="Cube 109">
              <a:extLst>
                <a:ext uri="{FF2B5EF4-FFF2-40B4-BE49-F238E27FC236}">
                  <a16:creationId xmlns:a16="http://schemas.microsoft.com/office/drawing/2014/main" id="{156D3C91-BCBE-A543-BB3E-82C702FC17C6}"/>
                </a:ext>
              </a:extLst>
            </p:cNvPr>
            <p:cNvSpPr/>
            <p:nvPr/>
          </p:nvSpPr>
          <p:spPr>
            <a:xfrm>
              <a:off x="6961327" y="4632259"/>
              <a:ext cx="285653" cy="1236687"/>
            </a:xfrm>
            <a:prstGeom prst="cube">
              <a:avLst>
                <a:gd name="adj" fmla="val 41327"/>
              </a:avLst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scene3d>
              <a:camera prst="isometricLeftDown">
                <a:rot lat="1500000" lon="1500000" rev="0"/>
              </a:camera>
              <a:lightRig rig="brightRoom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036BC97-3D18-EA4F-B40F-13CC95BA5BD1}"/>
              </a:ext>
            </a:extLst>
          </p:cNvPr>
          <p:cNvSpPr/>
          <p:nvPr/>
        </p:nvSpPr>
        <p:spPr>
          <a:xfrm>
            <a:off x="536594" y="2024819"/>
            <a:ext cx="1143133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LM Roman 10" pitchFamily="2" charset="77"/>
                <a:cs typeface="Times New Roman" panose="02020603050405020304" pitchFamily="18" charset="0"/>
              </a:rPr>
              <a:t>{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</a:rPr>
              <a:t>k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</a:rPr>
              <a:t>1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v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1</a:t>
            </a:r>
            <a:r>
              <a:rPr lang="en-US" sz="6000" dirty="0">
                <a:latin typeface="LM Roman 10" pitchFamily="2" charset="77"/>
                <a:cs typeface="Times New Roman" panose="02020603050405020304" pitchFamily="18" charset="0"/>
              </a:rPr>
              <a:t>,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</a:rPr>
              <a:t> k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</a:rPr>
              <a:t>2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v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2</a:t>
            </a:r>
            <a:r>
              <a:rPr lang="en-US" sz="6000" dirty="0">
                <a:latin typeface="LM Roman 10" pitchFamily="2" charset="77"/>
                <a:cs typeface="Times New Roman" panose="02020603050405020304" pitchFamily="18" charset="0"/>
              </a:rPr>
              <a:t>,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</a:rPr>
              <a:t> k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</a:rPr>
              <a:t>3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v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3</a:t>
            </a:r>
            <a:r>
              <a:rPr lang="en-US" sz="6000" dirty="0">
                <a:latin typeface="LM Roman 10" pitchFamily="2" charset="77"/>
                <a:cs typeface="Times New Roman" panose="02020603050405020304" pitchFamily="18" charset="0"/>
              </a:rPr>
              <a:t>, ..., </a:t>
            </a:r>
            <a:r>
              <a:rPr lang="en-US" sz="6000" i="1" dirty="0" err="1">
                <a:latin typeface="LM Roman 10" pitchFamily="2" charset="77"/>
                <a:cs typeface="Times New Roman" panose="02020603050405020304" pitchFamily="18" charset="0"/>
              </a:rPr>
              <a:t>k</a:t>
            </a:r>
            <a:r>
              <a:rPr lang="en-US" sz="6000" baseline="-25000" dirty="0" err="1">
                <a:latin typeface="LM Roman 10" pitchFamily="2" charset="77"/>
                <a:cs typeface="Times New Roman" panose="02020603050405020304" pitchFamily="18" charset="0"/>
              </a:rPr>
              <a:t>N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6000" i="1" dirty="0" err="1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v</a:t>
            </a:r>
            <a:r>
              <a:rPr lang="en-US" sz="6000" baseline="-25000" dirty="0" err="1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N</a:t>
            </a:r>
            <a:r>
              <a:rPr lang="en-US" sz="6000" dirty="0">
                <a:latin typeface="LM Roman 10" pitchFamily="2" charset="77"/>
                <a:cs typeface="Times New Roman" panose="02020603050405020304" pitchFamily="18" charset="0"/>
              </a:rPr>
              <a:t>}</a:t>
            </a:r>
            <a:endParaRPr lang="en-US" sz="6000" baseline="-25000" dirty="0">
              <a:latin typeface="LM Roman 10" pitchFamily="2" charset="77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9D51E-0DC2-9D46-9978-BDCD149777AA}"/>
              </a:ext>
            </a:extLst>
          </p:cNvPr>
          <p:cNvSpPr txBox="1"/>
          <p:nvPr/>
        </p:nvSpPr>
        <p:spPr>
          <a:xfrm>
            <a:off x="3355688" y="1292692"/>
            <a:ext cx="5505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A layer can act as a memory.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16E882E-6AA5-8D42-86FC-12C41EEE07E5}"/>
              </a:ext>
            </a:extLst>
          </p:cNvPr>
          <p:cNvSpPr/>
          <p:nvPr/>
        </p:nvSpPr>
        <p:spPr>
          <a:xfrm>
            <a:off x="740206" y="3207197"/>
            <a:ext cx="107115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latin typeface="LM Roman 10" pitchFamily="2" charset="77"/>
                <a:cs typeface="Times New Roman" panose="02020603050405020304" pitchFamily="18" charset="0"/>
              </a:rPr>
              <a:t>We can find </a:t>
            </a:r>
            <a:r>
              <a:rPr lang="en-US" sz="5400" i="1" dirty="0">
                <a:latin typeface="LM Roman 10" pitchFamily="2" charset="77"/>
                <a:cs typeface="Times New Roman" panose="02020603050405020304" pitchFamily="18" charset="0"/>
              </a:rPr>
              <a:t>W</a:t>
            </a:r>
            <a:r>
              <a:rPr lang="en-US" sz="5400" dirty="0">
                <a:latin typeface="LM Roman 10" pitchFamily="2" charset="77"/>
                <a:cs typeface="Times New Roman" panose="02020603050405020304" pitchFamily="18" charset="0"/>
              </a:rPr>
              <a:t> so that ∀</a:t>
            </a:r>
            <a:r>
              <a:rPr lang="en-US" sz="5400" dirty="0" err="1">
                <a:latin typeface="LM Roman 10" pitchFamily="2" charset="77"/>
                <a:cs typeface="Times New Roman" panose="02020603050405020304" pitchFamily="18" charset="0"/>
              </a:rPr>
              <a:t>i</a:t>
            </a:r>
            <a:r>
              <a:rPr lang="en-US" sz="5400" dirty="0">
                <a:latin typeface="LM Roman 10" pitchFamily="2" charset="77"/>
                <a:cs typeface="Times New Roman" panose="02020603050405020304" pitchFamily="18" charset="0"/>
              </a:rPr>
              <a:t>, </a:t>
            </a:r>
            <a:r>
              <a:rPr lang="en-US" sz="5400" i="1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v</a:t>
            </a:r>
            <a:r>
              <a:rPr lang="en-US" sz="5400" baseline="-250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i </a:t>
            </a:r>
            <a:r>
              <a:rPr lang="en-US" sz="5400" dirty="0">
                <a:latin typeface="LM Roman 10" pitchFamily="2" charset="77"/>
                <a:cs typeface="Times New Roman" panose="02020603050405020304" pitchFamily="18" charset="0"/>
              </a:rPr>
              <a:t>≈</a:t>
            </a:r>
            <a:r>
              <a:rPr lang="en-US" sz="5400" i="1" dirty="0" err="1">
                <a:latin typeface="LM Roman 10" pitchFamily="2" charset="77"/>
                <a:cs typeface="Times New Roman" panose="02020603050405020304" pitchFamily="18" charset="0"/>
              </a:rPr>
              <a:t>Wk</a:t>
            </a:r>
            <a:r>
              <a:rPr lang="en-US" sz="5400" baseline="-25000" dirty="0" err="1">
                <a:latin typeface="LM Roman 10" pitchFamily="2" charset="77"/>
                <a:cs typeface="Times New Roman" panose="02020603050405020304" pitchFamily="18" charset="0"/>
              </a:rPr>
              <a:t>i</a:t>
            </a:r>
            <a:endParaRPr lang="en-US" sz="5400" baseline="-25000" dirty="0">
              <a:latin typeface="LM Roman 10" pitchFamily="2" charset="77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025BD8-686A-2F4A-8886-A04B942FCDF3}"/>
              </a:ext>
            </a:extLst>
          </p:cNvPr>
          <p:cNvSpPr txBox="1"/>
          <p:nvPr/>
        </p:nvSpPr>
        <p:spPr>
          <a:xfrm>
            <a:off x="5879071" y="6204236"/>
            <a:ext cx="6242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</a:t>
            </a:r>
            <a:r>
              <a:rPr lang="en-US" sz="3600" dirty="0" err="1"/>
              <a:t>Kohonen</a:t>
            </a:r>
            <a:r>
              <a:rPr lang="en-US" sz="3600" dirty="0"/>
              <a:t> 1972, Anderson 1972]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8E69F9-5071-334C-8BC4-B1684D542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51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216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B23624D-6CC7-DE4F-9955-EAD2783FBA1C}"/>
              </a:ext>
            </a:extLst>
          </p:cNvPr>
          <p:cNvGrpSpPr/>
          <p:nvPr/>
        </p:nvGrpSpPr>
        <p:grpSpPr>
          <a:xfrm>
            <a:off x="3738857" y="4254229"/>
            <a:ext cx="3981180" cy="1949597"/>
            <a:chOff x="3738857" y="4254229"/>
            <a:chExt cx="3981180" cy="194959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E2351B8-CF0C-0145-A056-3CAD57F7BEF9}"/>
                </a:ext>
              </a:extLst>
            </p:cNvPr>
            <p:cNvGrpSpPr/>
            <p:nvPr/>
          </p:nvGrpSpPr>
          <p:grpSpPr>
            <a:xfrm>
              <a:off x="5245565" y="4254229"/>
              <a:ext cx="1006696" cy="1949597"/>
              <a:chOff x="5245565" y="4254229"/>
              <a:chExt cx="1006696" cy="1949597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09D855D-5F99-3143-A8F5-5795D7F2EA0D}"/>
                  </a:ext>
                </a:extLst>
              </p:cNvPr>
              <p:cNvSpPr txBox="1"/>
              <p:nvPr/>
            </p:nvSpPr>
            <p:spPr>
              <a:xfrm>
                <a:off x="5245565" y="4254229"/>
                <a:ext cx="862737" cy="27699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Input dim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96E47743-D7BB-5A41-A49F-1CD9634FA76A}"/>
                  </a:ext>
                </a:extLst>
              </p:cNvPr>
              <p:cNvSpPr txBox="1"/>
              <p:nvPr/>
            </p:nvSpPr>
            <p:spPr>
              <a:xfrm rot="16200000">
                <a:off x="5620678" y="5088643"/>
                <a:ext cx="986167" cy="27699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Output dim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3B954E1-3FC3-D04B-97ED-7C078136F686}"/>
                  </a:ext>
                </a:extLst>
              </p:cNvPr>
              <p:cNvSpPr txBox="1"/>
              <p:nvPr/>
            </p:nvSpPr>
            <p:spPr>
              <a:xfrm>
                <a:off x="5308082" y="5926827"/>
                <a:ext cx="7377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Weights</a:t>
                </a:r>
                <a:endParaRPr lang="en-US" sz="1200" baseline="30000" dirty="0">
                  <a:latin typeface="LM Roman 10" pitchFamily="2" charset="77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72" name="Rectangle 671">
              <a:extLst>
                <a:ext uri="{FF2B5EF4-FFF2-40B4-BE49-F238E27FC236}">
                  <a16:creationId xmlns:a16="http://schemas.microsoft.com/office/drawing/2014/main" id="{8AD024D2-8A16-AA4D-B3F5-A97C072BF26B}"/>
                </a:ext>
              </a:extLst>
            </p:cNvPr>
            <p:cNvSpPr/>
            <p:nvPr/>
          </p:nvSpPr>
          <p:spPr>
            <a:xfrm>
              <a:off x="5334322" y="4558231"/>
              <a:ext cx="677680" cy="1353669"/>
            </a:xfrm>
            <a:prstGeom prst="rect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endParaRPr lang="en-US" sz="3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0911CA3-1E06-564B-BCB3-74A6AE2EF2DC}"/>
                </a:ext>
              </a:extLst>
            </p:cNvPr>
            <p:cNvSpPr txBox="1"/>
            <p:nvPr/>
          </p:nvSpPr>
          <p:spPr>
            <a:xfrm>
              <a:off x="7323775" y="4903861"/>
              <a:ext cx="3962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latin typeface="LM Roman 10" pitchFamily="2" charset="77"/>
                  <a:cs typeface="Times New Roman" panose="02020603050405020304" pitchFamily="18" charset="0"/>
                </a:rPr>
                <a:t>v</a:t>
              </a:r>
              <a:endParaRPr lang="en-US" sz="3600" spc="-100" baseline="5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F7C6647D-11D6-704B-B358-CE5FABEFCF46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>
              <a:off x="6252261" y="5227142"/>
              <a:ext cx="642640" cy="7922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Cube 77">
              <a:extLst>
                <a:ext uri="{FF2B5EF4-FFF2-40B4-BE49-F238E27FC236}">
                  <a16:creationId xmlns:a16="http://schemas.microsoft.com/office/drawing/2014/main" id="{20C94E92-5CCB-C345-B40B-39B0AFEF7501}"/>
                </a:ext>
              </a:extLst>
            </p:cNvPr>
            <p:cNvSpPr/>
            <p:nvPr/>
          </p:nvSpPr>
          <p:spPr>
            <a:xfrm>
              <a:off x="4288025" y="4453718"/>
              <a:ext cx="268743" cy="1612458"/>
            </a:xfrm>
            <a:prstGeom prst="cube">
              <a:avLst>
                <a:gd name="adj" fmla="val 41327"/>
              </a:avLst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scene3d>
              <a:camera prst="isometricLeftDown">
                <a:rot lat="1500000" lon="1500000" rev="0"/>
              </a:camera>
              <a:lightRig rig="brightRoom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0CC13A0-D875-FC42-A512-A40EE0196EAB}"/>
                </a:ext>
              </a:extLst>
            </p:cNvPr>
            <p:cNvSpPr txBox="1"/>
            <p:nvPr/>
          </p:nvSpPr>
          <p:spPr>
            <a:xfrm>
              <a:off x="3738857" y="4903862"/>
              <a:ext cx="3962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latin typeface="LM Roman 10" pitchFamily="2" charset="77"/>
                  <a:cs typeface="Times New Roman" panose="02020603050405020304" pitchFamily="18" charset="0"/>
                </a:rPr>
                <a:t>k</a:t>
              </a:r>
              <a:endParaRPr lang="en-US" sz="3600" baseline="5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cxnSp>
          <p:nvCxnSpPr>
            <p:cNvPr id="683" name="Straight Arrow Connector 682">
              <a:extLst>
                <a:ext uri="{FF2B5EF4-FFF2-40B4-BE49-F238E27FC236}">
                  <a16:creationId xmlns:a16="http://schemas.microsoft.com/office/drawing/2014/main" id="{1073D393-3A8B-8B4D-AB94-B0BD327E2B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5681" y="5236037"/>
              <a:ext cx="655775" cy="7027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4" name="TextBox 683">
              <a:extLst>
                <a:ext uri="{FF2B5EF4-FFF2-40B4-BE49-F238E27FC236}">
                  <a16:creationId xmlns:a16="http://schemas.microsoft.com/office/drawing/2014/main" id="{50C41A79-4D06-C34F-90B5-553E7EDC4F96}"/>
                </a:ext>
              </a:extLst>
            </p:cNvPr>
            <p:cNvSpPr txBox="1"/>
            <p:nvPr/>
          </p:nvSpPr>
          <p:spPr>
            <a:xfrm>
              <a:off x="4581351" y="5550193"/>
              <a:ext cx="753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LM Roman 10" pitchFamily="2" charset="77"/>
                  <a:cs typeface="Times New Roman" panose="02020603050405020304" pitchFamily="18" charset="0"/>
                </a:rPr>
                <a:t>multiply</a:t>
              </a:r>
              <a:endParaRPr lang="en-US" sz="1200" baseline="3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sp>
          <p:nvSpPr>
            <p:cNvPr id="110" name="Cube 109">
              <a:extLst>
                <a:ext uri="{FF2B5EF4-FFF2-40B4-BE49-F238E27FC236}">
                  <a16:creationId xmlns:a16="http://schemas.microsoft.com/office/drawing/2014/main" id="{156D3C91-BCBE-A543-BB3E-82C702FC17C6}"/>
                </a:ext>
              </a:extLst>
            </p:cNvPr>
            <p:cNvSpPr/>
            <p:nvPr/>
          </p:nvSpPr>
          <p:spPr>
            <a:xfrm>
              <a:off x="6961327" y="4632259"/>
              <a:ext cx="285653" cy="1236687"/>
            </a:xfrm>
            <a:prstGeom prst="cube">
              <a:avLst>
                <a:gd name="adj" fmla="val 41327"/>
              </a:avLst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scene3d>
              <a:camera prst="isometricLeftDown">
                <a:rot lat="1500000" lon="1500000" rev="0"/>
              </a:camera>
              <a:lightRig rig="brightRoom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036BC97-3D18-EA4F-B40F-13CC95BA5BD1}"/>
              </a:ext>
            </a:extLst>
          </p:cNvPr>
          <p:cNvSpPr/>
          <p:nvPr/>
        </p:nvSpPr>
        <p:spPr>
          <a:xfrm>
            <a:off x="536594" y="2024819"/>
            <a:ext cx="1143133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LM Roman 10" pitchFamily="2" charset="77"/>
                <a:cs typeface="Times New Roman" panose="02020603050405020304" pitchFamily="18" charset="0"/>
              </a:rPr>
              <a:t>{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</a:rPr>
              <a:t>k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</a:rPr>
              <a:t>1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v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1</a:t>
            </a:r>
            <a:r>
              <a:rPr lang="en-US" sz="6000" dirty="0">
                <a:latin typeface="LM Roman 10" pitchFamily="2" charset="77"/>
                <a:cs typeface="Times New Roman" panose="02020603050405020304" pitchFamily="18" charset="0"/>
              </a:rPr>
              <a:t>,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</a:rPr>
              <a:t> k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</a:rPr>
              <a:t>2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v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2</a:t>
            </a:r>
            <a:r>
              <a:rPr lang="en-US" sz="6000" dirty="0">
                <a:latin typeface="LM Roman 10" pitchFamily="2" charset="77"/>
                <a:cs typeface="Times New Roman" panose="02020603050405020304" pitchFamily="18" charset="0"/>
              </a:rPr>
              <a:t>,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</a:rPr>
              <a:t> k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</a:rPr>
              <a:t>3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6000" i="1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v</a:t>
            </a:r>
            <a:r>
              <a:rPr lang="en-US" sz="6000" baseline="-250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3</a:t>
            </a:r>
            <a:r>
              <a:rPr lang="en-US" sz="6000" dirty="0">
                <a:latin typeface="LM Roman 10" pitchFamily="2" charset="77"/>
                <a:cs typeface="Times New Roman" panose="02020603050405020304" pitchFamily="18" charset="0"/>
              </a:rPr>
              <a:t>, ..., </a:t>
            </a:r>
            <a:r>
              <a:rPr lang="en-US" sz="6000" i="1" dirty="0" err="1">
                <a:latin typeface="LM Roman 10" pitchFamily="2" charset="77"/>
                <a:cs typeface="Times New Roman" panose="02020603050405020304" pitchFamily="18" charset="0"/>
              </a:rPr>
              <a:t>k</a:t>
            </a:r>
            <a:r>
              <a:rPr lang="en-US" sz="6000" baseline="-25000" dirty="0" err="1">
                <a:latin typeface="LM Roman 10" pitchFamily="2" charset="77"/>
                <a:cs typeface="Times New Roman" panose="02020603050405020304" pitchFamily="18" charset="0"/>
              </a:rPr>
              <a:t>N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sz="36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6000" i="1" dirty="0" err="1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v</a:t>
            </a:r>
            <a:r>
              <a:rPr lang="en-US" sz="6000" baseline="-25000" dirty="0" err="1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N</a:t>
            </a:r>
            <a:r>
              <a:rPr lang="en-US" sz="6000" dirty="0">
                <a:latin typeface="LM Roman 10" pitchFamily="2" charset="77"/>
                <a:cs typeface="Times New Roman" panose="02020603050405020304" pitchFamily="18" charset="0"/>
              </a:rPr>
              <a:t>}</a:t>
            </a:r>
            <a:endParaRPr lang="en-US" sz="6000" baseline="-25000" dirty="0">
              <a:latin typeface="LM Roman 10" pitchFamily="2" charset="77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9D51E-0DC2-9D46-9978-BDCD149777AA}"/>
              </a:ext>
            </a:extLst>
          </p:cNvPr>
          <p:cNvSpPr txBox="1"/>
          <p:nvPr/>
        </p:nvSpPr>
        <p:spPr>
          <a:xfrm>
            <a:off x="3355688" y="1292692"/>
            <a:ext cx="5505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A layer can act as a memory.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16E882E-6AA5-8D42-86FC-12C41EEE07E5}"/>
              </a:ext>
            </a:extLst>
          </p:cNvPr>
          <p:cNvSpPr/>
          <p:nvPr/>
        </p:nvSpPr>
        <p:spPr>
          <a:xfrm>
            <a:off x="237014" y="3207197"/>
            <a:ext cx="117180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anose="02020603050405020304" pitchFamily="18" charset="0"/>
              </a:rPr>
              <a:t>Errorless capacity: one </a:t>
            </a:r>
            <a:r>
              <a:rPr lang="en-US" sz="5400" i="1" dirty="0" err="1">
                <a:latin typeface="LM Roman 10" pitchFamily="2" charset="77"/>
                <a:cs typeface="Times New Roman" panose="02020603050405020304" pitchFamily="18" charset="0"/>
              </a:rPr>
              <a:t>k</a:t>
            </a:r>
            <a:r>
              <a:rPr lang="en-US" sz="5400" baseline="-25000" dirty="0" err="1">
                <a:latin typeface="LM Roman 10" pitchFamily="2" charset="77"/>
                <a:cs typeface="Times New Roman" panose="02020603050405020304" pitchFamily="18" charset="0"/>
              </a:rPr>
              <a:t>i</a:t>
            </a:r>
            <a:r>
              <a:rPr lang="en-US" sz="32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sz="3200" i="1" baseline="-25000" dirty="0">
                <a:latin typeface="LM Roman 10" pitchFamily="2" charset="77"/>
                <a:cs typeface="Times New Roman" panose="02020603050405020304" pitchFamily="18" charset="0"/>
              </a:rPr>
              <a:t> </a:t>
            </a:r>
            <a:r>
              <a:rPr lang="en-US" sz="5400" i="1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v</a:t>
            </a:r>
            <a:r>
              <a:rPr lang="en-US" sz="5400" baseline="-25000" dirty="0">
                <a:latin typeface="LM Roman 10" pitchFamily="2" charset="77"/>
                <a:cs typeface="Times New Roman" panose="02020603050405020304" pitchFamily="18" charset="0"/>
                <a:sym typeface="Wingdings" pitchFamily="2" charset="2"/>
              </a:rPr>
              <a:t>i</a:t>
            </a:r>
            <a:r>
              <a:rPr lang="en-US" sz="5400" dirty="0">
                <a:cs typeface="Times New Roman" panose="02020603050405020304" pitchFamily="18" charset="0"/>
              </a:rPr>
              <a:t> per column.</a:t>
            </a:r>
            <a:endParaRPr lang="en-US" sz="5400" baseline="-25000" dirty="0"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025BD8-686A-2F4A-8886-A04B942FCDF3}"/>
              </a:ext>
            </a:extLst>
          </p:cNvPr>
          <p:cNvSpPr txBox="1"/>
          <p:nvPr/>
        </p:nvSpPr>
        <p:spPr>
          <a:xfrm>
            <a:off x="5879071" y="6204236"/>
            <a:ext cx="6242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</a:t>
            </a:r>
            <a:r>
              <a:rPr lang="en-US" sz="3600" dirty="0" err="1"/>
              <a:t>Kohonen</a:t>
            </a:r>
            <a:r>
              <a:rPr lang="en-US" sz="3600" dirty="0"/>
              <a:t> 1972, Anderson 1972]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8E69F9-5071-334C-8BC4-B1684D542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52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0CFD05E3-8ADA-FB43-9128-17F0C56BCE59}"/>
              </a:ext>
            </a:extLst>
          </p:cNvPr>
          <p:cNvSpPr txBox="1">
            <a:spLocks/>
          </p:cNvSpPr>
          <p:nvPr/>
        </p:nvSpPr>
        <p:spPr>
          <a:xfrm>
            <a:off x="0" y="1825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/>
              <a:t>Associative Memory View of a Layer</a:t>
            </a:r>
            <a:endParaRPr lang="en-US" sz="6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0597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B23624D-6CC7-DE4F-9955-EAD2783FBA1C}"/>
              </a:ext>
            </a:extLst>
          </p:cNvPr>
          <p:cNvGrpSpPr/>
          <p:nvPr/>
        </p:nvGrpSpPr>
        <p:grpSpPr>
          <a:xfrm>
            <a:off x="3738857" y="4254229"/>
            <a:ext cx="3981180" cy="1949597"/>
            <a:chOff x="3738857" y="4254229"/>
            <a:chExt cx="3981180" cy="194959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E2351B8-CF0C-0145-A056-3CAD57F7BEF9}"/>
                </a:ext>
              </a:extLst>
            </p:cNvPr>
            <p:cNvGrpSpPr/>
            <p:nvPr/>
          </p:nvGrpSpPr>
          <p:grpSpPr>
            <a:xfrm>
              <a:off x="5245565" y="4254229"/>
              <a:ext cx="1006696" cy="1949597"/>
              <a:chOff x="5245565" y="4254229"/>
              <a:chExt cx="1006696" cy="1949597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09D855D-5F99-3143-A8F5-5795D7F2EA0D}"/>
                  </a:ext>
                </a:extLst>
              </p:cNvPr>
              <p:cNvSpPr txBox="1"/>
              <p:nvPr/>
            </p:nvSpPr>
            <p:spPr>
              <a:xfrm>
                <a:off x="5245565" y="4254229"/>
                <a:ext cx="862737" cy="27699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Input dim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96E47743-D7BB-5A41-A49F-1CD9634FA76A}"/>
                  </a:ext>
                </a:extLst>
              </p:cNvPr>
              <p:cNvSpPr txBox="1"/>
              <p:nvPr/>
            </p:nvSpPr>
            <p:spPr>
              <a:xfrm rot="16200000">
                <a:off x="5620678" y="5088643"/>
                <a:ext cx="986167" cy="27699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Output dim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3B954E1-3FC3-D04B-97ED-7C078136F686}"/>
                  </a:ext>
                </a:extLst>
              </p:cNvPr>
              <p:cNvSpPr txBox="1"/>
              <p:nvPr/>
            </p:nvSpPr>
            <p:spPr>
              <a:xfrm>
                <a:off x="5308082" y="5926827"/>
                <a:ext cx="7377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Weights</a:t>
                </a:r>
                <a:endParaRPr lang="en-US" sz="1200" baseline="30000" dirty="0">
                  <a:latin typeface="LM Roman 10" pitchFamily="2" charset="77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72" name="Rectangle 671">
              <a:extLst>
                <a:ext uri="{FF2B5EF4-FFF2-40B4-BE49-F238E27FC236}">
                  <a16:creationId xmlns:a16="http://schemas.microsoft.com/office/drawing/2014/main" id="{8AD024D2-8A16-AA4D-B3F5-A97C072BF26B}"/>
                </a:ext>
              </a:extLst>
            </p:cNvPr>
            <p:cNvSpPr/>
            <p:nvPr/>
          </p:nvSpPr>
          <p:spPr>
            <a:xfrm>
              <a:off x="5334322" y="4558231"/>
              <a:ext cx="677680" cy="1353669"/>
            </a:xfrm>
            <a:prstGeom prst="rect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endParaRPr lang="en-US" sz="3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0911CA3-1E06-564B-BCB3-74A6AE2EF2DC}"/>
                </a:ext>
              </a:extLst>
            </p:cNvPr>
            <p:cNvSpPr txBox="1"/>
            <p:nvPr/>
          </p:nvSpPr>
          <p:spPr>
            <a:xfrm>
              <a:off x="7323775" y="4903861"/>
              <a:ext cx="3962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latin typeface="LM Roman 10" pitchFamily="2" charset="77"/>
                  <a:cs typeface="Times New Roman" panose="02020603050405020304" pitchFamily="18" charset="0"/>
                </a:rPr>
                <a:t>v</a:t>
              </a:r>
              <a:endParaRPr lang="en-US" sz="3600" spc="-100" baseline="5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F7C6647D-11D6-704B-B358-CE5FABEFCF46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>
              <a:off x="6252261" y="5227142"/>
              <a:ext cx="642640" cy="7922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Cube 77">
              <a:extLst>
                <a:ext uri="{FF2B5EF4-FFF2-40B4-BE49-F238E27FC236}">
                  <a16:creationId xmlns:a16="http://schemas.microsoft.com/office/drawing/2014/main" id="{20C94E92-5CCB-C345-B40B-39B0AFEF7501}"/>
                </a:ext>
              </a:extLst>
            </p:cNvPr>
            <p:cNvSpPr/>
            <p:nvPr/>
          </p:nvSpPr>
          <p:spPr>
            <a:xfrm>
              <a:off x="4288025" y="4453718"/>
              <a:ext cx="268743" cy="1612458"/>
            </a:xfrm>
            <a:prstGeom prst="cube">
              <a:avLst>
                <a:gd name="adj" fmla="val 41327"/>
              </a:avLst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scene3d>
              <a:camera prst="isometricLeftDown">
                <a:rot lat="1500000" lon="1500000" rev="0"/>
              </a:camera>
              <a:lightRig rig="brightRoom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0CC13A0-D875-FC42-A512-A40EE0196EAB}"/>
                </a:ext>
              </a:extLst>
            </p:cNvPr>
            <p:cNvSpPr txBox="1"/>
            <p:nvPr/>
          </p:nvSpPr>
          <p:spPr>
            <a:xfrm>
              <a:off x="3738857" y="4903862"/>
              <a:ext cx="3962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latin typeface="LM Roman 10" pitchFamily="2" charset="77"/>
                  <a:cs typeface="Times New Roman" panose="02020603050405020304" pitchFamily="18" charset="0"/>
                </a:rPr>
                <a:t>k</a:t>
              </a:r>
              <a:endParaRPr lang="en-US" sz="3600" baseline="5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cxnSp>
          <p:nvCxnSpPr>
            <p:cNvPr id="683" name="Straight Arrow Connector 682">
              <a:extLst>
                <a:ext uri="{FF2B5EF4-FFF2-40B4-BE49-F238E27FC236}">
                  <a16:creationId xmlns:a16="http://schemas.microsoft.com/office/drawing/2014/main" id="{1073D393-3A8B-8B4D-AB94-B0BD327E2B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5681" y="5236037"/>
              <a:ext cx="655775" cy="7027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4" name="TextBox 683">
              <a:extLst>
                <a:ext uri="{FF2B5EF4-FFF2-40B4-BE49-F238E27FC236}">
                  <a16:creationId xmlns:a16="http://schemas.microsoft.com/office/drawing/2014/main" id="{50C41A79-4D06-C34F-90B5-553E7EDC4F96}"/>
                </a:ext>
              </a:extLst>
            </p:cNvPr>
            <p:cNvSpPr txBox="1"/>
            <p:nvPr/>
          </p:nvSpPr>
          <p:spPr>
            <a:xfrm>
              <a:off x="4581351" y="5550193"/>
              <a:ext cx="753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LM Roman 10" pitchFamily="2" charset="77"/>
                  <a:cs typeface="Times New Roman" panose="02020603050405020304" pitchFamily="18" charset="0"/>
                </a:rPr>
                <a:t>multiply</a:t>
              </a:r>
              <a:endParaRPr lang="en-US" sz="1200" baseline="3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sp>
          <p:nvSpPr>
            <p:cNvPr id="110" name="Cube 109">
              <a:extLst>
                <a:ext uri="{FF2B5EF4-FFF2-40B4-BE49-F238E27FC236}">
                  <a16:creationId xmlns:a16="http://schemas.microsoft.com/office/drawing/2014/main" id="{156D3C91-BCBE-A543-BB3E-82C702FC17C6}"/>
                </a:ext>
              </a:extLst>
            </p:cNvPr>
            <p:cNvSpPr/>
            <p:nvPr/>
          </p:nvSpPr>
          <p:spPr>
            <a:xfrm>
              <a:off x="6961327" y="4632259"/>
              <a:ext cx="285653" cy="1236687"/>
            </a:xfrm>
            <a:prstGeom prst="cube">
              <a:avLst>
                <a:gd name="adj" fmla="val 41327"/>
              </a:avLst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scene3d>
              <a:camera prst="isometricLeftDown">
                <a:rot lat="1500000" lon="1500000" rev="0"/>
              </a:camera>
              <a:lightRig rig="brightRoom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A89D51E-0DC2-9D46-9978-BDCD149777AA}"/>
              </a:ext>
            </a:extLst>
          </p:cNvPr>
          <p:cNvSpPr txBox="1"/>
          <p:nvPr/>
        </p:nvSpPr>
        <p:spPr>
          <a:xfrm>
            <a:off x="3355688" y="1292692"/>
            <a:ext cx="5505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A layer can act as a memory.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025BD8-686A-2F4A-8886-A04B942FCDF3}"/>
              </a:ext>
            </a:extLst>
          </p:cNvPr>
          <p:cNvSpPr txBox="1"/>
          <p:nvPr/>
        </p:nvSpPr>
        <p:spPr>
          <a:xfrm>
            <a:off x="5879071" y="6204236"/>
            <a:ext cx="6242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</a:t>
            </a:r>
            <a:r>
              <a:rPr lang="en-US" sz="3600" dirty="0" err="1"/>
              <a:t>Kohonen</a:t>
            </a:r>
            <a:r>
              <a:rPr lang="en-US" sz="3600" dirty="0"/>
              <a:t> 1972, Anderson 1972]</a:t>
            </a:r>
          </a:p>
        </p:txBody>
      </p:sp>
      <p:graphicFrame>
        <p:nvGraphicFramePr>
          <p:cNvPr id="20" name="Table 14">
            <a:extLst>
              <a:ext uri="{FF2B5EF4-FFF2-40B4-BE49-F238E27FC236}">
                <a16:creationId xmlns:a16="http://schemas.microsoft.com/office/drawing/2014/main" id="{F189A1E9-2EDB-DB4B-812D-C643B52D0D81}"/>
              </a:ext>
            </a:extLst>
          </p:cNvPr>
          <p:cNvGraphicFramePr>
            <a:graphicFrameLocks noGrp="1"/>
          </p:cNvGraphicFramePr>
          <p:nvPr/>
        </p:nvGraphicFramePr>
        <p:xfrm>
          <a:off x="433952" y="1951429"/>
          <a:ext cx="11484245" cy="2194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704">
                  <a:extLst>
                    <a:ext uri="{9D8B030D-6E8A-4147-A177-3AD203B41FA5}">
                      <a16:colId xmlns:a16="http://schemas.microsoft.com/office/drawing/2014/main" val="4059869813"/>
                    </a:ext>
                  </a:extLst>
                </a:gridCol>
                <a:gridCol w="776263">
                  <a:extLst>
                    <a:ext uri="{9D8B030D-6E8A-4147-A177-3AD203B41FA5}">
                      <a16:colId xmlns:a16="http://schemas.microsoft.com/office/drawing/2014/main" val="1319820536"/>
                    </a:ext>
                  </a:extLst>
                </a:gridCol>
                <a:gridCol w="5730278">
                  <a:extLst>
                    <a:ext uri="{9D8B030D-6E8A-4147-A177-3AD203B41FA5}">
                      <a16:colId xmlns:a16="http://schemas.microsoft.com/office/drawing/2014/main" val="1168159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+mn-lt"/>
                        </a:rPr>
                        <a:t>Key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  <a:sym typeface="Wingdings" pitchFamily="2" charset="2"/>
                        </a:rPr>
                        <a:t>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Value</a:t>
                      </a:r>
                      <a:endParaRPr lang="en-US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969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+mn-lt"/>
                        </a:rPr>
                        <a:t>“Eiffel Tower”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  <a:sym typeface="Wingdings" pitchFamily="2" charset="2"/>
                        </a:rPr>
                        <a:t>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“in Paris”</a:t>
                      </a:r>
                      <a:endParaRPr lang="en-US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19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+mn-lt"/>
                        </a:rPr>
                        <a:t>“Megan Rapinoe”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  <a:sym typeface="Wingdings" pitchFamily="2" charset="2"/>
                        </a:rPr>
                        <a:t>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“plays soccer”</a:t>
                      </a:r>
                      <a:endParaRPr lang="en-US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8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+mn-lt"/>
                        </a:rPr>
                        <a:t>“SQL Server”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  <a:sym typeface="Wingdings" pitchFamily="2" charset="2"/>
                        </a:rPr>
                        <a:t>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“by Microsoft”</a:t>
                      </a:r>
                      <a:endParaRPr lang="en-US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608949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C96512-90E2-3A48-8C15-838BB98C4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53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F7581BA-0F25-6148-9FF8-058ABD561F12}"/>
              </a:ext>
            </a:extLst>
          </p:cNvPr>
          <p:cNvSpPr txBox="1">
            <a:spLocks/>
          </p:cNvSpPr>
          <p:nvPr/>
        </p:nvSpPr>
        <p:spPr>
          <a:xfrm>
            <a:off x="0" y="1825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/>
              <a:t>Associative Memory View of a Layer</a:t>
            </a:r>
            <a:endParaRPr lang="en-US" sz="6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12476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E2351B8-CF0C-0145-A056-3CAD57F7BEF9}"/>
              </a:ext>
            </a:extLst>
          </p:cNvPr>
          <p:cNvGrpSpPr/>
          <p:nvPr/>
        </p:nvGrpSpPr>
        <p:grpSpPr>
          <a:xfrm>
            <a:off x="5245565" y="4254229"/>
            <a:ext cx="1006696" cy="1949597"/>
            <a:chOff x="5245565" y="4254229"/>
            <a:chExt cx="1006696" cy="194959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09D855D-5F99-3143-A8F5-5795D7F2EA0D}"/>
                </a:ext>
              </a:extLst>
            </p:cNvPr>
            <p:cNvSpPr txBox="1"/>
            <p:nvPr/>
          </p:nvSpPr>
          <p:spPr>
            <a:xfrm>
              <a:off x="5245565" y="4254229"/>
              <a:ext cx="862737" cy="27699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LM Roman 10" pitchFamily="2" charset="77"/>
                  <a:cs typeface="Times New Roman" panose="02020603050405020304" pitchFamily="18" charset="0"/>
                </a:rPr>
                <a:t>Input dim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6E47743-D7BB-5A41-A49F-1CD9634FA76A}"/>
                </a:ext>
              </a:extLst>
            </p:cNvPr>
            <p:cNvSpPr txBox="1"/>
            <p:nvPr/>
          </p:nvSpPr>
          <p:spPr>
            <a:xfrm rot="16200000">
              <a:off x="5620678" y="5088643"/>
              <a:ext cx="986167" cy="27699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LM Roman 10" pitchFamily="2" charset="77"/>
                  <a:cs typeface="Times New Roman" panose="02020603050405020304" pitchFamily="18" charset="0"/>
                </a:rPr>
                <a:t>Output dim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3B954E1-3FC3-D04B-97ED-7C078136F686}"/>
                </a:ext>
              </a:extLst>
            </p:cNvPr>
            <p:cNvSpPr txBox="1"/>
            <p:nvPr/>
          </p:nvSpPr>
          <p:spPr>
            <a:xfrm>
              <a:off x="5308082" y="5926827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LM Roman 10" pitchFamily="2" charset="77"/>
                  <a:cs typeface="Times New Roman" panose="02020603050405020304" pitchFamily="18" charset="0"/>
                </a:rPr>
                <a:t>Weights</a:t>
              </a:r>
              <a:endParaRPr lang="en-US" sz="1200" baseline="3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</p:grpSp>
      <p:sp>
        <p:nvSpPr>
          <p:cNvPr id="672" name="Rectangle 671">
            <a:extLst>
              <a:ext uri="{FF2B5EF4-FFF2-40B4-BE49-F238E27FC236}">
                <a16:creationId xmlns:a16="http://schemas.microsoft.com/office/drawing/2014/main" id="{8AD024D2-8A16-AA4D-B3F5-A97C072BF26B}"/>
              </a:ext>
            </a:extLst>
          </p:cNvPr>
          <p:cNvSpPr/>
          <p:nvPr/>
        </p:nvSpPr>
        <p:spPr>
          <a:xfrm>
            <a:off x="5334322" y="4558231"/>
            <a:ext cx="677680" cy="1353669"/>
          </a:xfrm>
          <a:prstGeom prst="rect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3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0911CA3-1E06-564B-BCB3-74A6AE2EF2DC}"/>
              </a:ext>
            </a:extLst>
          </p:cNvPr>
          <p:cNvSpPr txBox="1"/>
          <p:nvPr/>
        </p:nvSpPr>
        <p:spPr>
          <a:xfrm>
            <a:off x="7323775" y="4903861"/>
            <a:ext cx="39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latin typeface="LM Roman 10" pitchFamily="2" charset="77"/>
                <a:cs typeface="Times New Roman" panose="02020603050405020304" pitchFamily="18" charset="0"/>
              </a:rPr>
              <a:t>v</a:t>
            </a:r>
            <a:endParaRPr lang="en-US" sz="3600" spc="-100" baseline="50000" dirty="0">
              <a:latin typeface="LM Roman 10" pitchFamily="2" charset="77"/>
              <a:cs typeface="Times New Roman" panose="02020603050405020304" pitchFamily="18" charset="0"/>
            </a:endParaRP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7C6647D-11D6-704B-B358-CE5FABEFCF46}"/>
              </a:ext>
            </a:extLst>
          </p:cNvPr>
          <p:cNvCxnSpPr>
            <a:cxnSpLocks/>
            <a:stCxn id="91" idx="2"/>
          </p:cNvCxnSpPr>
          <p:nvPr/>
        </p:nvCxnSpPr>
        <p:spPr>
          <a:xfrm>
            <a:off x="6252261" y="5227142"/>
            <a:ext cx="642640" cy="792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Cube 77">
            <a:extLst>
              <a:ext uri="{FF2B5EF4-FFF2-40B4-BE49-F238E27FC236}">
                <a16:creationId xmlns:a16="http://schemas.microsoft.com/office/drawing/2014/main" id="{20C94E92-5CCB-C345-B40B-39B0AFEF7501}"/>
              </a:ext>
            </a:extLst>
          </p:cNvPr>
          <p:cNvSpPr/>
          <p:nvPr/>
        </p:nvSpPr>
        <p:spPr>
          <a:xfrm>
            <a:off x="4288025" y="4453718"/>
            <a:ext cx="268743" cy="1612458"/>
          </a:xfrm>
          <a:prstGeom prst="cube">
            <a:avLst>
              <a:gd name="adj" fmla="val 41327"/>
            </a:avLst>
          </a:prstGeom>
          <a:solidFill>
            <a:schemeClr val="bg1"/>
          </a:solidFill>
          <a:ln w="63500">
            <a:solidFill>
              <a:schemeClr val="tx1"/>
            </a:solidFill>
          </a:ln>
          <a:scene3d>
            <a:camera prst="isometricLeftDown">
              <a:rot lat="1500000" lon="1500000" rev="0"/>
            </a:camera>
            <a:lightRig rig="brightRoom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0CC13A0-D875-FC42-A512-A40EE0196EAB}"/>
              </a:ext>
            </a:extLst>
          </p:cNvPr>
          <p:cNvSpPr txBox="1"/>
          <p:nvPr/>
        </p:nvSpPr>
        <p:spPr>
          <a:xfrm>
            <a:off x="3738857" y="4903862"/>
            <a:ext cx="39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latin typeface="LM Roman 10" pitchFamily="2" charset="77"/>
                <a:cs typeface="Times New Roman" panose="02020603050405020304" pitchFamily="18" charset="0"/>
              </a:rPr>
              <a:t>k</a:t>
            </a:r>
            <a:endParaRPr lang="en-US" sz="3600" baseline="50000" dirty="0">
              <a:latin typeface="LM Roman 10" pitchFamily="2" charset="77"/>
              <a:cs typeface="Times New Roman" panose="02020603050405020304" pitchFamily="18" charset="0"/>
            </a:endParaRPr>
          </a:p>
        </p:txBody>
      </p:sp>
      <p:cxnSp>
        <p:nvCxnSpPr>
          <p:cNvPr id="683" name="Straight Arrow Connector 682">
            <a:extLst>
              <a:ext uri="{FF2B5EF4-FFF2-40B4-BE49-F238E27FC236}">
                <a16:creationId xmlns:a16="http://schemas.microsoft.com/office/drawing/2014/main" id="{1073D393-3A8B-8B4D-AB94-B0BD327E2BB6}"/>
              </a:ext>
            </a:extLst>
          </p:cNvPr>
          <p:cNvCxnSpPr>
            <a:cxnSpLocks/>
          </p:cNvCxnSpPr>
          <p:nvPr/>
        </p:nvCxnSpPr>
        <p:spPr>
          <a:xfrm flipV="1">
            <a:off x="4615681" y="5236037"/>
            <a:ext cx="655775" cy="7027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4" name="TextBox 683">
            <a:extLst>
              <a:ext uri="{FF2B5EF4-FFF2-40B4-BE49-F238E27FC236}">
                <a16:creationId xmlns:a16="http://schemas.microsoft.com/office/drawing/2014/main" id="{50C41A79-4D06-C34F-90B5-553E7EDC4F96}"/>
              </a:ext>
            </a:extLst>
          </p:cNvPr>
          <p:cNvSpPr txBox="1"/>
          <p:nvPr/>
        </p:nvSpPr>
        <p:spPr>
          <a:xfrm>
            <a:off x="4581351" y="5550193"/>
            <a:ext cx="753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LM Roman 10" pitchFamily="2" charset="77"/>
                <a:cs typeface="Times New Roman" panose="02020603050405020304" pitchFamily="18" charset="0"/>
              </a:rPr>
              <a:t>multiply</a:t>
            </a:r>
            <a:endParaRPr lang="en-US" sz="1200" baseline="30000" dirty="0">
              <a:latin typeface="LM Roman 10" pitchFamily="2" charset="77"/>
              <a:cs typeface="Times New Roman" panose="02020603050405020304" pitchFamily="18" charset="0"/>
            </a:endParaRPr>
          </a:p>
        </p:txBody>
      </p:sp>
      <p:sp>
        <p:nvSpPr>
          <p:cNvPr id="110" name="Cube 109">
            <a:extLst>
              <a:ext uri="{FF2B5EF4-FFF2-40B4-BE49-F238E27FC236}">
                <a16:creationId xmlns:a16="http://schemas.microsoft.com/office/drawing/2014/main" id="{156D3C91-BCBE-A543-BB3E-82C702FC17C6}"/>
              </a:ext>
            </a:extLst>
          </p:cNvPr>
          <p:cNvSpPr/>
          <p:nvPr/>
        </p:nvSpPr>
        <p:spPr>
          <a:xfrm>
            <a:off x="6961327" y="4632259"/>
            <a:ext cx="285653" cy="1236687"/>
          </a:xfrm>
          <a:prstGeom prst="cube">
            <a:avLst>
              <a:gd name="adj" fmla="val 41327"/>
            </a:avLst>
          </a:prstGeom>
          <a:solidFill>
            <a:schemeClr val="bg1"/>
          </a:solidFill>
          <a:ln w="63500">
            <a:solidFill>
              <a:schemeClr val="tx1"/>
            </a:solidFill>
          </a:ln>
          <a:scene3d>
            <a:camera prst="isometricLeftDown">
              <a:rot lat="1500000" lon="1500000" rev="0"/>
            </a:camera>
            <a:lightRig rig="brightRoom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9D51E-0DC2-9D46-9978-BDCD149777AA}"/>
              </a:ext>
            </a:extLst>
          </p:cNvPr>
          <p:cNvSpPr txBox="1"/>
          <p:nvPr/>
        </p:nvSpPr>
        <p:spPr>
          <a:xfrm>
            <a:off x="3355702" y="1292692"/>
            <a:ext cx="5505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A layer can act as a memory.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4B1D64C-452F-774F-87BA-47B045779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649" y="2166395"/>
            <a:ext cx="9156700" cy="17653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5AAD384-D70D-E14F-9C5B-117F1C3D459B}"/>
              </a:ext>
            </a:extLst>
          </p:cNvPr>
          <p:cNvSpPr txBox="1"/>
          <p:nvPr/>
        </p:nvSpPr>
        <p:spPr>
          <a:xfrm>
            <a:off x="5879071" y="6204236"/>
            <a:ext cx="6242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</a:t>
            </a:r>
            <a:r>
              <a:rPr lang="en-US" sz="3600" dirty="0" err="1"/>
              <a:t>Kohonen</a:t>
            </a:r>
            <a:r>
              <a:rPr lang="en-US" sz="3600" dirty="0"/>
              <a:t> 1972, Anderson 1972]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C8412F-C64F-CD47-A3DC-FC96742C3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54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A4B45D6-EA4D-8A41-8070-50A142DA395A}"/>
              </a:ext>
            </a:extLst>
          </p:cNvPr>
          <p:cNvSpPr txBox="1">
            <a:spLocks/>
          </p:cNvSpPr>
          <p:nvPr/>
        </p:nvSpPr>
        <p:spPr>
          <a:xfrm>
            <a:off x="0" y="1825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/>
              <a:t>Associative Memory View of a Layer</a:t>
            </a:r>
            <a:endParaRPr lang="en-US" sz="6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88684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42D9E72-5180-6D43-BFF1-BF1B999D3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Method: An Associative Memory View of a Layer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A022D3-CAC6-DB44-B40C-777B0C1C0F0E}"/>
              </a:ext>
            </a:extLst>
          </p:cNvPr>
          <p:cNvSpPr txBox="1"/>
          <p:nvPr/>
        </p:nvSpPr>
        <p:spPr>
          <a:xfrm>
            <a:off x="228463" y="1282461"/>
            <a:ext cx="11735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Assume: the job of a layer is to recall 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24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v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with minimal error.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06D6D2-DFC9-4647-B35C-CA47F300B208}"/>
              </a:ext>
            </a:extLst>
          </p:cNvPr>
          <p:cNvSpPr txBox="1"/>
          <p:nvPr/>
        </p:nvSpPr>
        <p:spPr>
          <a:xfrm>
            <a:off x="2659161" y="4323305"/>
            <a:ext cx="6873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Then: weights satisfy Least Squares.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93CE9-6315-6B4C-8AC0-203A6E120265}"/>
              </a:ext>
            </a:extLst>
          </p:cNvPr>
          <p:cNvSpPr txBox="1"/>
          <p:nvPr/>
        </p:nvSpPr>
        <p:spPr>
          <a:xfrm>
            <a:off x="5879071" y="6204236"/>
            <a:ext cx="6242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</a:t>
            </a:r>
            <a:r>
              <a:rPr lang="en-US" sz="3600" dirty="0" err="1"/>
              <a:t>Kohonen</a:t>
            </a:r>
            <a:r>
              <a:rPr lang="en-US" sz="3600" dirty="0"/>
              <a:t> 1972, Anderson 1972]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D79380-9944-DB47-9AB8-EE9FC449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55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D04D70-AD0C-7471-6E61-069892FDDACC}"/>
                  </a:ext>
                </a:extLst>
              </p:cNvPr>
              <p:cNvSpPr txBox="1"/>
              <p:nvPr/>
            </p:nvSpPr>
            <p:spPr>
              <a:xfrm>
                <a:off x="3325503" y="5003303"/>
                <a:ext cx="554099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5400" b="0" i="1" dirty="0" smtClean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5400" b="0" i="1" dirty="0" smtClean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5400" b="0" i="1" dirty="0" smtClean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r>
                        <a:rPr lang="en-US" sz="5400" i="1" dirty="0" smtClean="0">
                          <a:solidFill>
                            <a:schemeClr val="accent1"/>
                          </a:solidFill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𝐾</m:t>
                      </m:r>
                      <m:sSup>
                        <m:sSupPr>
                          <m:ctrlPr>
                            <a:rPr lang="en-US" sz="5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𝐾</m:t>
                          </m:r>
                        </m:e>
                        <m:sup>
                          <m:r>
                            <a:rPr lang="en-US" sz="5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i="1" dirty="0" smtClean="0">
                          <a:solidFill>
                            <a:schemeClr val="accent2"/>
                          </a:solidFill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sSup>
                        <m:sSupPr>
                          <m:ctrlPr>
                            <a:rPr lang="en-US" sz="5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b="0" i="1" dirty="0" smtClean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𝐾</m:t>
                          </m:r>
                        </m:e>
                        <m:sup>
                          <m:r>
                            <a:rPr lang="en-US" sz="5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5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D04D70-AD0C-7471-6E61-069892FDD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503" y="5003303"/>
                <a:ext cx="5540991" cy="923330"/>
              </a:xfrm>
              <a:prstGeom prst="rect">
                <a:avLst/>
              </a:prstGeom>
              <a:blipFill>
                <a:blip r:embed="rId3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76BAB4-3878-2A72-D810-41A5880DBE89}"/>
                  </a:ext>
                </a:extLst>
              </p:cNvPr>
              <p:cNvSpPr txBox="1"/>
              <p:nvPr/>
            </p:nvSpPr>
            <p:spPr>
              <a:xfrm>
                <a:off x="1379562" y="1980564"/>
                <a:ext cx="9783169" cy="2108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5400" b="0" i="1" dirty="0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5400" b="0" i="1" dirty="0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5400" b="0" i="1" dirty="0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r>
                        <a:rPr lang="en-US" sz="5400" b="0" i="1" dirty="0" smtClean="0">
                          <a:solidFill>
                            <a:schemeClr val="tx1"/>
                          </a:solidFill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≜</m:t>
                      </m:r>
                      <m:func>
                        <m:funcPr>
                          <m:ctrlPr>
                            <a:rPr lang="en-US" sz="5400" b="0" i="1" dirty="0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5400" b="0" i="1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5400" b="0" i="0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a:rPr lang="en-US" sz="5400" b="0" i="0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5400" b="0" i="0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5400" b="0" i="1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𝑊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5400" b="0" i="1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5400" b="0" i="1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sz="5400" b="0" i="1" dirty="0" smtClean="0">
                                      <a:solidFill>
                                        <a:schemeClr val="tx1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−</m:t>
                                      </m:r>
                                      <m: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𝑊</m:t>
                                      </m:r>
                                      <m:sSub>
                                        <m:sSubPr>
                                          <m:ctrlP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5400" b="0" i="1" dirty="0" smtClean="0">
                                      <a:solidFill>
                                        <a:schemeClr val="tx1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</m:oMath>
                  </m:oMathPara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76BAB4-3878-2A72-D810-41A5880DB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562" y="1980564"/>
                <a:ext cx="9783169" cy="2108782"/>
              </a:xfrm>
              <a:prstGeom prst="rect">
                <a:avLst/>
              </a:prstGeom>
              <a:blipFill>
                <a:blip r:embed="rId4"/>
                <a:stretch>
                  <a:fillRect t="-139521" b="-192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8575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42D9E72-5180-6D43-BFF1-BF1B999D3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Normal Equations: Gather Columns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A022D3-CAC6-DB44-B40C-777B0C1C0F0E}"/>
              </a:ext>
            </a:extLst>
          </p:cNvPr>
          <p:cNvSpPr txBox="1"/>
          <p:nvPr/>
        </p:nvSpPr>
        <p:spPr>
          <a:xfrm>
            <a:off x="228463" y="1282461"/>
            <a:ext cx="11735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Assume: the job of a layer is to recall 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24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v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with minimal error.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D79380-9944-DB47-9AB8-EE9FC449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56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328F815-7D5C-ABD2-A63C-C12BB72967C6}"/>
                  </a:ext>
                </a:extLst>
              </p:cNvPr>
              <p:cNvSpPr txBox="1"/>
              <p:nvPr/>
            </p:nvSpPr>
            <p:spPr>
              <a:xfrm>
                <a:off x="1365915" y="1928792"/>
                <a:ext cx="9783169" cy="2108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5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5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5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5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5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−</m:t>
                                  </m:r>
                                  <m:r>
                                    <a:rPr lang="en-US" sz="5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𝑊</m:t>
                                  </m:r>
                                  <m:sSub>
                                    <m:sSubPr>
                                      <m:ctrlP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5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5400" b="0" i="0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5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5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5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5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5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𝑊𝐾</m:t>
                              </m:r>
                            </m:e>
                          </m:d>
                        </m:e>
                        <m:sup>
                          <m:r>
                            <a:rPr lang="en-US" sz="5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328F815-7D5C-ABD2-A63C-C12BB7296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915" y="1928792"/>
                <a:ext cx="9783169" cy="2108782"/>
              </a:xfrm>
              <a:prstGeom prst="rect">
                <a:avLst/>
              </a:prstGeom>
              <a:blipFill>
                <a:blip r:embed="rId3"/>
                <a:stretch>
                  <a:fillRect l="-22698" t="-138922" b="-193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9C020B1-5F02-6F7B-64E6-A76BA43A20EB}"/>
                  </a:ext>
                </a:extLst>
              </p:cNvPr>
              <p:cNvSpPr txBox="1"/>
              <p:nvPr/>
            </p:nvSpPr>
            <p:spPr>
              <a:xfrm>
                <a:off x="547050" y="4185189"/>
                <a:ext cx="5403375" cy="22645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r>
                        <a:rPr lang="en-US" sz="5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5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5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540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5400" b="0" i="1" dirty="0" smtClean="0"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en-US" sz="5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5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5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5400" b="0" i="1" dirty="0" smtClean="0"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5400" i="1" dirty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i="1" dirty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5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5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5400" b="0" i="1" dirty="0" smtClean="0"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en-US" sz="5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9C020B1-5F02-6F7B-64E6-A76BA43A2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050" y="4185189"/>
                <a:ext cx="5403375" cy="2264531"/>
              </a:xfrm>
              <a:prstGeom prst="rect">
                <a:avLst/>
              </a:prstGeom>
              <a:blipFill>
                <a:blip r:embed="rId4"/>
                <a:stretch>
                  <a:fillRect l="-2582" t="-5587" b="-189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BF0820-27EF-34EA-84C2-CC4169A1162E}"/>
                  </a:ext>
                </a:extLst>
              </p:cNvPr>
              <p:cNvSpPr txBox="1"/>
              <p:nvPr/>
            </p:nvSpPr>
            <p:spPr>
              <a:xfrm>
                <a:off x="6346210" y="4185189"/>
                <a:ext cx="5617326" cy="22645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𝐾</m:t>
                      </m:r>
                      <m:r>
                        <a:rPr lang="en-US" sz="5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5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5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540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5400" b="0" i="1" dirty="0" smtClean="0"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en-US" sz="5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5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5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5400" b="0" i="1" dirty="0" smtClean="0"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5400" i="1" dirty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5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5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5400" b="0" i="1" dirty="0" smtClean="0"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en-US" sz="5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BF0820-27EF-34EA-84C2-CC4169A116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210" y="4185189"/>
                <a:ext cx="5617326" cy="2264531"/>
              </a:xfrm>
              <a:prstGeom prst="rect">
                <a:avLst/>
              </a:prstGeom>
              <a:blipFill>
                <a:blip r:embed="rId5"/>
                <a:stretch>
                  <a:fillRect l="-1577" t="-5587" b="-189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62974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42D9E72-5180-6D43-BFF1-BF1B999D3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Normal Equations: Split Rows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A022D3-CAC6-DB44-B40C-777B0C1C0F0E}"/>
              </a:ext>
            </a:extLst>
          </p:cNvPr>
          <p:cNvSpPr txBox="1"/>
          <p:nvPr/>
        </p:nvSpPr>
        <p:spPr>
          <a:xfrm>
            <a:off x="990799" y="1282461"/>
            <a:ext cx="1021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Note: sum of squares in a matrix can be done by rows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D79380-9944-DB47-9AB8-EE9FC449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57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328F815-7D5C-ABD2-A63C-C12BB72967C6}"/>
                  </a:ext>
                </a:extLst>
              </p:cNvPr>
              <p:cNvSpPr txBox="1"/>
              <p:nvPr/>
            </p:nvSpPr>
            <p:spPr>
              <a:xfrm>
                <a:off x="709685" y="1928792"/>
                <a:ext cx="10809026" cy="2202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5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5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5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5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5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𝑊𝐾</m:t>
                              </m:r>
                            </m:e>
                          </m:d>
                        </m:e>
                        <m:sup>
                          <m:r>
                            <a:rPr lang="en-US" sz="5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5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5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5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𝑗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5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5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5400" i="1" dirty="0">
                                          <a:solidFill>
                                            <a:schemeClr val="accent2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5400" i="1" dirty="0">
                                          <a:solidFill>
                                            <a:schemeClr val="accent2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5400" i="1" dirty="0">
                                          <a:solidFill>
                                            <a:schemeClr val="accent2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∗,</m:t>
                                      </m:r>
                                      <m:r>
                                        <a:rPr lang="en-US" sz="5400" i="1" dirty="0">
                                          <a:solidFill>
                                            <a:schemeClr val="accent2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5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5400" i="1" dirty="0">
                                          <a:solidFill>
                                            <a:schemeClr val="accent1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5400" i="1" dirty="0">
                                          <a:solidFill>
                                            <a:schemeClr val="accent1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5400" i="1" dirty="0">
                                          <a:solidFill>
                                            <a:schemeClr val="accent1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∗,</m:t>
                                      </m:r>
                                      <m:r>
                                        <a:rPr lang="en-US" sz="5400" i="1" dirty="0">
                                          <a:solidFill>
                                            <a:schemeClr val="accent1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5400" i="1" dirty="0">
                                      <a:solidFill>
                                        <a:schemeClr val="accent1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𝐾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5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328F815-7D5C-ABD2-A63C-C12BB7296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85" y="1928792"/>
                <a:ext cx="10809026" cy="2202783"/>
              </a:xfrm>
              <a:prstGeom prst="rect">
                <a:avLst/>
              </a:prstGeom>
              <a:blipFill>
                <a:blip r:embed="rId3"/>
                <a:stretch>
                  <a:fillRect t="-132571" b="-18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9C020B1-5F02-6F7B-64E6-A76BA43A20EB}"/>
                  </a:ext>
                </a:extLst>
              </p:cNvPr>
              <p:cNvSpPr txBox="1"/>
              <p:nvPr/>
            </p:nvSpPr>
            <p:spPr>
              <a:xfrm>
                <a:off x="547050" y="4185189"/>
                <a:ext cx="5403375" cy="25286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r>
                        <a:rPr lang="en-US" sz="5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5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5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540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5400" i="1" dirty="0">
                                        <a:solidFill>
                                          <a:schemeClr val="accent2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i="1" dirty="0">
                                        <a:solidFill>
                                          <a:schemeClr val="accent2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5400" i="1" dirty="0">
                                        <a:solidFill>
                                          <a:schemeClr val="accent2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∗,</m:t>
                                    </m:r>
                                    <m:r>
                                      <a:rPr lang="en-US" sz="5400" b="0" i="1" dirty="0" smtClean="0">
                                        <a:solidFill>
                                          <a:schemeClr val="accent2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5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5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en-US" sz="5400" b="0" i="1" dirty="0" smtClean="0"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5400" i="1" dirty="0" smtClean="0"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5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5400" i="1" dirty="0">
                                        <a:solidFill>
                                          <a:schemeClr val="accent2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i="1" dirty="0">
                                        <a:solidFill>
                                          <a:schemeClr val="accent2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5400" i="1" dirty="0">
                                        <a:solidFill>
                                          <a:schemeClr val="accent2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∗,</m:t>
                                    </m:r>
                                    <m:r>
                                      <a:rPr lang="en-US" sz="5400" b="0" i="1" dirty="0" smtClean="0">
                                        <a:solidFill>
                                          <a:schemeClr val="accent2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𝑑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5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9C020B1-5F02-6F7B-64E6-A76BA43A2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050" y="4185189"/>
                <a:ext cx="5403375" cy="2528641"/>
              </a:xfrm>
              <a:prstGeom prst="rect">
                <a:avLst/>
              </a:prstGeom>
              <a:blipFill>
                <a:blip r:embed="rId4"/>
                <a:stretch>
                  <a:fillRect b="-1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BF0820-27EF-34EA-84C2-CC4169A1162E}"/>
                  </a:ext>
                </a:extLst>
              </p:cNvPr>
              <p:cNvSpPr txBox="1"/>
              <p:nvPr/>
            </p:nvSpPr>
            <p:spPr>
              <a:xfrm>
                <a:off x="6346210" y="4185189"/>
                <a:ext cx="5617326" cy="25286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𝑊</m:t>
                      </m:r>
                      <m:r>
                        <a:rPr lang="en-US" sz="5400" i="1" dirty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5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5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5400" i="1" dirty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5400" i="1" dirty="0" smtClean="0"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dirty="0" smtClean="0"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5400" i="1" dirty="0"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∗,</m:t>
                                    </m:r>
                                    <m:r>
                                      <a:rPr lang="en-US" sz="5400" i="1" dirty="0"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5400" i="1" dirty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5400" i="1" dirty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en-US" sz="5400" i="1" dirty="0"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5400" i="1" dirty="0"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5400" i="1" dirty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5400" i="1" dirty="0" smtClean="0"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dirty="0" smtClean="0"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5400" i="1" dirty="0"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∗,</m:t>
                                    </m:r>
                                    <m:r>
                                      <a:rPr lang="en-US" sz="5400" i="1" dirty="0"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𝑑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5400" i="1" dirty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5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BF0820-27EF-34EA-84C2-CC4169A116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210" y="4185189"/>
                <a:ext cx="5617326" cy="2528641"/>
              </a:xfrm>
              <a:prstGeom prst="rect">
                <a:avLst/>
              </a:prstGeom>
              <a:blipFill>
                <a:blip r:embed="rId5"/>
                <a:stretch>
                  <a:fillRect b="-1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1690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42D9E72-5180-6D43-BFF1-BF1B999D3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882497"/>
          </a:xfrm>
        </p:spPr>
        <p:txBody>
          <a:bodyPr/>
          <a:lstStyle/>
          <a:p>
            <a:pPr algn="ctr"/>
            <a:r>
              <a:rPr lang="en-US" dirty="0"/>
              <a:t>Normal Equations: Split Rows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A022D3-CAC6-DB44-B40C-777B0C1C0F0E}"/>
                  </a:ext>
                </a:extLst>
              </p:cNvPr>
              <p:cNvSpPr txBox="1"/>
              <p:nvPr/>
            </p:nvSpPr>
            <p:spPr>
              <a:xfrm>
                <a:off x="2105290" y="620983"/>
                <a:ext cx="8316700" cy="18119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4400" i="1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4400" i="1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4400" i="1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4400" i="1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𝑊𝐾</m:t>
                              </m:r>
                            </m:e>
                          </m:d>
                        </m:e>
                        <m:sup>
                          <m:r>
                            <a:rPr lang="en-US" sz="4400" b="0" i="1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4400" b="0" i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𝑗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4400" i="1" dirty="0">
                                          <a:solidFill>
                                            <a:schemeClr val="accent2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4400" i="1" dirty="0">
                                          <a:solidFill>
                                            <a:schemeClr val="accent2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4400" i="1" dirty="0">
                                          <a:solidFill>
                                            <a:schemeClr val="accent2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∗,</m:t>
                                      </m:r>
                                      <m:r>
                                        <a:rPr lang="en-US" sz="4400" i="1" dirty="0">
                                          <a:solidFill>
                                            <a:schemeClr val="accent2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4400" i="1" dirty="0">
                                          <a:solidFill>
                                            <a:schemeClr val="accent1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4400" i="1" dirty="0">
                                          <a:solidFill>
                                            <a:schemeClr val="accent1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4400" i="1" dirty="0">
                                          <a:solidFill>
                                            <a:schemeClr val="accent1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∗,</m:t>
                                      </m:r>
                                      <m:r>
                                        <a:rPr lang="en-US" sz="4400" i="1" dirty="0">
                                          <a:solidFill>
                                            <a:schemeClr val="accent1"/>
                                          </a:solidFill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4400" i="1" dirty="0">
                                      <a:solidFill>
                                        <a:schemeClr val="accent1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𝐾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4400" dirty="0">
                  <a:effectLst>
                    <a:glow>
                      <a:schemeClr val="bg1"/>
                    </a:glow>
                    <a:outerShdw sx="1000" sy="1000" algn="ctr" rotWithShape="0">
                      <a:schemeClr val="bg1"/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A022D3-CAC6-DB44-B40C-777B0C1C0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5290" y="620983"/>
                <a:ext cx="8316700" cy="1811971"/>
              </a:xfrm>
              <a:prstGeom prst="rect">
                <a:avLst/>
              </a:prstGeom>
              <a:blipFill>
                <a:blip r:embed="rId3"/>
                <a:stretch>
                  <a:fillRect t="-131250" b="-17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D79380-9944-DB47-9AB8-EE9FC449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58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85ACE16-B411-96B8-3533-3842A078625E}"/>
                  </a:ext>
                </a:extLst>
              </p:cNvPr>
              <p:cNvSpPr txBox="1"/>
              <p:nvPr/>
            </p:nvSpPr>
            <p:spPr>
              <a:xfrm>
                <a:off x="874222" y="2226805"/>
                <a:ext cx="10580717" cy="18880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row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 dirty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3600" i="1" dirty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3600" i="1" dirty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∗,</m:t>
                        </m:r>
                        <m:r>
                          <a:rPr lang="en-US" sz="3600" i="1" dirty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r>
                      <a:rPr lang="en-US" sz="3600" i="1" dirty="0">
                        <a:solidFill>
                          <a:schemeClr val="accent2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is the </a:t>
                </a:r>
                <a:r>
                  <a:rPr lang="en-US" sz="3600" dirty="0">
                    <a:solidFill>
                      <a:schemeClr val="accent2"/>
                    </a:solidFill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goal</a:t>
                </a:r>
                <a: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for the </a:t>
                </a:r>
                <a14:m>
                  <m:oMath xmlns:m="http://schemas.openxmlformats.org/officeDocument/2006/math">
                    <m:r>
                      <a:rPr lang="en-US" sz="3600" i="1" dirty="0"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𝑗</m:t>
                    </m:r>
                  </m:oMath>
                </a14:m>
                <a:r>
                  <a:rPr lang="en-US" sz="3600" dirty="0" err="1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th</a:t>
                </a:r>
                <a: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neuron for all n cases</a:t>
                </a:r>
                <a:b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row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36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36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∗,</m:t>
                        </m:r>
                        <m:r>
                          <a:rPr lang="en-US" sz="36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r>
                      <a:rPr lang="en-US" sz="3600" i="1" dirty="0">
                        <a:solidFill>
                          <a:schemeClr val="accent1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𝐾</m:t>
                    </m:r>
                  </m:oMath>
                </a14:m>
                <a: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is the </a:t>
                </a:r>
                <a:r>
                  <a:rPr lang="en-US" sz="3600" dirty="0">
                    <a:solidFill>
                      <a:schemeClr val="accent1"/>
                    </a:solidFill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of the </a:t>
                </a:r>
                <a14:m>
                  <m:oMath xmlns:m="http://schemas.openxmlformats.org/officeDocument/2006/math">
                    <m:r>
                      <a:rPr lang="en-US" sz="3600" i="1" dirty="0"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𝑗</m:t>
                    </m:r>
                  </m:oMath>
                </a14:m>
                <a:r>
                  <a:rPr lang="en-US" sz="3600" dirty="0" err="1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th</a:t>
                </a:r>
                <a: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neuron for all n cases</a:t>
                </a:r>
                <a:b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 dirty="0" smtClean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36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36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∗,</m:t>
                        </m:r>
                        <m:r>
                          <a:rPr lang="en-US" sz="36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r>
                      <a:rPr lang="en-US" sz="3600" i="1" dirty="0">
                        <a:solidFill>
                          <a:schemeClr val="accent1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𝐾</m:t>
                    </m:r>
                  </m:oMath>
                </a14:m>
                <a:r>
                  <a:rPr lang="en-US" sz="3600" dirty="0">
                    <a:solidFill>
                      <a:schemeClr val="accent1"/>
                    </a:solidFill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is just a </a:t>
                </a:r>
                <a:r>
                  <a:rPr lang="en-US" sz="3600" dirty="0">
                    <a:solidFill>
                      <a:schemeClr val="accent1"/>
                    </a:solidFill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weighted sum</a:t>
                </a:r>
                <a:r>
                  <a:rPr lang="en-US" sz="36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of d input neurons 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solidFill>
                          <a:schemeClr val="accent1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𝐾</m:t>
                    </m:r>
                  </m:oMath>
                </a14:m>
                <a:endParaRPr lang="en-US" sz="3600" dirty="0">
                  <a:effectLst>
                    <a:glow>
                      <a:schemeClr val="bg1"/>
                    </a:glow>
                    <a:outerShdw sx="1000" sy="1000" algn="ctr" rotWithShape="0">
                      <a:schemeClr val="bg1"/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85ACE16-B411-96B8-3533-3842A07862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222" y="2226805"/>
                <a:ext cx="10580717" cy="1888017"/>
              </a:xfrm>
              <a:prstGeom prst="rect">
                <a:avLst/>
              </a:prstGeom>
              <a:blipFill>
                <a:blip r:embed="rId4"/>
                <a:stretch>
                  <a:fillRect l="-1199" t="-4698" r="-1319" b="-9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>
            <a:extLst>
              <a:ext uri="{FF2B5EF4-FFF2-40B4-BE49-F238E27FC236}">
                <a16:creationId xmlns:a16="http://schemas.microsoft.com/office/drawing/2014/main" id="{82408BC9-5146-F042-8A41-F53F3ADDC664}"/>
              </a:ext>
            </a:extLst>
          </p:cNvPr>
          <p:cNvSpPr/>
          <p:nvPr/>
        </p:nvSpPr>
        <p:spPr>
          <a:xfrm>
            <a:off x="4053840" y="5074920"/>
            <a:ext cx="4221480" cy="1356360"/>
          </a:xfrm>
          <a:custGeom>
            <a:avLst/>
            <a:gdLst>
              <a:gd name="connsiteX0" fmla="*/ 0 w 4221480"/>
              <a:gd name="connsiteY0" fmla="*/ 518160 h 1356360"/>
              <a:gd name="connsiteX1" fmla="*/ 2087880 w 4221480"/>
              <a:gd name="connsiteY1" fmla="*/ 1356360 h 1356360"/>
              <a:gd name="connsiteX2" fmla="*/ 4221480 w 4221480"/>
              <a:gd name="connsiteY2" fmla="*/ 426720 h 1356360"/>
              <a:gd name="connsiteX3" fmla="*/ 2209800 w 4221480"/>
              <a:gd name="connsiteY3" fmla="*/ 0 h 1356360"/>
              <a:gd name="connsiteX4" fmla="*/ 0 w 4221480"/>
              <a:gd name="connsiteY4" fmla="*/ 518160 h 135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1480" h="1356360">
                <a:moveTo>
                  <a:pt x="0" y="518160"/>
                </a:moveTo>
                <a:lnTo>
                  <a:pt x="2087880" y="1356360"/>
                </a:lnTo>
                <a:lnTo>
                  <a:pt x="4221480" y="426720"/>
                </a:lnTo>
                <a:lnTo>
                  <a:pt x="2209800" y="0"/>
                </a:lnTo>
                <a:lnTo>
                  <a:pt x="0" y="518160"/>
                </a:lnTo>
                <a:close/>
              </a:path>
            </a:pathLst>
          </a:cu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A842AA8-95F7-90E7-CAD7-5169371F67B6}"/>
                  </a:ext>
                </a:extLst>
              </p:cNvPr>
              <p:cNvSpPr txBox="1"/>
              <p:nvPr/>
            </p:nvSpPr>
            <p:spPr>
              <a:xfrm>
                <a:off x="7780058" y="4870904"/>
                <a:ext cx="4404283" cy="18505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all solutions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8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∗,</m:t>
                        </m:r>
                        <m:r>
                          <a:rPr lang="en-US" sz="28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r>
                      <a:rPr lang="en-US" sz="2800" i="1" dirty="0">
                        <a:solidFill>
                          <a:schemeClr val="accent1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𝐾</m:t>
                    </m:r>
                  </m:oMath>
                </a14:m>
                <a:r>
                  <a:rPr lang="en-US" sz="2800" dirty="0">
                    <a:solidFill>
                      <a:schemeClr val="accent1"/>
                    </a:solidFill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/>
                  <a:t>are on</a:t>
                </a:r>
                <a:br>
                  <a:rPr lang="en-US" sz="2800" dirty="0"/>
                </a:br>
                <a:r>
                  <a:rPr lang="en-US" sz="2800" dirty="0"/>
                  <a:t>	this hyperplane: the</a:t>
                </a:r>
              </a:p>
              <a:p>
                <a:r>
                  <a:rPr lang="en-US" sz="2800" dirty="0"/>
                  <a:t>d-dimensional row span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𝐾</m:t>
                    </m:r>
                  </m:oMath>
                </a14:m>
                <a:endParaRPr lang="en-US" sz="2800" dirty="0">
                  <a:effectLst>
                    <a:glow>
                      <a:schemeClr val="bg1"/>
                    </a:glow>
                    <a:outerShdw sx="1000" sy="1000" algn="ctr" rotWithShape="0">
                      <a:schemeClr val="bg1"/>
                    </a:outerShdw>
                  </a:effectLst>
                  <a:cs typeface="Calibri" panose="020F0502020204030204" pitchFamily="34" charset="0"/>
                </a:endParaRPr>
              </a:p>
              <a:p>
                <a:r>
                  <a:rPr lang="en-US" sz="2800" dirty="0"/>
                  <a:t>inside n-dimensional space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A842AA8-95F7-90E7-CAD7-5169371F6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058" y="4870904"/>
                <a:ext cx="4404283" cy="1850571"/>
              </a:xfrm>
              <a:prstGeom prst="rect">
                <a:avLst/>
              </a:prstGeom>
              <a:blipFill>
                <a:blip r:embed="rId5"/>
                <a:stretch>
                  <a:fillRect l="-2874" t="-2721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A251577-981A-52C8-7CA9-E5C66F2F8C15}"/>
              </a:ext>
            </a:extLst>
          </p:cNvPr>
          <p:cNvCxnSpPr>
            <a:cxnSpLocks/>
            <a:stCxn id="11" idx="0"/>
            <a:endCxn id="11" idx="3"/>
          </p:cNvCxnSpPr>
          <p:nvPr/>
        </p:nvCxnSpPr>
        <p:spPr>
          <a:xfrm flipV="1">
            <a:off x="4053840" y="5074920"/>
            <a:ext cx="2209800" cy="51816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88F823-6C6F-519E-FABA-0BA2FC4288C7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4053840" y="5593080"/>
            <a:ext cx="2087880" cy="83820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9006265-3495-CF78-B971-8E9608226273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4053840" y="4244940"/>
            <a:ext cx="2804160" cy="134814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C7A0ED0-8063-40FB-25C9-5BD6AF3F463E}"/>
                  </a:ext>
                </a:extLst>
              </p:cNvPr>
              <p:cNvSpPr txBox="1"/>
              <p:nvPr/>
            </p:nvSpPr>
            <p:spPr>
              <a:xfrm>
                <a:off x="359588" y="4184737"/>
                <a:ext cx="5904052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the goal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2800" i="1" dirty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∗,</m:t>
                        </m:r>
                        <m:r>
                          <a:rPr lang="en-US" sz="2800" i="1" dirty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r>
                      <a:rPr lang="en-US" sz="2800" i="1" dirty="0">
                        <a:solidFill>
                          <a:schemeClr val="accent2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800" dirty="0"/>
                  <a:t>lifts off this plane if n &gt;&gt; d </a:t>
                </a: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C7A0ED0-8063-40FB-25C9-5BD6AF3F4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88" y="4184737"/>
                <a:ext cx="5904052" cy="557910"/>
              </a:xfrm>
              <a:prstGeom prst="rect">
                <a:avLst/>
              </a:prstGeom>
              <a:blipFill>
                <a:blip r:embed="rId6"/>
                <a:stretch>
                  <a:fillRect l="-2146" t="-8889" r="-1073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F76FFF9-2904-02C6-ABE3-1D5B96DC5501}"/>
              </a:ext>
            </a:extLst>
          </p:cNvPr>
          <p:cNvCxnSpPr>
            <a:cxnSpLocks/>
            <a:stCxn id="11" idx="0"/>
          </p:cNvCxnSpPr>
          <p:nvPr/>
        </p:nvCxnSpPr>
        <p:spPr>
          <a:xfrm>
            <a:off x="4053840" y="5593080"/>
            <a:ext cx="2773680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9D173C-9504-C4D9-6F67-E24960BFA862}"/>
                  </a:ext>
                </a:extLst>
              </p:cNvPr>
              <p:cNvSpPr txBox="1"/>
              <p:nvPr/>
            </p:nvSpPr>
            <p:spPr>
              <a:xfrm>
                <a:off x="926312" y="5442483"/>
                <a:ext cx="2978379" cy="9887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dirty="0"/>
                  <a:t>which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8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∗,</m:t>
                        </m:r>
                        <m:r>
                          <a:rPr lang="en-US" sz="28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r>
                      <a:rPr lang="en-US" sz="2800" i="1" dirty="0" smtClean="0">
                        <a:solidFill>
                          <a:schemeClr val="accent1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𝐾</m:t>
                    </m:r>
                  </m:oMath>
                </a14:m>
                <a:br>
                  <a:rPr lang="en-US" sz="2800" dirty="0">
                    <a:solidFill>
                      <a:schemeClr val="accent1"/>
                    </a:solidFill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cs typeface="Calibri" panose="020F0502020204030204" pitchFamily="34" charset="0"/>
                  </a:rPr>
                </a:br>
                <a:r>
                  <a:rPr lang="en-US" sz="2800" dirty="0"/>
                  <a:t>minimizes error?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9D173C-9504-C4D9-6F67-E24960BFA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312" y="5442483"/>
                <a:ext cx="2978379" cy="988797"/>
              </a:xfrm>
              <a:prstGeom prst="rect">
                <a:avLst/>
              </a:prstGeom>
              <a:blipFill>
                <a:blip r:embed="rId7"/>
                <a:stretch>
                  <a:fillRect l="-2966" t="-5063" r="-4237" b="-16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843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30" grpId="0"/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D79380-9944-DB47-9AB8-EE9FC449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59</a:t>
            </a:fld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2408BC9-5146-F042-8A41-F53F3ADDC664}"/>
              </a:ext>
            </a:extLst>
          </p:cNvPr>
          <p:cNvSpPr/>
          <p:nvPr/>
        </p:nvSpPr>
        <p:spPr>
          <a:xfrm>
            <a:off x="4053840" y="5074920"/>
            <a:ext cx="4221480" cy="1356360"/>
          </a:xfrm>
          <a:custGeom>
            <a:avLst/>
            <a:gdLst>
              <a:gd name="connsiteX0" fmla="*/ 0 w 4221480"/>
              <a:gd name="connsiteY0" fmla="*/ 518160 h 1356360"/>
              <a:gd name="connsiteX1" fmla="*/ 2087880 w 4221480"/>
              <a:gd name="connsiteY1" fmla="*/ 1356360 h 1356360"/>
              <a:gd name="connsiteX2" fmla="*/ 4221480 w 4221480"/>
              <a:gd name="connsiteY2" fmla="*/ 426720 h 1356360"/>
              <a:gd name="connsiteX3" fmla="*/ 2209800 w 4221480"/>
              <a:gd name="connsiteY3" fmla="*/ 0 h 1356360"/>
              <a:gd name="connsiteX4" fmla="*/ 0 w 4221480"/>
              <a:gd name="connsiteY4" fmla="*/ 518160 h 135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1480" h="1356360">
                <a:moveTo>
                  <a:pt x="0" y="518160"/>
                </a:moveTo>
                <a:lnTo>
                  <a:pt x="2087880" y="1356360"/>
                </a:lnTo>
                <a:lnTo>
                  <a:pt x="4221480" y="426720"/>
                </a:lnTo>
                <a:lnTo>
                  <a:pt x="2209800" y="0"/>
                </a:lnTo>
                <a:lnTo>
                  <a:pt x="0" y="518160"/>
                </a:lnTo>
                <a:close/>
              </a:path>
            </a:pathLst>
          </a:cu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A251577-981A-52C8-7CA9-E5C66F2F8C15}"/>
              </a:ext>
            </a:extLst>
          </p:cNvPr>
          <p:cNvCxnSpPr>
            <a:cxnSpLocks/>
            <a:stCxn id="11" idx="0"/>
            <a:endCxn id="11" idx="3"/>
          </p:cNvCxnSpPr>
          <p:nvPr/>
        </p:nvCxnSpPr>
        <p:spPr>
          <a:xfrm flipV="1">
            <a:off x="4053840" y="5074920"/>
            <a:ext cx="2209800" cy="51816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88F823-6C6F-519E-FABA-0BA2FC4288C7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4053840" y="5593080"/>
            <a:ext cx="2087880" cy="83820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9006265-3495-CF78-B971-8E9608226273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4053840" y="4244940"/>
            <a:ext cx="2804160" cy="134814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C7A0ED0-8063-40FB-25C9-5BD6AF3F463E}"/>
                  </a:ext>
                </a:extLst>
              </p:cNvPr>
              <p:cNvSpPr txBox="1"/>
              <p:nvPr/>
            </p:nvSpPr>
            <p:spPr>
              <a:xfrm>
                <a:off x="4971072" y="4133056"/>
                <a:ext cx="786817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solidFill>
                                <a:schemeClr val="accent2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800" i="1" dirty="0">
                              <a:solidFill>
                                <a:schemeClr val="accent2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i="1" dirty="0">
                              <a:solidFill>
                                <a:schemeClr val="accent2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∗,</m:t>
                          </m:r>
                          <m:r>
                            <a:rPr lang="en-US" sz="2800" i="1" dirty="0">
                              <a:solidFill>
                                <a:schemeClr val="accent2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C7A0ED0-8063-40FB-25C9-5BD6AF3F4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072" y="4133056"/>
                <a:ext cx="786817" cy="557910"/>
              </a:xfrm>
              <a:prstGeom prst="rect">
                <a:avLst/>
              </a:prstGeom>
              <a:blipFill>
                <a:blip r:embed="rId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F76FFF9-2904-02C6-ABE3-1D5B96DC5501}"/>
              </a:ext>
            </a:extLst>
          </p:cNvPr>
          <p:cNvCxnSpPr>
            <a:cxnSpLocks/>
            <a:stCxn id="11" idx="0"/>
          </p:cNvCxnSpPr>
          <p:nvPr/>
        </p:nvCxnSpPr>
        <p:spPr>
          <a:xfrm>
            <a:off x="4053840" y="5593080"/>
            <a:ext cx="2773680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8D86E2B-ECC1-C396-9225-CF733FD03F15}"/>
              </a:ext>
            </a:extLst>
          </p:cNvPr>
          <p:cNvCxnSpPr>
            <a:cxnSpLocks/>
          </p:cNvCxnSpPr>
          <p:nvPr/>
        </p:nvCxnSpPr>
        <p:spPr>
          <a:xfrm flipV="1">
            <a:off x="6827520" y="4244940"/>
            <a:ext cx="0" cy="13481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9D173C-9504-C4D9-6F67-E24960BFA862}"/>
                  </a:ext>
                </a:extLst>
              </p:cNvPr>
              <p:cNvSpPr txBox="1"/>
              <p:nvPr/>
            </p:nvSpPr>
            <p:spPr>
              <a:xfrm>
                <a:off x="2828619" y="5440622"/>
                <a:ext cx="1108317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8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∗,</m:t>
                          </m:r>
                          <m:r>
                            <a:rPr lang="en-US" sz="28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 dirty="0" smtClean="0">
                          <a:solidFill>
                            <a:schemeClr val="accent1"/>
                          </a:solidFill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𝐾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9D173C-9504-C4D9-6F67-E24960BFA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619" y="5440622"/>
                <a:ext cx="1108317" cy="557910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36F9F63-A348-8F44-590D-94BB0B1F66F1}"/>
                  </a:ext>
                </a:extLst>
              </p:cNvPr>
              <p:cNvSpPr txBox="1"/>
              <p:nvPr/>
            </p:nvSpPr>
            <p:spPr>
              <a:xfrm>
                <a:off x="758992" y="2543959"/>
                <a:ext cx="6055632" cy="12448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3600" b="0" dirty="0">
                    <a:solidFill>
                      <a:srgbClr val="FF0000"/>
                    </a:solidFill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cs typeface="Calibri" panose="020F0502020204030204" pitchFamily="34" charset="0"/>
                  </a:rPr>
                  <a:t>residual error </a:t>
                </a:r>
                <a14:m>
                  <m:oMath xmlns:m="http://schemas.openxmlformats.org/officeDocument/2006/math">
                    <m:r>
                      <a:rPr lang="en-US" sz="3600" b="0" i="1" dirty="0" smtClean="0">
                        <a:solidFill>
                          <a:srgbClr val="FF0000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en-US" sz="3600" b="0" i="1" dirty="0" smtClean="0">
                        <a:solidFill>
                          <a:schemeClr val="tx1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3600" b="0" i="1" dirty="0" smtClean="0">
                        <a:solidFill>
                          <a:schemeClr val="accent2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sSub>
                      <m:sSubPr>
                        <m:ctrlPr>
                          <a:rPr lang="en-US" sz="3600" i="1" dirty="0" smtClean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3600" i="1" dirty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3600" i="1" dirty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∗,</m:t>
                        </m:r>
                        <m:r>
                          <a:rPr lang="en-US" sz="3600" i="1" dirty="0">
                            <a:solidFill>
                              <a:schemeClr val="accent2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r>
                      <a:rPr lang="en-US" sz="3600" i="1" dirty="0"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sSub>
                      <m:sSubPr>
                        <m:ctrlPr>
                          <a:rPr lang="en-US" sz="3600" i="1" dirty="0" smtClean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36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36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∗,</m:t>
                        </m:r>
                        <m:r>
                          <a:rPr lang="en-US" sz="3600" i="1" dirty="0">
                            <a:solidFill>
                              <a:schemeClr val="accent1"/>
                            </a:solidFill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r>
                      <a:rPr lang="en-US" sz="3600" i="1" dirty="0">
                        <a:solidFill>
                          <a:schemeClr val="accent1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𝐾</m:t>
                    </m:r>
                  </m:oMath>
                </a14:m>
                <a:endParaRPr lang="en-US" sz="3600" dirty="0">
                  <a:solidFill>
                    <a:schemeClr val="accent1"/>
                  </a:solidFill>
                  <a:effectLst>
                    <a:glow>
                      <a:schemeClr val="bg1"/>
                    </a:glow>
                    <a:outerShdw sx="1000" sy="1000" algn="ctr" rotWithShape="0">
                      <a:schemeClr val="bg1"/>
                    </a:outerShdw>
                  </a:effectLst>
                  <a:cs typeface="Calibri" panose="020F0502020204030204" pitchFamily="34" charset="0"/>
                </a:endParaRPr>
              </a:p>
              <a:p>
                <a:pPr algn="ctr"/>
                <a:r>
                  <a:rPr lang="en-US" sz="3600" dirty="0"/>
                  <a:t>it should be orthogonal to</a:t>
                </a:r>
                <a:r>
                  <a:rPr lang="en-US" sz="3600" dirty="0">
                    <a:solidFill>
                      <a:schemeClr val="accent1"/>
                    </a:solidFill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 dirty="0">
                        <a:solidFill>
                          <a:schemeClr val="accent1"/>
                        </a:solidFill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𝐾</m:t>
                    </m:r>
                  </m:oMath>
                </a14:m>
                <a:r>
                  <a:rPr lang="en-US" sz="3600" dirty="0"/>
                  <a:t>!!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36F9F63-A348-8F44-590D-94BB0B1F66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92" y="2543959"/>
                <a:ext cx="6055632" cy="1244893"/>
              </a:xfrm>
              <a:prstGeom prst="rect">
                <a:avLst/>
              </a:prstGeom>
              <a:blipFill>
                <a:blip r:embed="rId5"/>
                <a:stretch>
                  <a:fillRect l="-3145" t="-8081" r="-419" b="-161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reeform 6">
            <a:extLst>
              <a:ext uri="{FF2B5EF4-FFF2-40B4-BE49-F238E27FC236}">
                <a16:creationId xmlns:a16="http://schemas.microsoft.com/office/drawing/2014/main" id="{4395C087-37CE-DC21-7784-C0046D66ADEA}"/>
              </a:ext>
            </a:extLst>
          </p:cNvPr>
          <p:cNvSpPr/>
          <p:nvPr/>
        </p:nvSpPr>
        <p:spPr>
          <a:xfrm>
            <a:off x="6614160" y="5334000"/>
            <a:ext cx="228600" cy="274320"/>
          </a:xfrm>
          <a:custGeom>
            <a:avLst/>
            <a:gdLst>
              <a:gd name="connsiteX0" fmla="*/ 228600 w 228600"/>
              <a:gd name="connsiteY0" fmla="*/ 0 h 274320"/>
              <a:gd name="connsiteX1" fmla="*/ 0 w 228600"/>
              <a:gd name="connsiteY1" fmla="*/ 0 h 274320"/>
              <a:gd name="connsiteX2" fmla="*/ 0 w 228600"/>
              <a:gd name="connsiteY2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" h="274320">
                <a:moveTo>
                  <a:pt x="228600" y="0"/>
                </a:moveTo>
                <a:lnTo>
                  <a:pt x="0" y="0"/>
                </a:lnTo>
                <a:lnTo>
                  <a:pt x="0" y="27432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D9E84B-D65E-FF26-96FD-F7FF1CA1F62E}"/>
                  </a:ext>
                </a:extLst>
              </p:cNvPr>
              <p:cNvSpPr txBox="1"/>
              <p:nvPr/>
            </p:nvSpPr>
            <p:spPr>
              <a:xfrm>
                <a:off x="8003831" y="2417844"/>
                <a:ext cx="4061817" cy="36270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3600" b="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3600" i="1" dirty="0" smtClean="0">
                              <a:solidFill>
                                <a:srgbClr val="FF0000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 dirty="0" smtClean="0">
                                  <a:solidFill>
                                    <a:schemeClr val="accent2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3600" i="1" dirty="0">
                                  <a:solidFill>
                                    <a:schemeClr val="accent2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i="1" dirty="0">
                                  <a:solidFill>
                                    <a:schemeClr val="accent2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∗,</m:t>
                              </m:r>
                              <m:r>
                                <a:rPr lang="en-US" sz="3600" i="1" dirty="0">
                                  <a:solidFill>
                                    <a:schemeClr val="accent2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3600" i="1" dirty="0">
                              <a:solidFill>
                                <a:srgbClr val="FF0000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3600" i="1" dirty="0" smtClean="0">
                                  <a:solidFill>
                                    <a:schemeClr val="accent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3600" i="1" dirty="0">
                                  <a:solidFill>
                                    <a:schemeClr val="accent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3600" i="1" dirty="0">
                                  <a:solidFill>
                                    <a:schemeClr val="accent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∗,</m:t>
                              </m:r>
                              <m:r>
                                <a:rPr lang="en-US" sz="3600" i="1" dirty="0">
                                  <a:solidFill>
                                    <a:schemeClr val="accent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36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𝐾</m:t>
                          </m:r>
                        </m:e>
                      </m:d>
                      <m:sSup>
                        <m:sSup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36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36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∗,</m:t>
                          </m:r>
                          <m:r>
                            <a:rPr lang="en-US" sz="36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𝑗</m:t>
                          </m:r>
                        </m:sub>
                      </m:sSub>
                      <m:r>
                        <a:rPr lang="en-US" sz="3600" i="1" dirty="0">
                          <a:solidFill>
                            <a:schemeClr val="accent1"/>
                          </a:solidFill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𝐾</m:t>
                      </m:r>
                      <m:sSup>
                        <m:sSup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600" i="1" dirty="0">
                              <a:solidFill>
                                <a:schemeClr val="accent2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3600" i="1" dirty="0">
                              <a:solidFill>
                                <a:schemeClr val="accent2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3600" i="1" dirty="0">
                              <a:solidFill>
                                <a:schemeClr val="accent2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∗,</m:t>
                          </m:r>
                          <m:r>
                            <a:rPr lang="en-US" sz="3600" i="1" dirty="0">
                              <a:solidFill>
                                <a:schemeClr val="accent2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𝑗</m:t>
                          </m:r>
                        </m:sub>
                      </m:sSub>
                      <m:sSup>
                        <m:sSup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dirty="0" smtClean="0">
                          <a:solidFill>
                            <a:schemeClr val="accent1"/>
                          </a:solidFill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𝑊</m:t>
                      </m:r>
                      <m:r>
                        <a:rPr lang="en-US" sz="3600" i="1" dirty="0" smtClean="0">
                          <a:solidFill>
                            <a:schemeClr val="accent1"/>
                          </a:solidFill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𝐾</m:t>
                      </m:r>
                      <m:sSup>
                        <m:sSup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sSup>
                        <m:sSup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D9E84B-D65E-FF26-96FD-F7FF1CA1F6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3831" y="2417844"/>
                <a:ext cx="4061817" cy="36270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034158-3B34-AD75-3C05-345DF2C40D25}"/>
                  </a:ext>
                </a:extLst>
              </p:cNvPr>
              <p:cNvSpPr txBox="1"/>
              <p:nvPr/>
            </p:nvSpPr>
            <p:spPr>
              <a:xfrm>
                <a:off x="6870248" y="4434911"/>
                <a:ext cx="4458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solidFill>
                            <a:srgbClr val="FF0000"/>
                          </a:solidFill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𝑟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034158-3B34-AD75-3C05-345DF2C40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0248" y="4434911"/>
                <a:ext cx="44582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B24AF8F4-32CC-41DA-82AA-4A74A04864C3}"/>
              </a:ext>
            </a:extLst>
          </p:cNvPr>
          <p:cNvGrpSpPr/>
          <p:nvPr/>
        </p:nvGrpSpPr>
        <p:grpSpPr>
          <a:xfrm>
            <a:off x="8327669" y="5199797"/>
            <a:ext cx="3414140" cy="1299885"/>
            <a:chOff x="8327669" y="5199797"/>
            <a:chExt cx="3414140" cy="129988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6CFE6DF-8721-80B5-A727-5B04E072C971}"/>
                </a:ext>
              </a:extLst>
            </p:cNvPr>
            <p:cNvSpPr/>
            <p:nvPr/>
          </p:nvSpPr>
          <p:spPr>
            <a:xfrm>
              <a:off x="8461612" y="5199797"/>
              <a:ext cx="3125337" cy="79873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EA04858-BC0D-5C26-B9FB-2C8E864E23AE}"/>
                </a:ext>
              </a:extLst>
            </p:cNvPr>
            <p:cNvSpPr txBox="1"/>
            <p:nvPr/>
          </p:nvSpPr>
          <p:spPr>
            <a:xfrm>
              <a:off x="8327669" y="5976462"/>
              <a:ext cx="34141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The Normal Equations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D33DC54-A9ED-37CC-FA01-1E97F0EEE2B1}"/>
                  </a:ext>
                </a:extLst>
              </p:cNvPr>
              <p:cNvSpPr txBox="1"/>
              <p:nvPr/>
            </p:nvSpPr>
            <p:spPr>
              <a:xfrm>
                <a:off x="2169666" y="620983"/>
                <a:ext cx="8187947" cy="18119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4400" i="1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4400" i="1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4400" i="1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4400" i="1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𝑊𝐾</m:t>
                              </m:r>
                            </m:e>
                          </m:d>
                        </m:e>
                        <m:sup>
                          <m:r>
                            <a:rPr lang="en-US" sz="4400" b="0" i="1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4400" b="0" i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𝑗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4400" i="1" dirty="0" smtClean="0">
                                      <a:solidFill>
                                        <a:schemeClr val="accent2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400" i="1" dirty="0">
                                      <a:solidFill>
                                        <a:schemeClr val="accent2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4400" i="1" dirty="0">
                                      <a:solidFill>
                                        <a:schemeClr val="accent2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∗,</m:t>
                                  </m:r>
                                  <m:r>
                                    <a:rPr lang="en-US" sz="4400" i="1" dirty="0">
                                      <a:solidFill>
                                        <a:schemeClr val="accent2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4400" i="1" dirty="0" smtClean="0">
                                      <a:solidFill>
                                        <a:schemeClr val="accent1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400" i="1" dirty="0">
                                      <a:solidFill>
                                        <a:schemeClr val="accent1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4400" i="1" dirty="0">
                                      <a:solidFill>
                                        <a:schemeClr val="accent1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∗,</m:t>
                                  </m:r>
                                  <m:r>
                                    <a:rPr lang="en-US" sz="4400" i="1" dirty="0">
                                      <a:solidFill>
                                        <a:schemeClr val="accent1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4400" i="1" dirty="0">
                                  <a:solidFill>
                                    <a:schemeClr val="accent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𝐾</m:t>
                              </m:r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4400" dirty="0">
                  <a:effectLst>
                    <a:glow>
                      <a:schemeClr val="bg1"/>
                    </a:glow>
                    <a:outerShdw sx="1000" sy="1000" algn="ctr" rotWithShape="0">
                      <a:schemeClr val="bg1"/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D33DC54-A9ED-37CC-FA01-1E97F0EEE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9666" y="620983"/>
                <a:ext cx="8187947" cy="1811971"/>
              </a:xfrm>
              <a:prstGeom prst="rect">
                <a:avLst/>
              </a:prstGeom>
              <a:blipFill>
                <a:blip r:embed="rId8"/>
                <a:stretch>
                  <a:fillRect t="-131250" b="-17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AF4FAE63-C288-8DB5-BA1F-65143446C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882497"/>
          </a:xfrm>
        </p:spPr>
        <p:txBody>
          <a:bodyPr/>
          <a:lstStyle/>
          <a:p>
            <a:pPr algn="ctr"/>
            <a:r>
              <a:rPr lang="en-US" dirty="0"/>
              <a:t>Normal Equations: Split Rows</a:t>
            </a:r>
          </a:p>
        </p:txBody>
      </p:sp>
    </p:spTree>
    <p:extLst>
      <p:ext uri="{BB962C8B-B14F-4D97-AF65-F5344CB8AC3E}">
        <p14:creationId xmlns:p14="http://schemas.microsoft.com/office/powerpoint/2010/main" val="37622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42D9E72-5180-6D43-BFF1-BF1B999D3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Method: An Associative Memory View of a Layer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A022D3-CAC6-DB44-B40C-777B0C1C0F0E}"/>
              </a:ext>
            </a:extLst>
          </p:cNvPr>
          <p:cNvSpPr txBox="1"/>
          <p:nvPr/>
        </p:nvSpPr>
        <p:spPr>
          <a:xfrm>
            <a:off x="228463" y="1282461"/>
            <a:ext cx="11735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Assume: the job of a layer is to recall 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24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v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with minimal error.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06D6D2-DFC9-4647-B35C-CA47F300B208}"/>
              </a:ext>
            </a:extLst>
          </p:cNvPr>
          <p:cNvSpPr txBox="1"/>
          <p:nvPr/>
        </p:nvSpPr>
        <p:spPr>
          <a:xfrm>
            <a:off x="2659161" y="4323305"/>
            <a:ext cx="6873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Then: weights satisfy Least Squares.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93CE9-6315-6B4C-8AC0-203A6E120265}"/>
              </a:ext>
            </a:extLst>
          </p:cNvPr>
          <p:cNvSpPr txBox="1"/>
          <p:nvPr/>
        </p:nvSpPr>
        <p:spPr>
          <a:xfrm>
            <a:off x="5879071" y="6204236"/>
            <a:ext cx="6242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</a:t>
            </a:r>
            <a:r>
              <a:rPr lang="en-US" sz="3600" dirty="0" err="1"/>
              <a:t>Kohonen</a:t>
            </a:r>
            <a:r>
              <a:rPr lang="en-US" sz="3600" dirty="0"/>
              <a:t> 1972, Anderson 1972]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D79380-9944-DB47-9AB8-EE9FC449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60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C711B1-725F-618A-3F2A-9F2D40FD6815}"/>
              </a:ext>
            </a:extLst>
          </p:cNvPr>
          <p:cNvSpPr/>
          <p:nvPr/>
        </p:nvSpPr>
        <p:spPr>
          <a:xfrm>
            <a:off x="3343702" y="4969636"/>
            <a:ext cx="5540991" cy="11055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D04D70-AD0C-7471-6E61-069892FDDACC}"/>
                  </a:ext>
                </a:extLst>
              </p:cNvPr>
              <p:cNvSpPr txBox="1"/>
              <p:nvPr/>
            </p:nvSpPr>
            <p:spPr>
              <a:xfrm>
                <a:off x="3325503" y="5060725"/>
                <a:ext cx="554099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54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54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54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r>
                        <a:rPr lang="en-US" sz="5400" i="1" dirty="0">
                          <a:solidFill>
                            <a:schemeClr val="accent1"/>
                          </a:solidFill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𝐾</m:t>
                      </m:r>
                      <m:sSup>
                        <m:sSupPr>
                          <m:ctrlPr>
                            <a:rPr lang="en-US" sz="5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𝐾</m:t>
                          </m:r>
                        </m:e>
                        <m:sup>
                          <m:r>
                            <a:rPr lang="en-US" sz="5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5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i="1" dirty="0">
                          <a:solidFill>
                            <a:schemeClr val="accent2"/>
                          </a:solidFill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sSup>
                        <m:sSupPr>
                          <m:ctrlPr>
                            <a:rPr lang="en-US" sz="5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i="1" dirty="0">
                              <a:solidFill>
                                <a:schemeClr val="accent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𝐾</m:t>
                          </m:r>
                        </m:e>
                        <m:sup>
                          <m:r>
                            <a:rPr lang="en-US" sz="5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5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D04D70-AD0C-7471-6E61-069892FDD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503" y="5060725"/>
                <a:ext cx="5540991" cy="923330"/>
              </a:xfrm>
              <a:prstGeom prst="rect">
                <a:avLst/>
              </a:prstGeom>
              <a:blipFill>
                <a:blip r:embed="rId3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76BAB4-3878-2A72-D810-41A5880DBE89}"/>
                  </a:ext>
                </a:extLst>
              </p:cNvPr>
              <p:cNvSpPr txBox="1"/>
              <p:nvPr/>
            </p:nvSpPr>
            <p:spPr>
              <a:xfrm>
                <a:off x="1379562" y="1980564"/>
                <a:ext cx="9783169" cy="2108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5400" b="0" i="1" dirty="0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5400" b="0" i="1" dirty="0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5400" b="0" i="1" dirty="0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r>
                        <a:rPr lang="en-US" sz="5400" b="0" i="1" dirty="0" smtClean="0">
                          <a:solidFill>
                            <a:schemeClr val="tx1"/>
                          </a:solidFill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≜</m:t>
                      </m:r>
                      <m:func>
                        <m:funcPr>
                          <m:ctrlPr>
                            <a:rPr lang="en-US" sz="5400" b="0" i="1" dirty="0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5400" b="0" i="1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5400" b="0" i="0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a:rPr lang="en-US" sz="5400" b="0" i="0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5400" b="0" i="0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5400" b="0" i="1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𝑊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5400" b="0" i="1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5400" b="0" i="1" dirty="0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sz="5400" b="0" i="1" dirty="0" smtClean="0">
                                      <a:solidFill>
                                        <a:schemeClr val="tx1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−</m:t>
                                      </m:r>
                                      <m:r>
                                        <a:rPr lang="en-US" sz="5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𝑊</m:t>
                                      </m:r>
                                      <m:sSub>
                                        <m:sSubPr>
                                          <m:ctrlP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en-US" sz="5400" i="1" dirty="0">
                                              <a:effectLst>
                                                <a:glow>
                                                  <a:schemeClr val="bg1"/>
                                                </a:glow>
                                                <a:outerShdw sx="1000" sy="1000" algn="ctr" rotWithShape="0">
                                                  <a:schemeClr val="bg1"/>
                                                </a:outerShdw>
                                              </a:effectLst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5400" b="0" i="1" dirty="0" smtClean="0">
                                      <a:solidFill>
                                        <a:schemeClr val="tx1"/>
                                      </a:solidFill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</m:oMath>
                  </m:oMathPara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76BAB4-3878-2A72-D810-41A5880DB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562" y="1980564"/>
                <a:ext cx="9783169" cy="2108782"/>
              </a:xfrm>
              <a:prstGeom prst="rect">
                <a:avLst/>
              </a:prstGeom>
              <a:blipFill>
                <a:blip r:embed="rId4"/>
                <a:stretch>
                  <a:fillRect t="-139521" b="-192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14732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B223425-72A0-B34D-A63D-4C2B800E4D0C}"/>
              </a:ext>
            </a:extLst>
          </p:cNvPr>
          <p:cNvSpPr txBox="1"/>
          <p:nvPr/>
        </p:nvSpPr>
        <p:spPr>
          <a:xfrm>
            <a:off x="542892" y="1282461"/>
            <a:ext cx="11106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 wish to set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k</a:t>
            </a:r>
            <a:r>
              <a:rPr lang="en-US" sz="3600" baseline="-250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24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v</a:t>
            </a:r>
            <a:r>
              <a:rPr lang="en-US" sz="3600" baseline="-250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*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while still minimizing error in old 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</a:t>
            </a:r>
            <a:r>
              <a:rPr lang="en-US" sz="24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v</a:t>
            </a:r>
            <a:endParaRPr lang="en-US" sz="3600" dirty="0">
              <a:effectLst>
                <a:glow>
                  <a:schemeClr val="bg1"/>
                </a:glow>
                <a:outerShdw sx="1000" sy="1000" algn="ctr" rotWithShape="0">
                  <a:schemeClr val="bg1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CF191F-3ECD-E049-BCBE-65F5D0740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61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BF99802-17F5-814A-AFF4-66BB965E681C}"/>
              </a:ext>
            </a:extLst>
          </p:cNvPr>
          <p:cNvSpPr txBox="1">
            <a:spLocks/>
          </p:cNvSpPr>
          <p:nvPr/>
        </p:nvSpPr>
        <p:spPr>
          <a:xfrm>
            <a:off x="0" y="1825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/>
              <a:t>Associative Memory View of a Layer</a:t>
            </a:r>
            <a:endParaRPr lang="en-US" sz="6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AC0382-1C97-1E40-A4CE-D509992EA338}"/>
              </a:ext>
            </a:extLst>
          </p:cNvPr>
          <p:cNvSpPr txBox="1"/>
          <p:nvPr/>
        </p:nvSpPr>
        <p:spPr>
          <a:xfrm>
            <a:off x="9899211" y="6204236"/>
            <a:ext cx="2222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[Bau 2020]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C76979-033D-6542-8AAB-4FB0E01F2711}"/>
              </a:ext>
            </a:extLst>
          </p:cNvPr>
          <p:cNvGrpSpPr/>
          <p:nvPr/>
        </p:nvGrpSpPr>
        <p:grpSpPr>
          <a:xfrm>
            <a:off x="3505628" y="1914301"/>
            <a:ext cx="6705172" cy="4275341"/>
            <a:chOff x="4901504" y="1743438"/>
            <a:chExt cx="5754465" cy="427534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91694B7-6D28-AF4A-B2BF-72C91B9EE903}"/>
                </a:ext>
              </a:extLst>
            </p:cNvPr>
            <p:cNvGrpSpPr/>
            <p:nvPr/>
          </p:nvGrpSpPr>
          <p:grpSpPr>
            <a:xfrm>
              <a:off x="4901504" y="2163974"/>
              <a:ext cx="5754465" cy="3854805"/>
              <a:chOff x="5047515" y="2056404"/>
              <a:chExt cx="5754465" cy="3854805"/>
            </a:xfrm>
          </p:grpSpPr>
          <p:sp>
            <p:nvSpPr>
              <p:cNvPr id="15" name="Cloud 14">
                <a:extLst>
                  <a:ext uri="{FF2B5EF4-FFF2-40B4-BE49-F238E27FC236}">
                    <a16:creationId xmlns:a16="http://schemas.microsoft.com/office/drawing/2014/main" id="{A8870BF0-3EB0-8E48-BB00-276B12AAF7D3}"/>
                  </a:ext>
                </a:extLst>
              </p:cNvPr>
              <p:cNvSpPr/>
              <p:nvPr/>
            </p:nvSpPr>
            <p:spPr>
              <a:xfrm rot="11332114">
                <a:off x="5047515" y="2056404"/>
                <a:ext cx="5754465" cy="3854805"/>
              </a:xfrm>
              <a:prstGeom prst="cloud">
                <a:avLst/>
              </a:prstGeom>
              <a:solidFill>
                <a:schemeClr val="bg1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8D81D39-3903-9646-91EC-5829F885DA05}"/>
                  </a:ext>
                </a:extLst>
              </p:cNvPr>
              <p:cNvSpPr txBox="1"/>
              <p:nvPr/>
            </p:nvSpPr>
            <p:spPr>
              <a:xfrm>
                <a:off x="5542244" y="2778956"/>
                <a:ext cx="4813932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k</a:t>
                </a:r>
                <a:r>
                  <a:rPr lang="en-US" sz="3200" baseline="-250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* </a:t>
                </a:r>
                <a:r>
                  <a:rPr lang="en-US" sz="32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  <a:sym typeface="Wingdings" pitchFamily="2" charset="2"/>
                  </a:rPr>
                  <a:t>= Eiffel Tower</a:t>
                </a:r>
              </a:p>
              <a:p>
                <a:pPr algn="ctr"/>
                <a:r>
                  <a:rPr lang="en-US" sz="32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highlight>
                      <a:srgbClr val="FFFF00"/>
                    </a:highlight>
                    <a:latin typeface="Calibri" panose="020F0502020204030204" pitchFamily="34" charset="0"/>
                    <a:cs typeface="Calibri" panose="020F0502020204030204" pitchFamily="34" charset="0"/>
                    <a:sym typeface="Wingdings" pitchFamily="2" charset="2"/>
                  </a:rPr>
                  <a:t>v</a:t>
                </a:r>
                <a:r>
                  <a:rPr lang="en-US" sz="3200" baseline="-250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highlight>
                      <a:srgbClr val="FFFF00"/>
                    </a:highlight>
                    <a:latin typeface="Calibri" panose="020F0502020204030204" pitchFamily="34" charset="0"/>
                    <a:cs typeface="Calibri" panose="020F0502020204030204" pitchFamily="34" charset="0"/>
                    <a:sym typeface="Wingdings" pitchFamily="2" charset="2"/>
                  </a:rPr>
                  <a:t>* </a:t>
                </a:r>
                <a:r>
                  <a:rPr lang="en-US" sz="32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highlight>
                      <a:srgbClr val="FFFF00"/>
                    </a:highlight>
                    <a:latin typeface="Calibri" panose="020F0502020204030204" pitchFamily="34" charset="0"/>
                    <a:cs typeface="Calibri" panose="020F0502020204030204" pitchFamily="34" charset="0"/>
                    <a:sym typeface="Wingdings" pitchFamily="2" charset="2"/>
                  </a:rPr>
                  <a:t>= in Rome</a:t>
                </a:r>
                <a:endParaRPr lang="en-US" sz="3200" dirty="0"/>
              </a:p>
              <a:p>
                <a:pPr algn="ctr"/>
                <a:endParaRPr lang="en-US" sz="3200" dirty="0"/>
              </a:p>
              <a:p>
                <a:pPr algn="ctr"/>
                <a:r>
                  <a:rPr lang="en-US" sz="32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k</a:t>
                </a:r>
                <a:r>
                  <a:rPr lang="en-US" sz="3200" baseline="-250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*  </a:t>
                </a:r>
                <a:r>
                  <a:rPr lang="en-US" sz="3200" dirty="0"/>
                  <a:t>acts as a memory address</a:t>
                </a:r>
              </a:p>
              <a:p>
                <a:pPr algn="ctr"/>
                <a:r>
                  <a:rPr lang="en-US" sz="32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  <a:sym typeface="Wingdings" pitchFamily="2" charset="2"/>
                  </a:rPr>
                  <a:t>v</a:t>
                </a:r>
                <a:r>
                  <a:rPr lang="en-US" sz="3200" baseline="-25000" dirty="0">
                    <a:effectLst>
                      <a:glow>
                        <a:schemeClr val="bg1"/>
                      </a:glow>
                      <a:outerShdw sx="1000" sy="1000" algn="ctr" rotWithShape="0">
                        <a:schemeClr val="bg1"/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  <a:sym typeface="Wingdings" pitchFamily="2" charset="2"/>
                  </a:rPr>
                  <a:t>*  </a:t>
                </a:r>
                <a:r>
                  <a:rPr lang="en-US" sz="3200" dirty="0"/>
                  <a:t>is the new value to store</a:t>
                </a:r>
              </a:p>
            </p:txBody>
          </p: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7AABA42-1F45-3842-A3A3-BC7B84F50F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96233" y="1743438"/>
              <a:ext cx="1183397" cy="1628999"/>
            </a:xfrm>
            <a:prstGeom prst="straightConnector1">
              <a:avLst/>
            </a:prstGeom>
            <a:ln w="2540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723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B223425-72A0-B34D-A63D-4C2B800E4D0C}"/>
              </a:ext>
            </a:extLst>
          </p:cNvPr>
          <p:cNvSpPr txBox="1"/>
          <p:nvPr/>
        </p:nvSpPr>
        <p:spPr>
          <a:xfrm>
            <a:off x="542892" y="1282461"/>
            <a:ext cx="11106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 wish to set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k</a:t>
            </a:r>
            <a:r>
              <a:rPr lang="en-US" sz="3600" baseline="-250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24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v</a:t>
            </a:r>
            <a:r>
              <a:rPr lang="en-US" sz="3600" baseline="-250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*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while still 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C8FA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minimizing error in old 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C8FA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</a:t>
            </a:r>
            <a:r>
              <a:rPr lang="en-US" sz="24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C8FA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C8FA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v</a:t>
            </a:r>
            <a:endParaRPr lang="en-US" sz="3600" dirty="0">
              <a:effectLst>
                <a:glow>
                  <a:schemeClr val="bg1"/>
                </a:glow>
                <a:outerShdw sx="1000" sy="1000" algn="ctr" rotWithShape="0">
                  <a:schemeClr val="bg1"/>
                </a:outerShdw>
              </a:effectLst>
              <a:highlight>
                <a:srgbClr val="FFC8FA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49A5A9-D610-6C4A-AE17-C81AE2EBFBD3}"/>
              </a:ext>
            </a:extLst>
          </p:cNvPr>
          <p:cNvSpPr txBox="1"/>
          <p:nvPr/>
        </p:nvSpPr>
        <p:spPr>
          <a:xfrm>
            <a:off x="1620479" y="4688915"/>
            <a:ext cx="8951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This is still Least Squares, and has this solution: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CF191F-3ECD-E049-BCBE-65F5D0740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62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BF99802-17F5-814A-AFF4-66BB965E681C}"/>
              </a:ext>
            </a:extLst>
          </p:cNvPr>
          <p:cNvSpPr txBox="1">
            <a:spLocks/>
          </p:cNvSpPr>
          <p:nvPr/>
        </p:nvSpPr>
        <p:spPr>
          <a:xfrm>
            <a:off x="0" y="1825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/>
              <a:t>Associative Memory View of a Layer</a:t>
            </a:r>
            <a:endParaRPr lang="en-US" sz="6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AC0382-1C97-1E40-A4CE-D509992EA338}"/>
              </a:ext>
            </a:extLst>
          </p:cNvPr>
          <p:cNvSpPr txBox="1"/>
          <p:nvPr/>
        </p:nvSpPr>
        <p:spPr>
          <a:xfrm>
            <a:off x="10219665" y="5364589"/>
            <a:ext cx="1972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[New form!]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2FDC3856-6798-1D4F-A6BB-F7715D95A45E}"/>
              </a:ext>
            </a:extLst>
          </p:cNvPr>
          <p:cNvSpPr/>
          <p:nvPr/>
        </p:nvSpPr>
        <p:spPr>
          <a:xfrm>
            <a:off x="2984500" y="2092172"/>
            <a:ext cx="774700" cy="546100"/>
          </a:xfrm>
          <a:prstGeom prst="rightArrow">
            <a:avLst>
              <a:gd name="adj1" fmla="val 40698"/>
              <a:gd name="adj2" fmla="val 68605"/>
            </a:avLst>
          </a:prstGeom>
          <a:solidFill>
            <a:srgbClr val="FFC8F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83200A71-5607-274F-87CF-25E347E22926}"/>
              </a:ext>
            </a:extLst>
          </p:cNvPr>
          <p:cNvSpPr/>
          <p:nvPr/>
        </p:nvSpPr>
        <p:spPr>
          <a:xfrm>
            <a:off x="103001" y="3500978"/>
            <a:ext cx="774700" cy="546100"/>
          </a:xfrm>
          <a:prstGeom prst="rightArrow">
            <a:avLst>
              <a:gd name="adj1" fmla="val 40698"/>
              <a:gd name="adj2" fmla="val 68605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377407E-F61D-4E5F-F006-88785C711618}"/>
                  </a:ext>
                </a:extLst>
              </p:cNvPr>
              <p:cNvSpPr txBox="1"/>
              <p:nvPr/>
            </p:nvSpPr>
            <p:spPr>
              <a:xfrm>
                <a:off x="3759200" y="1951859"/>
                <a:ext cx="6821547" cy="11099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4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4400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a:rPr lang="en-US" sz="4400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4400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𝑊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−</m:t>
                                  </m:r>
                                  <m: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𝑊</m:t>
                                  </m:r>
                                  <m:sSub>
                                    <m:sSubPr>
                                      <m:ctrlP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377407E-F61D-4E5F-F006-88785C711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200" y="1951859"/>
                <a:ext cx="6821547" cy="1109919"/>
              </a:xfrm>
              <a:prstGeom prst="rect">
                <a:avLst/>
              </a:prstGeom>
              <a:blipFill>
                <a:blip r:embed="rId3"/>
                <a:stretch>
                  <a:fillRect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7372577-643C-089C-0E54-D130EEBA4624}"/>
                  </a:ext>
                </a:extLst>
              </p:cNvPr>
              <p:cNvSpPr txBox="1"/>
              <p:nvPr/>
            </p:nvSpPr>
            <p:spPr>
              <a:xfrm>
                <a:off x="1558712" y="2842907"/>
                <a:ext cx="5035490" cy="1862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4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400" b="0" i="1" dirty="0" smtClean="0">
                                  <a:solidFill>
                                    <a:schemeClr val="bg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40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4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4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4400" i="1" dirty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4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4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4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7372577-643C-089C-0E54-D130EEBA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8712" y="2842907"/>
                <a:ext cx="5035490" cy="1862241"/>
              </a:xfrm>
              <a:prstGeom prst="rect">
                <a:avLst/>
              </a:prstGeom>
              <a:blipFill>
                <a:blip r:embed="rId4"/>
                <a:stretch>
                  <a:fillRect b="-6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20FD80-FC41-7E1A-6455-5660BF80C6EA}"/>
                  </a:ext>
                </a:extLst>
              </p:cNvPr>
              <p:cNvSpPr txBox="1"/>
              <p:nvPr/>
            </p:nvSpPr>
            <p:spPr>
              <a:xfrm>
                <a:off x="6110347" y="2842906"/>
                <a:ext cx="3668557" cy="1862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4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400" b="0" i="1" dirty="0" smtClean="0">
                                  <a:solidFill>
                                    <a:schemeClr val="bg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40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4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4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4400" i="1" dirty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4400" b="0" i="1" dirty="0" smtClean="0">
                                        <a:effectLst>
                                          <a:glow>
                                            <a:schemeClr val="bg1"/>
                                          </a:glow>
                                          <a:outerShdw sx="1000" sy="1000" algn="ctr" rotWithShape="0">
                                            <a:schemeClr val="bg1"/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4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4400" b="0" i="1" dirty="0" smtClean="0">
                                    <a:solidFill>
                                      <a:schemeClr val="bg1"/>
                                    </a:solidFill>
                                    <a:effectLst>
                                      <a:glow>
                                        <a:schemeClr val="bg1"/>
                                      </a:glow>
                                      <a:outerShdw sx="1000" sy="1000" algn="ctr" rotWithShape="0">
                                        <a:schemeClr val="bg1"/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⋮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20FD80-FC41-7E1A-6455-5660BF80C6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0347" y="2842906"/>
                <a:ext cx="3668557" cy="1862241"/>
              </a:xfrm>
              <a:prstGeom prst="rect">
                <a:avLst/>
              </a:prstGeom>
              <a:blipFill>
                <a:blip r:embed="rId5"/>
                <a:stretch>
                  <a:fillRect l="-2069" b="-6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A84B493-A789-9477-FB3E-458784EEE4AA}"/>
                  </a:ext>
                </a:extLst>
              </p:cNvPr>
              <p:cNvSpPr txBox="1"/>
              <p:nvPr/>
            </p:nvSpPr>
            <p:spPr>
              <a:xfrm>
                <a:off x="3371850" y="5200510"/>
                <a:ext cx="6264322" cy="8104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 dirty="0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4400" b="0" i="1" dirty="0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4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A84B493-A789-9477-FB3E-458784EEE4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850" y="5200510"/>
                <a:ext cx="6264322" cy="810478"/>
              </a:xfrm>
              <a:prstGeom prst="rect">
                <a:avLst/>
              </a:prstGeom>
              <a:blipFill>
                <a:blip r:embed="rId6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0FE3AAB8-CF29-3993-43A0-731A58620AC9}"/>
              </a:ext>
            </a:extLst>
          </p:cNvPr>
          <p:cNvSpPr txBox="1"/>
          <p:nvPr/>
        </p:nvSpPr>
        <p:spPr>
          <a:xfrm>
            <a:off x="877701" y="3487395"/>
            <a:ext cx="13696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where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ECE743A-E52A-F230-8739-0E4E5D210040}"/>
                  </a:ext>
                </a:extLst>
              </p:cNvPr>
              <p:cNvSpPr txBox="1"/>
              <p:nvPr/>
            </p:nvSpPr>
            <p:spPr>
              <a:xfrm>
                <a:off x="1381397" y="6043989"/>
                <a:ext cx="9457899" cy="8284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44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ECE743A-E52A-F230-8739-0E4E5D210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397" y="6043989"/>
                <a:ext cx="9457899" cy="828432"/>
              </a:xfrm>
              <a:prstGeom prst="rect">
                <a:avLst/>
              </a:prstGeom>
              <a:blipFill>
                <a:blip r:embed="rId7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003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8" grpId="0"/>
      <p:bldP spid="2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42D9E72-5180-6D43-BFF1-BF1B999D3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Method: An Associative Memory View of a Layer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A476EE-74FA-964A-9824-49894DDB4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649" y="2166395"/>
            <a:ext cx="9156700" cy="1765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EF68F3-B9F5-544F-B56C-BAB46C4CC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649" y="5190948"/>
            <a:ext cx="5092700" cy="736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A022D3-CAC6-DB44-B40C-777B0C1C0F0E}"/>
              </a:ext>
            </a:extLst>
          </p:cNvPr>
          <p:cNvSpPr txBox="1"/>
          <p:nvPr/>
        </p:nvSpPr>
        <p:spPr>
          <a:xfrm>
            <a:off x="228463" y="1282461"/>
            <a:ext cx="11735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Assume: the job of a layer is to recall 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24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v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with minimal error.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06D6D2-DFC9-4647-B35C-CA47F300B208}"/>
              </a:ext>
            </a:extLst>
          </p:cNvPr>
          <p:cNvSpPr txBox="1"/>
          <p:nvPr/>
        </p:nvSpPr>
        <p:spPr>
          <a:xfrm>
            <a:off x="2659161" y="4323305"/>
            <a:ext cx="6873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Then: weights satisfy Least Squares.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93CE9-6315-6B4C-8AC0-203A6E120265}"/>
              </a:ext>
            </a:extLst>
          </p:cNvPr>
          <p:cNvSpPr txBox="1"/>
          <p:nvPr/>
        </p:nvSpPr>
        <p:spPr>
          <a:xfrm>
            <a:off x="5879071" y="6204236"/>
            <a:ext cx="6242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</a:t>
            </a:r>
            <a:r>
              <a:rPr lang="en-US" sz="3600" dirty="0" err="1"/>
              <a:t>Kohonen</a:t>
            </a:r>
            <a:r>
              <a:rPr lang="en-US" sz="3600" dirty="0"/>
              <a:t> 1972, Anderson 1972]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D79380-9944-DB47-9AB8-EE9FC449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63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C711B1-725F-618A-3F2A-9F2D40FD6815}"/>
              </a:ext>
            </a:extLst>
          </p:cNvPr>
          <p:cNvSpPr/>
          <p:nvPr/>
        </p:nvSpPr>
        <p:spPr>
          <a:xfrm>
            <a:off x="3343702" y="4969636"/>
            <a:ext cx="5540991" cy="11055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8748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415C5C-8863-CB4D-81FD-6B9709BA5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1953176"/>
            <a:ext cx="10744200" cy="228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3E7001-A3EA-0844-95BD-8EAF7D53E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800" y="5513715"/>
            <a:ext cx="7518400" cy="774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223425-72A0-B34D-A63D-4C2B800E4D0C}"/>
              </a:ext>
            </a:extLst>
          </p:cNvPr>
          <p:cNvSpPr txBox="1"/>
          <p:nvPr/>
        </p:nvSpPr>
        <p:spPr>
          <a:xfrm>
            <a:off x="542892" y="1282461"/>
            <a:ext cx="11106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 wish to set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k</a:t>
            </a:r>
            <a:r>
              <a:rPr lang="en-US" sz="3600" baseline="-250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24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v</a:t>
            </a:r>
            <a:r>
              <a:rPr lang="en-US" sz="3600" baseline="-250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*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while still 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C8FA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minimizing error in old 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C8FA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</a:t>
            </a:r>
            <a:r>
              <a:rPr lang="en-US" sz="24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C8FA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3600" dirty="0" err="1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highlight>
                  <a:srgbClr val="FFC8FA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v</a:t>
            </a:r>
            <a:endParaRPr lang="en-US" sz="3600" dirty="0">
              <a:effectLst>
                <a:glow>
                  <a:schemeClr val="bg1"/>
                </a:glow>
                <a:outerShdw sx="1000" sy="1000" algn="ctr" rotWithShape="0">
                  <a:schemeClr val="bg1"/>
                </a:outerShdw>
              </a:effectLst>
              <a:highlight>
                <a:srgbClr val="FFC8FA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49A5A9-D610-6C4A-AE17-C81AE2EBFBD3}"/>
              </a:ext>
            </a:extLst>
          </p:cNvPr>
          <p:cNvSpPr txBox="1"/>
          <p:nvPr/>
        </p:nvSpPr>
        <p:spPr>
          <a:xfrm>
            <a:off x="817339" y="4724504"/>
            <a:ext cx="10557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This is Constrained Least Squares, and has this solution: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CF191F-3ECD-E049-BCBE-65F5D0740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64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BF99802-17F5-814A-AFF4-66BB965E681C}"/>
              </a:ext>
            </a:extLst>
          </p:cNvPr>
          <p:cNvSpPr txBox="1">
            <a:spLocks/>
          </p:cNvSpPr>
          <p:nvPr/>
        </p:nvSpPr>
        <p:spPr>
          <a:xfrm>
            <a:off x="0" y="1825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/>
              <a:t>Associative Memory View of a Layer</a:t>
            </a:r>
            <a:endParaRPr lang="en-US" sz="6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AC0382-1C97-1E40-A4CE-D509992EA338}"/>
              </a:ext>
            </a:extLst>
          </p:cNvPr>
          <p:cNvSpPr txBox="1"/>
          <p:nvPr/>
        </p:nvSpPr>
        <p:spPr>
          <a:xfrm>
            <a:off x="9899211" y="6204236"/>
            <a:ext cx="2222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[Bau 2020]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2FDC3856-6798-1D4F-A6BB-F7715D95A45E}"/>
              </a:ext>
            </a:extLst>
          </p:cNvPr>
          <p:cNvSpPr/>
          <p:nvPr/>
        </p:nvSpPr>
        <p:spPr>
          <a:xfrm>
            <a:off x="2984500" y="2092172"/>
            <a:ext cx="774700" cy="546100"/>
          </a:xfrm>
          <a:prstGeom prst="rightArrow">
            <a:avLst>
              <a:gd name="adj1" fmla="val 40698"/>
              <a:gd name="adj2" fmla="val 68605"/>
            </a:avLst>
          </a:prstGeom>
          <a:solidFill>
            <a:srgbClr val="FFC8F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83200A71-5607-274F-87CF-25E347E22926}"/>
              </a:ext>
            </a:extLst>
          </p:cNvPr>
          <p:cNvSpPr/>
          <p:nvPr/>
        </p:nvSpPr>
        <p:spPr>
          <a:xfrm>
            <a:off x="155542" y="3662690"/>
            <a:ext cx="774700" cy="546100"/>
          </a:xfrm>
          <a:prstGeom prst="rightArrow">
            <a:avLst>
              <a:gd name="adj1" fmla="val 40698"/>
              <a:gd name="adj2" fmla="val 68605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6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B223425-72A0-B34D-A63D-4C2B800E4D0C}"/>
              </a:ext>
            </a:extLst>
          </p:cNvPr>
          <p:cNvSpPr txBox="1"/>
          <p:nvPr/>
        </p:nvSpPr>
        <p:spPr>
          <a:xfrm>
            <a:off x="-41427" y="1282461"/>
            <a:ext cx="12274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Subtracting original LS solution from new solution cancels terms.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F9B6C0-19FB-9A49-B163-105949E5E2DB}"/>
              </a:ext>
            </a:extLst>
          </p:cNvPr>
          <p:cNvSpPr txBox="1"/>
          <p:nvPr/>
        </p:nvSpPr>
        <p:spPr>
          <a:xfrm>
            <a:off x="1536306" y="5792203"/>
            <a:ext cx="9119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The solution is a </a:t>
            </a:r>
            <a:r>
              <a:rPr lang="en-US" sz="3600" i="1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rank-one update</a:t>
            </a:r>
            <a:r>
              <a:rPr lang="en-US" sz="36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invariant to V</a:t>
            </a:r>
            <a:r>
              <a:rPr lang="en-US" sz="3600" baseline="-25000" dirty="0"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A2E051-13E3-8243-BA27-B0B2306D9CC9}"/>
              </a:ext>
            </a:extLst>
          </p:cNvPr>
          <p:cNvSpPr/>
          <p:nvPr/>
        </p:nvSpPr>
        <p:spPr>
          <a:xfrm>
            <a:off x="1536274" y="4450747"/>
            <a:ext cx="8170257" cy="118586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3FA1D6-03A2-EE40-85C8-FD24EB6E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65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912DF30-4EC9-BF42-945F-3B62AF38444D}"/>
              </a:ext>
            </a:extLst>
          </p:cNvPr>
          <p:cNvSpPr txBox="1">
            <a:spLocks/>
          </p:cNvSpPr>
          <p:nvPr/>
        </p:nvSpPr>
        <p:spPr>
          <a:xfrm>
            <a:off x="0" y="1825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/>
              <a:t>Associative Memory View of a Layer</a:t>
            </a:r>
            <a:endParaRPr lang="en-US" sz="6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A77CF8-7EEB-094E-A28E-3A64A05E666B}"/>
              </a:ext>
            </a:extLst>
          </p:cNvPr>
          <p:cNvSpPr txBox="1"/>
          <p:nvPr/>
        </p:nvSpPr>
        <p:spPr>
          <a:xfrm>
            <a:off x="5989853" y="6306671"/>
            <a:ext cx="6202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[New formulation – Meng 2022]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CF5559-A9F8-FD84-CF85-F60CE5D33C1C}"/>
                  </a:ext>
                </a:extLst>
              </p:cNvPr>
              <p:cNvSpPr txBox="1"/>
              <p:nvPr/>
            </p:nvSpPr>
            <p:spPr>
              <a:xfrm>
                <a:off x="248632" y="1861473"/>
                <a:ext cx="9457899" cy="8284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44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CF5559-A9F8-FD84-CF85-F60CE5D33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632" y="1861473"/>
                <a:ext cx="9457899" cy="828432"/>
              </a:xfrm>
              <a:prstGeom prst="rect">
                <a:avLst/>
              </a:prstGeom>
              <a:blipFill>
                <a:blip r:embed="rId3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06354E0-47AA-84C2-3910-C499C2CCFC3A}"/>
                  </a:ext>
                </a:extLst>
              </p:cNvPr>
              <p:cNvSpPr txBox="1"/>
              <p:nvPr/>
            </p:nvSpPr>
            <p:spPr>
              <a:xfrm>
                <a:off x="620579" y="2686216"/>
                <a:ext cx="9457899" cy="8284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06354E0-47AA-84C2-3910-C499C2CCF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579" y="2686216"/>
                <a:ext cx="9457899" cy="828432"/>
              </a:xfrm>
              <a:prstGeom prst="rect">
                <a:avLst/>
              </a:prstGeom>
              <a:blipFill>
                <a:blip r:embed="rId4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09A49F1-F7E7-AE24-416A-C690558E9735}"/>
                  </a:ext>
                </a:extLst>
              </p:cNvPr>
              <p:cNvSpPr txBox="1"/>
              <p:nvPr/>
            </p:nvSpPr>
            <p:spPr>
              <a:xfrm>
                <a:off x="990313" y="3476474"/>
                <a:ext cx="9457899" cy="8284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:r>
                  <a:rPr lang="en-US" sz="4400" b="0" dirty="0"/>
                  <a:t>define: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44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400" i="1" dirty="0"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4400" b="0" i="1" dirty="0" smtClean="0"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4400" b="0" i="1" dirty="0" smtClean="0"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b>
                    </m:sSub>
                    <m:r>
                      <a:rPr lang="en-US" sz="4400" b="0" i="1" dirty="0" smtClean="0">
                        <a:effectLst>
                          <a:glow>
                            <a:schemeClr val="bg1"/>
                          </a:glow>
                          <a:outerShdw sx="1000" sy="1000" algn="ctr" rotWithShape="0">
                            <a:schemeClr val="bg1"/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sSub>
                      <m:sSubPr>
                        <m:ctrlPr>
                          <a:rPr lang="en-US" sz="4400" i="1" dirty="0"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4400" i="1" dirty="0"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en-US" sz="4400" i="1" dirty="0">
                            <a:effectLst>
                              <a:glow>
                                <a:schemeClr val="bg1"/>
                              </a:glow>
                              <a:outerShdw sx="1000" sy="1000" algn="ctr" rotWithShape="0">
                                <a:schemeClr val="bg1"/>
                              </a:outerShdw>
                            </a:effectLst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4400" i="1" dirty="0" smtClean="0">
                                <a:effectLst>
                                  <a:glow>
                                    <a:schemeClr val="bg1"/>
                                  </a:glow>
                                  <a:outerShdw sx="1000" sy="1000" algn="ctr" rotWithShape="0">
                                    <a:schemeClr val="bg1"/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4400" b="0" i="1" dirty="0" smtClean="0">
                                <a:effectLst>
                                  <a:glow>
                                    <a:schemeClr val="bg1"/>
                                  </a:glow>
                                  <a:outerShdw sx="1000" sy="1000" algn="ctr" rotWithShape="0">
                                    <a:schemeClr val="bg1"/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4400" b="0" i="1" dirty="0" smtClean="0">
                                <a:effectLst>
                                  <a:glow>
                                    <a:schemeClr val="bg1"/>
                                  </a:glow>
                                  <a:outerShdw sx="1000" sy="1000" algn="ctr" rotWithShape="0">
                                    <a:schemeClr val="bg1"/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∗</m:t>
                            </m:r>
                          </m:sub>
                        </m:sSub>
                      </m:e>
                      <m:sup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4400" dirty="0"/>
                  <a:t>, 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09A49F1-F7E7-AE24-416A-C690558E9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313" y="3476474"/>
                <a:ext cx="9457899" cy="828432"/>
              </a:xfrm>
              <a:prstGeom prst="rect">
                <a:avLst/>
              </a:prstGeom>
              <a:blipFill>
                <a:blip r:embed="rId5"/>
                <a:stretch>
                  <a:fillRect l="-2547" t="-7576" b="-34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1BC0B2-EBEA-EA10-3A6C-B06EE9FFB639}"/>
                  </a:ext>
                </a:extLst>
              </p:cNvPr>
              <p:cNvSpPr txBox="1"/>
              <p:nvPr/>
            </p:nvSpPr>
            <p:spPr>
              <a:xfrm>
                <a:off x="6649674" y="3484807"/>
                <a:ext cx="3921851" cy="8284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b="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𝐶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r>
                        <a:rPr lang="en-US" sz="4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1BC0B2-EBEA-EA10-3A6C-B06EE9FFB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674" y="3484807"/>
                <a:ext cx="3921851" cy="828432"/>
              </a:xfrm>
              <a:prstGeom prst="rect">
                <a:avLst/>
              </a:prstGeom>
              <a:blipFill>
                <a:blip r:embed="rId6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4F5434E-2D29-B26F-F7D7-EEADB0D640F2}"/>
                  </a:ext>
                </a:extLst>
              </p:cNvPr>
              <p:cNvSpPr txBox="1"/>
              <p:nvPr/>
            </p:nvSpPr>
            <p:spPr>
              <a:xfrm>
                <a:off x="1718880" y="4459080"/>
                <a:ext cx="8000764" cy="10149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r>
                        <a:rPr lang="en-US" sz="4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∗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4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4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4F5434E-2D29-B26F-F7D7-EEADB0D64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880" y="4459080"/>
                <a:ext cx="8000764" cy="1014958"/>
              </a:xfrm>
              <a:prstGeom prst="rect">
                <a:avLst/>
              </a:prstGeom>
              <a:blipFill>
                <a:blip r:embed="rId7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448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14" grpId="0"/>
      <p:bldP spid="15" grpId="0"/>
      <p:bldP spid="1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4B0C8EE-79A2-CB4C-8EEC-898D1B3FC39D}"/>
              </a:ext>
            </a:extLst>
          </p:cNvPr>
          <p:cNvGrpSpPr/>
          <p:nvPr/>
        </p:nvGrpSpPr>
        <p:grpSpPr>
          <a:xfrm>
            <a:off x="3738857" y="4254229"/>
            <a:ext cx="3981180" cy="1949597"/>
            <a:chOff x="3738857" y="4254229"/>
            <a:chExt cx="3981180" cy="194959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E2351B8-CF0C-0145-A056-3CAD57F7BEF9}"/>
                </a:ext>
              </a:extLst>
            </p:cNvPr>
            <p:cNvGrpSpPr/>
            <p:nvPr/>
          </p:nvGrpSpPr>
          <p:grpSpPr>
            <a:xfrm>
              <a:off x="5245565" y="4254229"/>
              <a:ext cx="1006696" cy="1949597"/>
              <a:chOff x="5245565" y="4254229"/>
              <a:chExt cx="1006696" cy="1949597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09D855D-5F99-3143-A8F5-5795D7F2EA0D}"/>
                  </a:ext>
                </a:extLst>
              </p:cNvPr>
              <p:cNvSpPr txBox="1"/>
              <p:nvPr/>
            </p:nvSpPr>
            <p:spPr>
              <a:xfrm>
                <a:off x="5245565" y="4254229"/>
                <a:ext cx="862737" cy="27699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Input dim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96E47743-D7BB-5A41-A49F-1CD9634FA76A}"/>
                  </a:ext>
                </a:extLst>
              </p:cNvPr>
              <p:cNvSpPr txBox="1"/>
              <p:nvPr/>
            </p:nvSpPr>
            <p:spPr>
              <a:xfrm rot="16200000">
                <a:off x="5620678" y="5088643"/>
                <a:ext cx="986167" cy="27699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Output dim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3B954E1-3FC3-D04B-97ED-7C078136F686}"/>
                  </a:ext>
                </a:extLst>
              </p:cNvPr>
              <p:cNvSpPr txBox="1"/>
              <p:nvPr/>
            </p:nvSpPr>
            <p:spPr>
              <a:xfrm>
                <a:off x="5308082" y="5926827"/>
                <a:ext cx="7377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Weights</a:t>
                </a:r>
                <a:endParaRPr lang="en-US" sz="1200" baseline="30000" dirty="0">
                  <a:latin typeface="LM Roman 10" pitchFamily="2" charset="77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72" name="Rectangle 671">
              <a:extLst>
                <a:ext uri="{FF2B5EF4-FFF2-40B4-BE49-F238E27FC236}">
                  <a16:creationId xmlns:a16="http://schemas.microsoft.com/office/drawing/2014/main" id="{8AD024D2-8A16-AA4D-B3F5-A97C072BF26B}"/>
                </a:ext>
              </a:extLst>
            </p:cNvPr>
            <p:cNvSpPr/>
            <p:nvPr/>
          </p:nvSpPr>
          <p:spPr>
            <a:xfrm>
              <a:off x="5334322" y="4558231"/>
              <a:ext cx="677680" cy="1353669"/>
            </a:xfrm>
            <a:prstGeom prst="rect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r>
                <a:rPr lang="en-US" sz="36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0911CA3-1E06-564B-BCB3-74A6AE2EF2DC}"/>
                </a:ext>
              </a:extLst>
            </p:cNvPr>
            <p:cNvSpPr txBox="1"/>
            <p:nvPr/>
          </p:nvSpPr>
          <p:spPr>
            <a:xfrm>
              <a:off x="7323775" y="4903861"/>
              <a:ext cx="3962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latin typeface="LM Roman 10" pitchFamily="2" charset="77"/>
                  <a:cs typeface="Times New Roman" panose="02020603050405020304" pitchFamily="18" charset="0"/>
                </a:rPr>
                <a:t>v</a:t>
              </a:r>
              <a:endParaRPr lang="en-US" sz="3600" spc="-100" baseline="5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F7C6647D-11D6-704B-B358-CE5FABEFCF46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>
              <a:off x="6252261" y="5227142"/>
              <a:ext cx="642640" cy="7922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Cube 77">
              <a:extLst>
                <a:ext uri="{FF2B5EF4-FFF2-40B4-BE49-F238E27FC236}">
                  <a16:creationId xmlns:a16="http://schemas.microsoft.com/office/drawing/2014/main" id="{20C94E92-5CCB-C345-B40B-39B0AFEF7501}"/>
                </a:ext>
              </a:extLst>
            </p:cNvPr>
            <p:cNvSpPr/>
            <p:nvPr/>
          </p:nvSpPr>
          <p:spPr>
            <a:xfrm>
              <a:off x="4288025" y="4453718"/>
              <a:ext cx="268743" cy="1612458"/>
            </a:xfrm>
            <a:prstGeom prst="cube">
              <a:avLst>
                <a:gd name="adj" fmla="val 41327"/>
              </a:avLst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scene3d>
              <a:camera prst="isometricLeftDown">
                <a:rot lat="1500000" lon="1500000" rev="0"/>
              </a:camera>
              <a:lightRig rig="brightRoom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0CC13A0-D875-FC42-A512-A40EE0196EAB}"/>
                </a:ext>
              </a:extLst>
            </p:cNvPr>
            <p:cNvSpPr txBox="1"/>
            <p:nvPr/>
          </p:nvSpPr>
          <p:spPr>
            <a:xfrm>
              <a:off x="3738857" y="4903862"/>
              <a:ext cx="3962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latin typeface="LM Roman 10" pitchFamily="2" charset="77"/>
                  <a:cs typeface="Times New Roman" panose="02020603050405020304" pitchFamily="18" charset="0"/>
                </a:rPr>
                <a:t>k</a:t>
              </a:r>
              <a:endParaRPr lang="en-US" sz="3600" baseline="5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cxnSp>
          <p:nvCxnSpPr>
            <p:cNvPr id="683" name="Straight Arrow Connector 682">
              <a:extLst>
                <a:ext uri="{FF2B5EF4-FFF2-40B4-BE49-F238E27FC236}">
                  <a16:creationId xmlns:a16="http://schemas.microsoft.com/office/drawing/2014/main" id="{1073D393-3A8B-8B4D-AB94-B0BD327E2B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5681" y="5236037"/>
              <a:ext cx="655775" cy="7027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4" name="TextBox 683">
              <a:extLst>
                <a:ext uri="{FF2B5EF4-FFF2-40B4-BE49-F238E27FC236}">
                  <a16:creationId xmlns:a16="http://schemas.microsoft.com/office/drawing/2014/main" id="{50C41A79-4D06-C34F-90B5-553E7EDC4F96}"/>
                </a:ext>
              </a:extLst>
            </p:cNvPr>
            <p:cNvSpPr txBox="1"/>
            <p:nvPr/>
          </p:nvSpPr>
          <p:spPr>
            <a:xfrm>
              <a:off x="4581351" y="5550193"/>
              <a:ext cx="753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LM Roman 10" pitchFamily="2" charset="77"/>
                  <a:cs typeface="Times New Roman" panose="02020603050405020304" pitchFamily="18" charset="0"/>
                </a:rPr>
                <a:t>multiply</a:t>
              </a:r>
              <a:endParaRPr lang="en-US" sz="1200" baseline="3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sp>
          <p:nvSpPr>
            <p:cNvPr id="110" name="Cube 109">
              <a:extLst>
                <a:ext uri="{FF2B5EF4-FFF2-40B4-BE49-F238E27FC236}">
                  <a16:creationId xmlns:a16="http://schemas.microsoft.com/office/drawing/2014/main" id="{156D3C91-BCBE-A543-BB3E-82C702FC17C6}"/>
                </a:ext>
              </a:extLst>
            </p:cNvPr>
            <p:cNvSpPr/>
            <p:nvPr/>
          </p:nvSpPr>
          <p:spPr>
            <a:xfrm>
              <a:off x="6961327" y="4632259"/>
              <a:ext cx="285653" cy="1236687"/>
            </a:xfrm>
            <a:prstGeom prst="cube">
              <a:avLst>
                <a:gd name="adj" fmla="val 41327"/>
              </a:avLst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scene3d>
              <a:camera prst="isometricLeftDown">
                <a:rot lat="1500000" lon="1500000" rev="0"/>
              </a:camera>
              <a:lightRig rig="brightRoom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152AEBD-036A-CA4E-BE64-F00448D2C418}"/>
              </a:ext>
            </a:extLst>
          </p:cNvPr>
          <p:cNvGrpSpPr/>
          <p:nvPr/>
        </p:nvGrpSpPr>
        <p:grpSpPr>
          <a:xfrm>
            <a:off x="3738857" y="4249102"/>
            <a:ext cx="4138275" cy="1949597"/>
            <a:chOff x="3738857" y="4254229"/>
            <a:chExt cx="4138275" cy="194959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22C275F-E17A-EC44-A2B7-898AF97A2FD3}"/>
                </a:ext>
              </a:extLst>
            </p:cNvPr>
            <p:cNvGrpSpPr/>
            <p:nvPr/>
          </p:nvGrpSpPr>
          <p:grpSpPr>
            <a:xfrm>
              <a:off x="5245565" y="4254229"/>
              <a:ext cx="1006696" cy="1949597"/>
              <a:chOff x="5245565" y="4254229"/>
              <a:chExt cx="1006696" cy="1949597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4A061E-A44B-0F48-920E-8D12E703A06D}"/>
                  </a:ext>
                </a:extLst>
              </p:cNvPr>
              <p:cNvSpPr txBox="1"/>
              <p:nvPr/>
            </p:nvSpPr>
            <p:spPr>
              <a:xfrm>
                <a:off x="5245565" y="4254229"/>
                <a:ext cx="862737" cy="27699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Input dim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A1755E-1DDA-C54C-BB40-CCC4487B8F95}"/>
                  </a:ext>
                </a:extLst>
              </p:cNvPr>
              <p:cNvSpPr txBox="1"/>
              <p:nvPr/>
            </p:nvSpPr>
            <p:spPr>
              <a:xfrm rot="16200000">
                <a:off x="5620678" y="5088643"/>
                <a:ext cx="986167" cy="27699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Output dim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AC9077A-DD83-2044-846B-09BC759885B1}"/>
                  </a:ext>
                </a:extLst>
              </p:cNvPr>
              <p:cNvSpPr txBox="1"/>
              <p:nvPr/>
            </p:nvSpPr>
            <p:spPr>
              <a:xfrm>
                <a:off x="5308082" y="5926827"/>
                <a:ext cx="7377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LM Roman 10" pitchFamily="2" charset="77"/>
                    <a:cs typeface="Times New Roman" panose="02020603050405020304" pitchFamily="18" charset="0"/>
                  </a:rPr>
                  <a:t>Weights</a:t>
                </a:r>
                <a:endParaRPr lang="en-US" sz="1200" baseline="30000" dirty="0">
                  <a:latin typeface="LM Roman 10" pitchFamily="2" charset="77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7AB8C76-D784-9943-A261-2A78E9F92B2C}"/>
                </a:ext>
              </a:extLst>
            </p:cNvPr>
            <p:cNvSpPr/>
            <p:nvPr/>
          </p:nvSpPr>
          <p:spPr>
            <a:xfrm>
              <a:off x="5334322" y="4558231"/>
              <a:ext cx="677680" cy="135366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r>
                <a:rPr lang="en-US" sz="3600" i="1" baseline="-25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83604FA-110C-8140-B7B6-219BD2742427}"/>
                </a:ext>
              </a:extLst>
            </p:cNvPr>
            <p:cNvSpPr txBox="1"/>
            <p:nvPr/>
          </p:nvSpPr>
          <p:spPr>
            <a:xfrm>
              <a:off x="7323775" y="4903861"/>
              <a:ext cx="5533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latin typeface="LM Roman 10" pitchFamily="2" charset="77"/>
                  <a:cs typeface="Times New Roman" panose="02020603050405020304" pitchFamily="18" charset="0"/>
                </a:rPr>
                <a:t>v</a:t>
              </a:r>
              <a:r>
                <a:rPr lang="en-US" sz="3600" i="1" baseline="-50000" dirty="0">
                  <a:latin typeface="LM Roman 10" pitchFamily="2" charset="77"/>
                  <a:cs typeface="Times New Roman" panose="02020603050405020304" pitchFamily="18" charset="0"/>
                </a:rPr>
                <a:t>*</a:t>
              </a:r>
              <a:endParaRPr lang="en-US" sz="3600" spc="-100" baseline="-5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E1859A7-5A55-9640-AF35-57203FE73697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>
              <a:off x="6252261" y="5227142"/>
              <a:ext cx="642640" cy="7922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Cube 27">
              <a:extLst>
                <a:ext uri="{FF2B5EF4-FFF2-40B4-BE49-F238E27FC236}">
                  <a16:creationId xmlns:a16="http://schemas.microsoft.com/office/drawing/2014/main" id="{BA2319C3-E713-B448-B53D-3EBF0611D4D5}"/>
                </a:ext>
              </a:extLst>
            </p:cNvPr>
            <p:cNvSpPr/>
            <p:nvPr/>
          </p:nvSpPr>
          <p:spPr>
            <a:xfrm>
              <a:off x="4288025" y="4453718"/>
              <a:ext cx="268743" cy="1612458"/>
            </a:xfrm>
            <a:prstGeom prst="cube">
              <a:avLst>
                <a:gd name="adj" fmla="val 41327"/>
              </a:avLst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scene3d>
              <a:camera prst="isometricLeftDown">
                <a:rot lat="1500000" lon="1500000" rev="0"/>
              </a:camera>
              <a:lightRig rig="brightRoom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2DAF4AB-5CB2-8847-A7CC-49CCB878AF95}"/>
                </a:ext>
              </a:extLst>
            </p:cNvPr>
            <p:cNvSpPr txBox="1"/>
            <p:nvPr/>
          </p:nvSpPr>
          <p:spPr>
            <a:xfrm>
              <a:off x="3738857" y="4903862"/>
              <a:ext cx="5533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latin typeface="LM Roman 10" pitchFamily="2" charset="77"/>
                  <a:cs typeface="Times New Roman" panose="02020603050405020304" pitchFamily="18" charset="0"/>
                </a:rPr>
                <a:t>k</a:t>
              </a:r>
              <a:r>
                <a:rPr lang="en-US" sz="3600" i="1" baseline="-50000" dirty="0">
                  <a:latin typeface="LM Roman 10" pitchFamily="2" charset="77"/>
                  <a:cs typeface="Times New Roman" panose="02020603050405020304" pitchFamily="18" charset="0"/>
                </a:rPr>
                <a:t>*</a:t>
              </a:r>
              <a:endParaRPr lang="en-US" sz="3600" baseline="-5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5EBFB29-1BB0-1F44-B170-6892A5FA9B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5681" y="5236037"/>
              <a:ext cx="655775" cy="7027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06EC99B-91FF-7848-9766-F3FABD783BAD}"/>
                </a:ext>
              </a:extLst>
            </p:cNvPr>
            <p:cNvSpPr txBox="1"/>
            <p:nvPr/>
          </p:nvSpPr>
          <p:spPr>
            <a:xfrm>
              <a:off x="4581351" y="5550193"/>
              <a:ext cx="753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LM Roman 10" pitchFamily="2" charset="77"/>
                  <a:cs typeface="Times New Roman" panose="02020603050405020304" pitchFamily="18" charset="0"/>
                </a:rPr>
                <a:t>multiply</a:t>
              </a:r>
              <a:endParaRPr lang="en-US" sz="1200" baseline="30000" dirty="0">
                <a:latin typeface="LM Roman 10" pitchFamily="2" charset="77"/>
                <a:cs typeface="Times New Roman" panose="02020603050405020304" pitchFamily="18" charset="0"/>
              </a:endParaRPr>
            </a:p>
          </p:txBody>
        </p:sp>
        <p:sp>
          <p:nvSpPr>
            <p:cNvPr id="32" name="Cube 31">
              <a:extLst>
                <a:ext uri="{FF2B5EF4-FFF2-40B4-BE49-F238E27FC236}">
                  <a16:creationId xmlns:a16="http://schemas.microsoft.com/office/drawing/2014/main" id="{57C50C70-729C-F74A-AB0F-B20D531A5F96}"/>
                </a:ext>
              </a:extLst>
            </p:cNvPr>
            <p:cNvSpPr/>
            <p:nvPr/>
          </p:nvSpPr>
          <p:spPr>
            <a:xfrm>
              <a:off x="6961327" y="4632259"/>
              <a:ext cx="285653" cy="1236687"/>
            </a:xfrm>
            <a:prstGeom prst="cube">
              <a:avLst>
                <a:gd name="adj" fmla="val 41327"/>
              </a:avLst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scene3d>
              <a:camera prst="isometricLeftDown">
                <a:rot lat="1500000" lon="1500000" rev="0"/>
              </a:camera>
              <a:lightRig rig="brightRoom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A89D51E-0DC2-9D46-9978-BDCD149777AA}"/>
              </a:ext>
            </a:extLst>
          </p:cNvPr>
          <p:cNvSpPr txBox="1"/>
          <p:nvPr/>
        </p:nvSpPr>
        <p:spPr>
          <a:xfrm>
            <a:off x="2046469" y="1292692"/>
            <a:ext cx="81236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A layer can act as a memory.</a:t>
            </a:r>
            <a:br>
              <a:rPr lang="en-US" sz="3600" dirty="0"/>
            </a:br>
            <a:r>
              <a:rPr lang="en-US" sz="3600" dirty="0"/>
              <a:t>Capacity based on the number of columns.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614A24-E082-AE47-82D0-86FEB3583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AF6F-9C19-C542-80D4-E4BC724303C8}" type="slidenum">
              <a:rPr lang="en-US" smtClean="0"/>
              <a:t>66</a:t>
            </a:fld>
            <a:endParaRPr lang="en-US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DD21EB72-686C-7544-A36D-9F9F4FF1C174}"/>
              </a:ext>
            </a:extLst>
          </p:cNvPr>
          <p:cNvSpPr txBox="1">
            <a:spLocks/>
          </p:cNvSpPr>
          <p:nvPr/>
        </p:nvSpPr>
        <p:spPr>
          <a:xfrm>
            <a:off x="0" y="1825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/>
              <a:t>Associative Memory View of a Layer</a:t>
            </a:r>
            <a:endParaRPr lang="en-US" sz="6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FB0C44A-050F-F54E-9A73-BE2498AC6435}"/>
              </a:ext>
            </a:extLst>
          </p:cNvPr>
          <p:cNvSpPr txBox="1"/>
          <p:nvPr/>
        </p:nvSpPr>
        <p:spPr>
          <a:xfrm>
            <a:off x="9899211" y="6204236"/>
            <a:ext cx="2222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[Bau 2020]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6C3FD7D-5A86-5659-FF47-E44565D3B520}"/>
                  </a:ext>
                </a:extLst>
              </p:cNvPr>
              <p:cNvSpPr txBox="1"/>
              <p:nvPr/>
            </p:nvSpPr>
            <p:spPr>
              <a:xfrm>
                <a:off x="2251879" y="2738404"/>
                <a:ext cx="8000764" cy="10149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 dirty="0" smtClean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en-US" sz="4400" i="1" dirty="0">
                              <a:effectLst>
                                <a:glow>
                                  <a:schemeClr val="bg1"/>
                                </a:glow>
                                <a:outerShdw sx="1000" sy="1000" algn="ctr" rotWithShape="0">
                                  <a:schemeClr val="bg1"/>
                                </a:outerShdw>
                              </a:effectLst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r>
                        <a:rPr lang="en-US" sz="4400" b="0" i="1" dirty="0" smtClean="0">
                          <a:effectLst>
                            <a:glow>
                              <a:schemeClr val="bg1"/>
                            </a:glow>
                            <a:outerShdw sx="1000" sy="1000" algn="ctr" rotWithShape="0">
                              <a:schemeClr val="bg1"/>
                            </a:outerShdw>
                          </a:effectLst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4400" i="1" dirty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b>
                          </m:sSub>
                        </m:e>
                        <m:sup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4400" b="0" i="1" dirty="0" smtClean="0">
                                  <a:effectLst>
                                    <a:glow>
                                      <a:schemeClr val="bg1"/>
                                    </a:glow>
                                    <a:outerShdw sx="1000" sy="1000" algn="ctr" rotWithShape="0">
                                      <a:schemeClr val="bg1"/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4400" i="1" dirty="0">
                                      <a:effectLst>
                                        <a:glow>
                                          <a:schemeClr val="bg1"/>
                                        </a:glow>
                                        <a:outerShdw sx="1000" sy="1000" algn="ctr" rotWithShape="0">
                                          <a:schemeClr val="bg1"/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∗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4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4400" i="1" dirty="0">
                                          <a:effectLst>
                                            <a:glow>
                                              <a:schemeClr val="bg1"/>
                                            </a:glow>
                                            <a:outerShdw sx="1000" sy="1000" algn="ctr" rotWithShape="0">
                                              <a:schemeClr val="bg1"/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4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6C3FD7D-5A86-5659-FF47-E44565D3B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879" y="2738404"/>
                <a:ext cx="8000764" cy="1014958"/>
              </a:xfrm>
              <a:prstGeom prst="rect">
                <a:avLst/>
              </a:prstGeom>
              <a:blipFill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81527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D19FF1E-E5DC-474C-BDB9-47926A7C45C7}"/>
              </a:ext>
            </a:extLst>
          </p:cNvPr>
          <p:cNvGrpSpPr/>
          <p:nvPr/>
        </p:nvGrpSpPr>
        <p:grpSpPr>
          <a:xfrm>
            <a:off x="122549" y="1325563"/>
            <a:ext cx="11992762" cy="5324230"/>
            <a:chOff x="122549" y="1325563"/>
            <a:chExt cx="11992762" cy="5324230"/>
          </a:xfrm>
        </p:grpSpPr>
        <p:cxnSp>
          <p:nvCxnSpPr>
            <p:cNvPr id="878" name="Elbow Connector 877">
              <a:extLst>
                <a:ext uri="{FF2B5EF4-FFF2-40B4-BE49-F238E27FC236}">
                  <a16:creationId xmlns:a16="http://schemas.microsoft.com/office/drawing/2014/main" id="{FC89F406-BC6E-0D40-9F01-AB2A2ECCB9F3}"/>
                </a:ext>
              </a:extLst>
            </p:cNvPr>
            <p:cNvCxnSpPr>
              <a:cxnSpLocks/>
              <a:stCxn id="496" idx="6"/>
              <a:endCxn id="854" idx="2"/>
            </p:cNvCxnSpPr>
            <p:nvPr/>
          </p:nvCxnSpPr>
          <p:spPr>
            <a:xfrm>
              <a:off x="2168943" y="2239399"/>
              <a:ext cx="8214035" cy="3945127"/>
            </a:xfrm>
            <a:prstGeom prst="bentConnector3">
              <a:avLst>
                <a:gd name="adj1" fmla="val 60444"/>
              </a:avLst>
            </a:prstGeom>
            <a:ln w="304800">
              <a:solidFill>
                <a:schemeClr val="accent1">
                  <a:alpha val="3414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Elbow Connector 392">
              <a:extLst>
                <a:ext uri="{FF2B5EF4-FFF2-40B4-BE49-F238E27FC236}">
                  <a16:creationId xmlns:a16="http://schemas.microsoft.com/office/drawing/2014/main" id="{7F8C177A-6789-BF4B-80BD-9A553C477E33}"/>
                </a:ext>
              </a:extLst>
            </p:cNvPr>
            <p:cNvCxnSpPr>
              <a:cxnSpLocks/>
              <a:stCxn id="411" idx="0"/>
              <a:endCxn id="394" idx="1"/>
            </p:cNvCxnSpPr>
            <p:nvPr/>
          </p:nvCxnSpPr>
          <p:spPr>
            <a:xfrm rot="16200000" flipH="1">
              <a:off x="3785177" y="1657682"/>
              <a:ext cx="145851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D10A02ED-2F48-8344-BEAB-425709ABF7AD}"/>
                </a:ext>
              </a:extLst>
            </p:cNvPr>
            <p:cNvSpPr/>
            <p:nvPr/>
          </p:nvSpPr>
          <p:spPr>
            <a:xfrm flipV="1">
              <a:off x="3993095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395" name="Elbow Connector 394">
              <a:extLst>
                <a:ext uri="{FF2B5EF4-FFF2-40B4-BE49-F238E27FC236}">
                  <a16:creationId xmlns:a16="http://schemas.microsoft.com/office/drawing/2014/main" id="{DF409FC5-C333-534E-9CE5-1FA0AC04A96A}"/>
                </a:ext>
              </a:extLst>
            </p:cNvPr>
            <p:cNvCxnSpPr>
              <a:cxnSpLocks/>
              <a:stCxn id="394" idx="3"/>
            </p:cNvCxnSpPr>
            <p:nvPr/>
          </p:nvCxnSpPr>
          <p:spPr>
            <a:xfrm flipV="1">
              <a:off x="4256289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7" name="Diamond 396">
              <a:extLst>
                <a:ext uri="{FF2B5EF4-FFF2-40B4-BE49-F238E27FC236}">
                  <a16:creationId xmlns:a16="http://schemas.microsoft.com/office/drawing/2014/main" id="{2225CEDD-2797-D549-B5EF-C405969CF276}"/>
                </a:ext>
              </a:extLst>
            </p:cNvPr>
            <p:cNvSpPr/>
            <p:nvPr/>
          </p:nvSpPr>
          <p:spPr>
            <a:xfrm flipV="1">
              <a:off x="4658399" y="168396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398" name="Elbow Connector 397">
              <a:extLst>
                <a:ext uri="{FF2B5EF4-FFF2-40B4-BE49-F238E27FC236}">
                  <a16:creationId xmlns:a16="http://schemas.microsoft.com/office/drawing/2014/main" id="{C5821BA8-0916-1C4F-8DEB-72B162EEA52B}"/>
                </a:ext>
              </a:extLst>
            </p:cNvPr>
            <p:cNvCxnSpPr>
              <a:cxnSpLocks/>
              <a:stCxn id="397" idx="3"/>
            </p:cNvCxnSpPr>
            <p:nvPr/>
          </p:nvCxnSpPr>
          <p:spPr>
            <a:xfrm flipV="1">
              <a:off x="5021665" y="1581974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Elbow Connector 398">
              <a:extLst>
                <a:ext uri="{FF2B5EF4-FFF2-40B4-BE49-F238E27FC236}">
                  <a16:creationId xmlns:a16="http://schemas.microsoft.com/office/drawing/2014/main" id="{59A61C87-C833-4E40-9966-A9F77DED745C}"/>
                </a:ext>
              </a:extLst>
            </p:cNvPr>
            <p:cNvCxnSpPr>
              <a:cxnSpLocks/>
              <a:endCxn id="397" idx="1"/>
            </p:cNvCxnSpPr>
            <p:nvPr/>
          </p:nvCxnSpPr>
          <p:spPr>
            <a:xfrm rot="16200000" flipH="1">
              <a:off x="4430918" y="163812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1571FB2E-B3B5-E144-8BD1-AC5DEE1C70FE}"/>
                </a:ext>
              </a:extLst>
            </p:cNvPr>
            <p:cNvCxnSpPr>
              <a:cxnSpLocks/>
              <a:endCxn id="401" idx="2"/>
            </p:cNvCxnSpPr>
            <p:nvPr/>
          </p:nvCxnSpPr>
          <p:spPr>
            <a:xfrm>
              <a:off x="3867715" y="1581972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1E658D5F-F93A-FE47-B32B-C111E5F29778}"/>
                </a:ext>
              </a:extLst>
            </p:cNvPr>
            <p:cNvSpPr/>
            <p:nvPr/>
          </p:nvSpPr>
          <p:spPr>
            <a:xfrm flipV="1">
              <a:off x="5284105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03" name="Elbow Connector 402">
              <a:extLst>
                <a:ext uri="{FF2B5EF4-FFF2-40B4-BE49-F238E27FC236}">
                  <a16:creationId xmlns:a16="http://schemas.microsoft.com/office/drawing/2014/main" id="{98BE3D0D-C1B8-7047-9652-F6FB692A9E9A}"/>
                </a:ext>
              </a:extLst>
            </p:cNvPr>
            <p:cNvCxnSpPr>
              <a:cxnSpLocks/>
              <a:stCxn id="445" idx="0"/>
              <a:endCxn id="404" idx="1"/>
            </p:cNvCxnSpPr>
            <p:nvPr/>
          </p:nvCxnSpPr>
          <p:spPr>
            <a:xfrm rot="16200000" flipH="1">
              <a:off x="2089820" y="1661096"/>
              <a:ext cx="145853" cy="263157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491B1B64-42FC-7C4D-9DE9-DF65E346E483}"/>
                </a:ext>
              </a:extLst>
            </p:cNvPr>
            <p:cNvSpPr/>
            <p:nvPr/>
          </p:nvSpPr>
          <p:spPr>
            <a:xfrm flipV="1">
              <a:off x="2294325" y="173400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05" name="Elbow Connector 404">
              <a:extLst>
                <a:ext uri="{FF2B5EF4-FFF2-40B4-BE49-F238E27FC236}">
                  <a16:creationId xmlns:a16="http://schemas.microsoft.com/office/drawing/2014/main" id="{E3518B90-4886-DB4A-819A-10ACE729A192}"/>
                </a:ext>
              </a:extLst>
            </p:cNvPr>
            <p:cNvCxnSpPr>
              <a:cxnSpLocks/>
              <a:stCxn id="404" idx="3"/>
            </p:cNvCxnSpPr>
            <p:nvPr/>
          </p:nvCxnSpPr>
          <p:spPr>
            <a:xfrm flipV="1">
              <a:off x="2557520" y="158197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Diamond 406">
              <a:extLst>
                <a:ext uri="{FF2B5EF4-FFF2-40B4-BE49-F238E27FC236}">
                  <a16:creationId xmlns:a16="http://schemas.microsoft.com/office/drawing/2014/main" id="{B51559DB-8487-DB4A-A25D-FED4C3CF223E}"/>
                </a:ext>
              </a:extLst>
            </p:cNvPr>
            <p:cNvSpPr/>
            <p:nvPr/>
          </p:nvSpPr>
          <p:spPr>
            <a:xfrm flipV="1">
              <a:off x="2959628" y="1683969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08" name="Elbow Connector 407">
              <a:extLst>
                <a:ext uri="{FF2B5EF4-FFF2-40B4-BE49-F238E27FC236}">
                  <a16:creationId xmlns:a16="http://schemas.microsoft.com/office/drawing/2014/main" id="{E9AA2E44-39F0-6544-8382-3BD52F688F4E}"/>
                </a:ext>
              </a:extLst>
            </p:cNvPr>
            <p:cNvCxnSpPr>
              <a:cxnSpLocks/>
              <a:stCxn id="407" idx="3"/>
            </p:cNvCxnSpPr>
            <p:nvPr/>
          </p:nvCxnSpPr>
          <p:spPr>
            <a:xfrm flipV="1">
              <a:off x="3322894" y="158197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Elbow Connector 408">
              <a:extLst>
                <a:ext uri="{FF2B5EF4-FFF2-40B4-BE49-F238E27FC236}">
                  <a16:creationId xmlns:a16="http://schemas.microsoft.com/office/drawing/2014/main" id="{219BD851-1593-934C-82F8-6ACAE243147D}"/>
                </a:ext>
              </a:extLst>
            </p:cNvPr>
            <p:cNvCxnSpPr>
              <a:cxnSpLocks/>
              <a:endCxn id="407" idx="1"/>
            </p:cNvCxnSpPr>
            <p:nvPr/>
          </p:nvCxnSpPr>
          <p:spPr>
            <a:xfrm rot="16200000" flipH="1">
              <a:off x="2732147" y="1638121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CB9F12AC-2A46-A743-B06E-EBEB2F07A82F}"/>
                </a:ext>
              </a:extLst>
            </p:cNvPr>
            <p:cNvCxnSpPr>
              <a:cxnSpLocks/>
              <a:stCxn id="445" idx="6"/>
              <a:endCxn id="411" idx="2"/>
            </p:cNvCxnSpPr>
            <p:nvPr/>
          </p:nvCxnSpPr>
          <p:spPr>
            <a:xfrm>
              <a:off x="2168943" y="1581973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224997BF-0566-5043-B45B-1AFF61FA7690}"/>
                </a:ext>
              </a:extLst>
            </p:cNvPr>
            <p:cNvSpPr/>
            <p:nvPr/>
          </p:nvSpPr>
          <p:spPr>
            <a:xfrm flipV="1">
              <a:off x="3585334" y="144419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41" name="Diamond 440">
              <a:extLst>
                <a:ext uri="{FF2B5EF4-FFF2-40B4-BE49-F238E27FC236}">
                  <a16:creationId xmlns:a16="http://schemas.microsoft.com/office/drawing/2014/main" id="{5ECF96EA-BB0D-CA4A-8DB7-956D4205D9D6}"/>
                </a:ext>
              </a:extLst>
            </p:cNvPr>
            <p:cNvSpPr/>
            <p:nvPr/>
          </p:nvSpPr>
          <p:spPr>
            <a:xfrm flipV="1">
              <a:off x="9757560" y="168396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42" name="Elbow Connector 441">
              <a:extLst>
                <a:ext uri="{FF2B5EF4-FFF2-40B4-BE49-F238E27FC236}">
                  <a16:creationId xmlns:a16="http://schemas.microsoft.com/office/drawing/2014/main" id="{E5D28257-4695-B249-B35E-659F305A3A18}"/>
                </a:ext>
              </a:extLst>
            </p:cNvPr>
            <p:cNvCxnSpPr>
              <a:cxnSpLocks/>
              <a:stCxn id="441" idx="3"/>
            </p:cNvCxnSpPr>
            <p:nvPr/>
          </p:nvCxnSpPr>
          <p:spPr>
            <a:xfrm flipV="1">
              <a:off x="10120826" y="1581974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Elbow Connector 442">
              <a:extLst>
                <a:ext uri="{FF2B5EF4-FFF2-40B4-BE49-F238E27FC236}">
                  <a16:creationId xmlns:a16="http://schemas.microsoft.com/office/drawing/2014/main" id="{FD72471E-64B4-3448-A072-48612DACA9F4}"/>
                </a:ext>
              </a:extLst>
            </p:cNvPr>
            <p:cNvCxnSpPr>
              <a:cxnSpLocks/>
              <a:endCxn id="441" idx="1"/>
            </p:cNvCxnSpPr>
            <p:nvPr/>
          </p:nvCxnSpPr>
          <p:spPr>
            <a:xfrm rot="16200000" flipH="1">
              <a:off x="9530079" y="163812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E2161C31-6959-0C48-B504-655216F9DD24}"/>
                </a:ext>
              </a:extLst>
            </p:cNvPr>
            <p:cNvCxnSpPr>
              <a:cxnSpLocks/>
              <a:endCxn id="415" idx="2"/>
            </p:cNvCxnSpPr>
            <p:nvPr/>
          </p:nvCxnSpPr>
          <p:spPr>
            <a:xfrm>
              <a:off x="8966877" y="1581972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Oval 414">
              <a:extLst>
                <a:ext uri="{FF2B5EF4-FFF2-40B4-BE49-F238E27FC236}">
                  <a16:creationId xmlns:a16="http://schemas.microsoft.com/office/drawing/2014/main" id="{A6C2B56F-DDA3-5B4E-9E97-19D29EC16664}"/>
                </a:ext>
              </a:extLst>
            </p:cNvPr>
            <p:cNvSpPr/>
            <p:nvPr/>
          </p:nvSpPr>
          <p:spPr>
            <a:xfrm flipV="1">
              <a:off x="10383267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8" name="Elbow Connector 437">
              <a:extLst>
                <a:ext uri="{FF2B5EF4-FFF2-40B4-BE49-F238E27FC236}">
                  <a16:creationId xmlns:a16="http://schemas.microsoft.com/office/drawing/2014/main" id="{89940EFA-29CC-8F4F-A277-FC8AA7DFDE31}"/>
                </a:ext>
              </a:extLst>
            </p:cNvPr>
            <p:cNvCxnSpPr>
              <a:cxnSpLocks/>
              <a:stCxn id="401" idx="0"/>
              <a:endCxn id="439" idx="1"/>
            </p:cNvCxnSpPr>
            <p:nvPr/>
          </p:nvCxnSpPr>
          <p:spPr>
            <a:xfrm rot="16200000" flipH="1">
              <a:off x="5485372" y="1656258"/>
              <a:ext cx="145852" cy="27283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D92089E9-9E8B-F546-BCEF-F56A173EABAC}"/>
                </a:ext>
              </a:extLst>
            </p:cNvPr>
            <p:cNvSpPr/>
            <p:nvPr/>
          </p:nvSpPr>
          <p:spPr>
            <a:xfrm flipV="1">
              <a:off x="5694715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40" name="Elbow Connector 439">
              <a:extLst>
                <a:ext uri="{FF2B5EF4-FFF2-40B4-BE49-F238E27FC236}">
                  <a16:creationId xmlns:a16="http://schemas.microsoft.com/office/drawing/2014/main" id="{2C30624F-D02E-774D-8C12-060E5F53485C}"/>
                </a:ext>
              </a:extLst>
            </p:cNvPr>
            <p:cNvCxnSpPr>
              <a:cxnSpLocks/>
              <a:stCxn id="439" idx="3"/>
            </p:cNvCxnSpPr>
            <p:nvPr/>
          </p:nvCxnSpPr>
          <p:spPr>
            <a:xfrm flipV="1">
              <a:off x="5957909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Elbow Connector 435">
              <a:extLst>
                <a:ext uri="{FF2B5EF4-FFF2-40B4-BE49-F238E27FC236}">
                  <a16:creationId xmlns:a16="http://schemas.microsoft.com/office/drawing/2014/main" id="{9C564B50-1FAA-FA47-BEB2-E02311712BB8}"/>
                </a:ext>
              </a:extLst>
            </p:cNvPr>
            <p:cNvCxnSpPr>
              <a:cxnSpLocks/>
              <a:stCxn id="435" idx="3"/>
            </p:cNvCxnSpPr>
            <p:nvPr/>
          </p:nvCxnSpPr>
          <p:spPr>
            <a:xfrm flipV="1">
              <a:off x="6723285" y="1581974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Elbow Connector 436">
              <a:extLst>
                <a:ext uri="{FF2B5EF4-FFF2-40B4-BE49-F238E27FC236}">
                  <a16:creationId xmlns:a16="http://schemas.microsoft.com/office/drawing/2014/main" id="{ED302EE7-9E39-E748-9B39-92902A4765EB}"/>
                </a:ext>
              </a:extLst>
            </p:cNvPr>
            <p:cNvCxnSpPr>
              <a:cxnSpLocks/>
              <a:endCxn id="435" idx="1"/>
            </p:cNvCxnSpPr>
            <p:nvPr/>
          </p:nvCxnSpPr>
          <p:spPr>
            <a:xfrm rot="16200000" flipH="1">
              <a:off x="6132537" y="163812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99AFAED5-B480-AB4A-BE15-B2EAE4A54FB1}"/>
                </a:ext>
              </a:extLst>
            </p:cNvPr>
            <p:cNvCxnSpPr>
              <a:cxnSpLocks/>
              <a:endCxn id="419" idx="2"/>
            </p:cNvCxnSpPr>
            <p:nvPr/>
          </p:nvCxnSpPr>
          <p:spPr>
            <a:xfrm>
              <a:off x="5569335" y="1581972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824FEC62-0650-DD44-82CC-091DDACEB26A}"/>
                </a:ext>
              </a:extLst>
            </p:cNvPr>
            <p:cNvSpPr/>
            <p:nvPr/>
          </p:nvSpPr>
          <p:spPr>
            <a:xfrm flipV="1">
              <a:off x="6985726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2" name="Elbow Connector 431">
              <a:extLst>
                <a:ext uri="{FF2B5EF4-FFF2-40B4-BE49-F238E27FC236}">
                  <a16:creationId xmlns:a16="http://schemas.microsoft.com/office/drawing/2014/main" id="{A6B21595-E6BF-AC45-8215-7F8155A178E3}"/>
                </a:ext>
              </a:extLst>
            </p:cNvPr>
            <p:cNvCxnSpPr>
              <a:cxnSpLocks/>
              <a:stCxn id="419" idx="0"/>
              <a:endCxn id="433" idx="1"/>
            </p:cNvCxnSpPr>
            <p:nvPr/>
          </p:nvCxnSpPr>
          <p:spPr>
            <a:xfrm rot="16200000" flipH="1">
              <a:off x="7185568" y="1657682"/>
              <a:ext cx="145852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03C6BA7B-58F3-3645-AF05-1C032E978472}"/>
                </a:ext>
              </a:extLst>
            </p:cNvPr>
            <p:cNvSpPr/>
            <p:nvPr/>
          </p:nvSpPr>
          <p:spPr>
            <a:xfrm flipV="1">
              <a:off x="7393487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4" name="Elbow Connector 433">
              <a:extLst>
                <a:ext uri="{FF2B5EF4-FFF2-40B4-BE49-F238E27FC236}">
                  <a16:creationId xmlns:a16="http://schemas.microsoft.com/office/drawing/2014/main" id="{53DEA955-4F48-524D-8667-B8576CA779F9}"/>
                </a:ext>
              </a:extLst>
            </p:cNvPr>
            <p:cNvCxnSpPr>
              <a:cxnSpLocks/>
              <a:stCxn id="433" idx="3"/>
            </p:cNvCxnSpPr>
            <p:nvPr/>
          </p:nvCxnSpPr>
          <p:spPr>
            <a:xfrm flipV="1">
              <a:off x="7656681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127DA5E5-D66A-D648-964A-2FE6B081E2F9}"/>
                </a:ext>
              </a:extLst>
            </p:cNvPr>
            <p:cNvCxnSpPr>
              <a:cxnSpLocks/>
            </p:cNvCxnSpPr>
            <p:nvPr/>
          </p:nvCxnSpPr>
          <p:spPr>
            <a:xfrm>
              <a:off x="7268107" y="1581972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Elbow Connector 428">
              <a:extLst>
                <a:ext uri="{FF2B5EF4-FFF2-40B4-BE49-F238E27FC236}">
                  <a16:creationId xmlns:a16="http://schemas.microsoft.com/office/drawing/2014/main" id="{D60288A2-38E3-3943-B847-71D068CB776E}"/>
                </a:ext>
              </a:extLst>
            </p:cNvPr>
            <p:cNvCxnSpPr>
              <a:cxnSpLocks/>
              <a:stCxn id="423" idx="0"/>
              <a:endCxn id="430" idx="1"/>
            </p:cNvCxnSpPr>
            <p:nvPr/>
          </p:nvCxnSpPr>
          <p:spPr>
            <a:xfrm rot="16200000" flipH="1">
              <a:off x="8884339" y="1657683"/>
              <a:ext cx="145852" cy="26998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F8FAD658-4505-5D44-AB36-71DEBE6F3858}"/>
                </a:ext>
              </a:extLst>
            </p:cNvPr>
            <p:cNvSpPr/>
            <p:nvPr/>
          </p:nvSpPr>
          <p:spPr>
            <a:xfrm flipV="1">
              <a:off x="9092257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1" name="Elbow Connector 430">
              <a:extLst>
                <a:ext uri="{FF2B5EF4-FFF2-40B4-BE49-F238E27FC236}">
                  <a16:creationId xmlns:a16="http://schemas.microsoft.com/office/drawing/2014/main" id="{19802C58-ABDB-8348-9E3F-0074FDC7C728}"/>
                </a:ext>
              </a:extLst>
            </p:cNvPr>
            <p:cNvCxnSpPr>
              <a:cxnSpLocks/>
              <a:stCxn id="430" idx="3"/>
            </p:cNvCxnSpPr>
            <p:nvPr/>
          </p:nvCxnSpPr>
          <p:spPr>
            <a:xfrm flipV="1">
              <a:off x="9355451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C6929F0A-D2E2-CD49-B484-24656AB6A55B}"/>
                </a:ext>
              </a:extLst>
            </p:cNvPr>
            <p:cNvSpPr/>
            <p:nvPr/>
          </p:nvSpPr>
          <p:spPr>
            <a:xfrm flipV="1">
              <a:off x="8684497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943AD127-B43D-8447-99B6-973EA8069D10}"/>
                </a:ext>
              </a:extLst>
            </p:cNvPr>
            <p:cNvCxnSpPr>
              <a:cxnSpLocks/>
            </p:cNvCxnSpPr>
            <p:nvPr/>
          </p:nvCxnSpPr>
          <p:spPr>
            <a:xfrm>
              <a:off x="8526772" y="1581973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6FAA325A-8F8C-644E-B8DC-886076140CAA}"/>
                </a:ext>
              </a:extLst>
            </p:cNvPr>
            <p:cNvSpPr/>
            <p:nvPr/>
          </p:nvSpPr>
          <p:spPr>
            <a:xfrm>
              <a:off x="8056256" y="15483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2180CF6A-D01C-9143-A4BB-DFC530CED8BA}"/>
                </a:ext>
              </a:extLst>
            </p:cNvPr>
            <p:cNvSpPr/>
            <p:nvPr/>
          </p:nvSpPr>
          <p:spPr>
            <a:xfrm>
              <a:off x="8215926" y="15483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6B268A4F-B61C-C846-ABE5-9A12DC738DB2}"/>
                </a:ext>
              </a:extLst>
            </p:cNvPr>
            <p:cNvSpPr/>
            <p:nvPr/>
          </p:nvSpPr>
          <p:spPr>
            <a:xfrm>
              <a:off x="8373580" y="15483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951F79B1-FDC1-0B40-948D-560869A4995F}"/>
                </a:ext>
              </a:extLst>
            </p:cNvPr>
            <p:cNvSpPr/>
            <p:nvPr/>
          </p:nvSpPr>
          <p:spPr>
            <a:xfrm flipV="1">
              <a:off x="1893392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46" name="Google Shape;399;p3">
              <a:extLst>
                <a:ext uri="{FF2B5EF4-FFF2-40B4-BE49-F238E27FC236}">
                  <a16:creationId xmlns:a16="http://schemas.microsoft.com/office/drawing/2014/main" id="{F2F6F566-4D20-0F40-B4F1-E3224D8FE34C}"/>
                </a:ext>
              </a:extLst>
            </p:cNvPr>
            <p:cNvSpPr/>
            <p:nvPr/>
          </p:nvSpPr>
          <p:spPr>
            <a:xfrm rot="16200000">
              <a:off x="1311652" y="1427963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039F4F62-E2A5-CC47-B7F8-281EE17C08E2}"/>
                </a:ext>
              </a:extLst>
            </p:cNvPr>
            <p:cNvCxnSpPr>
              <a:cxnSpLocks/>
              <a:stCxn id="446" idx="2"/>
              <a:endCxn id="445" idx="2"/>
            </p:cNvCxnSpPr>
            <p:nvPr/>
          </p:nvCxnSpPr>
          <p:spPr>
            <a:xfrm>
              <a:off x="1623148" y="1581972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DFD8F840-F6EF-A449-AABA-79745B5A44DA}"/>
                </a:ext>
              </a:extLst>
            </p:cNvPr>
            <p:cNvSpPr txBox="1"/>
            <p:nvPr/>
          </p:nvSpPr>
          <p:spPr>
            <a:xfrm>
              <a:off x="315677" y="1325563"/>
              <a:ext cx="877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Eiffel</a:t>
              </a:r>
            </a:p>
          </p:txBody>
        </p:sp>
        <p:sp>
          <p:nvSpPr>
            <p:cNvPr id="513" name="Diamond 512">
              <a:extLst>
                <a:ext uri="{FF2B5EF4-FFF2-40B4-BE49-F238E27FC236}">
                  <a16:creationId xmlns:a16="http://schemas.microsoft.com/office/drawing/2014/main" id="{5D120DD2-411A-284F-BAEF-227D5741021D}"/>
                </a:ext>
              </a:extLst>
            </p:cNvPr>
            <p:cNvSpPr/>
            <p:nvPr/>
          </p:nvSpPr>
          <p:spPr>
            <a:xfrm flipV="1">
              <a:off x="9754710" y="23413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14" name="Elbow Connector 513">
              <a:extLst>
                <a:ext uri="{FF2B5EF4-FFF2-40B4-BE49-F238E27FC236}">
                  <a16:creationId xmlns:a16="http://schemas.microsoft.com/office/drawing/2014/main" id="{59233BF3-36D0-B146-9A41-21899D7C9D90}"/>
                </a:ext>
              </a:extLst>
            </p:cNvPr>
            <p:cNvCxnSpPr>
              <a:cxnSpLocks/>
              <a:stCxn id="513" idx="3"/>
            </p:cNvCxnSpPr>
            <p:nvPr/>
          </p:nvCxnSpPr>
          <p:spPr>
            <a:xfrm flipV="1">
              <a:off x="10117976" y="22394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Elbow Connector 514">
              <a:extLst>
                <a:ext uri="{FF2B5EF4-FFF2-40B4-BE49-F238E27FC236}">
                  <a16:creationId xmlns:a16="http://schemas.microsoft.com/office/drawing/2014/main" id="{B1EF5E5E-B7C8-C44A-ADFE-C139DCC4FA10}"/>
                </a:ext>
              </a:extLst>
            </p:cNvPr>
            <p:cNvCxnSpPr>
              <a:cxnSpLocks/>
              <a:endCxn id="513" idx="1"/>
            </p:cNvCxnSpPr>
            <p:nvPr/>
          </p:nvCxnSpPr>
          <p:spPr>
            <a:xfrm rot="16200000" flipH="1">
              <a:off x="9527229" y="22955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0F21352A-07C3-B241-A474-CAA505E88D8C}"/>
                </a:ext>
              </a:extLst>
            </p:cNvPr>
            <p:cNvCxnSpPr>
              <a:cxnSpLocks/>
              <a:endCxn id="452" idx="2"/>
            </p:cNvCxnSpPr>
            <p:nvPr/>
          </p:nvCxnSpPr>
          <p:spPr>
            <a:xfrm>
              <a:off x="8964027" y="22393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2" name="Oval 451">
              <a:extLst>
                <a:ext uri="{FF2B5EF4-FFF2-40B4-BE49-F238E27FC236}">
                  <a16:creationId xmlns:a16="http://schemas.microsoft.com/office/drawing/2014/main" id="{A04ADAE0-6AE3-B14B-B40C-ECD493687F1D}"/>
                </a:ext>
              </a:extLst>
            </p:cNvPr>
            <p:cNvSpPr/>
            <p:nvPr/>
          </p:nvSpPr>
          <p:spPr>
            <a:xfrm flipV="1">
              <a:off x="10380417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10" name="Diamond 509">
              <a:extLst>
                <a:ext uri="{FF2B5EF4-FFF2-40B4-BE49-F238E27FC236}">
                  <a16:creationId xmlns:a16="http://schemas.microsoft.com/office/drawing/2014/main" id="{5F97D667-16B0-0C4F-89DB-8CD34A65C282}"/>
                </a:ext>
              </a:extLst>
            </p:cNvPr>
            <p:cNvSpPr/>
            <p:nvPr/>
          </p:nvSpPr>
          <p:spPr>
            <a:xfrm flipV="1">
              <a:off x="6357168" y="23413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11" name="Elbow Connector 510">
              <a:extLst>
                <a:ext uri="{FF2B5EF4-FFF2-40B4-BE49-F238E27FC236}">
                  <a16:creationId xmlns:a16="http://schemas.microsoft.com/office/drawing/2014/main" id="{F8EEB260-3F88-6043-BFFB-53E122AD9734}"/>
                </a:ext>
              </a:extLst>
            </p:cNvPr>
            <p:cNvCxnSpPr>
              <a:cxnSpLocks/>
              <a:stCxn id="510" idx="3"/>
            </p:cNvCxnSpPr>
            <p:nvPr/>
          </p:nvCxnSpPr>
          <p:spPr>
            <a:xfrm flipV="1">
              <a:off x="6720435" y="22394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Elbow Connector 511">
              <a:extLst>
                <a:ext uri="{FF2B5EF4-FFF2-40B4-BE49-F238E27FC236}">
                  <a16:creationId xmlns:a16="http://schemas.microsoft.com/office/drawing/2014/main" id="{8C183785-B9B9-1E4F-AC12-730A9B24AA4E}"/>
                </a:ext>
              </a:extLst>
            </p:cNvPr>
            <p:cNvCxnSpPr>
              <a:cxnSpLocks/>
              <a:endCxn id="510" idx="1"/>
            </p:cNvCxnSpPr>
            <p:nvPr/>
          </p:nvCxnSpPr>
          <p:spPr>
            <a:xfrm rot="16200000" flipH="1">
              <a:off x="6129687" y="22955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56F0E26E-C3A0-7245-8E01-F3C0366C3C66}"/>
                </a:ext>
              </a:extLst>
            </p:cNvPr>
            <p:cNvCxnSpPr>
              <a:cxnSpLocks/>
              <a:endCxn id="455" idx="2"/>
            </p:cNvCxnSpPr>
            <p:nvPr/>
          </p:nvCxnSpPr>
          <p:spPr>
            <a:xfrm>
              <a:off x="5566485" y="22393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687418F1-1246-FF49-B329-782956DA5911}"/>
                </a:ext>
              </a:extLst>
            </p:cNvPr>
            <p:cNvSpPr/>
            <p:nvPr/>
          </p:nvSpPr>
          <p:spPr>
            <a:xfrm flipV="1">
              <a:off x="6982876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08" name="Elbow Connector 507">
              <a:extLst>
                <a:ext uri="{FF2B5EF4-FFF2-40B4-BE49-F238E27FC236}">
                  <a16:creationId xmlns:a16="http://schemas.microsoft.com/office/drawing/2014/main" id="{188AC87E-775C-EE4F-82CA-AD6793E65512}"/>
                </a:ext>
              </a:extLst>
            </p:cNvPr>
            <p:cNvCxnSpPr>
              <a:cxnSpLocks/>
              <a:stCxn id="507" idx="3"/>
            </p:cNvCxnSpPr>
            <p:nvPr/>
          </p:nvCxnSpPr>
          <p:spPr>
            <a:xfrm flipV="1">
              <a:off x="5021664" y="22394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Elbow Connector 508">
              <a:extLst>
                <a:ext uri="{FF2B5EF4-FFF2-40B4-BE49-F238E27FC236}">
                  <a16:creationId xmlns:a16="http://schemas.microsoft.com/office/drawing/2014/main" id="{D6BDACB4-84A4-4549-8EAB-99F1954CB939}"/>
                </a:ext>
              </a:extLst>
            </p:cNvPr>
            <p:cNvCxnSpPr>
              <a:cxnSpLocks/>
              <a:endCxn id="507" idx="1"/>
            </p:cNvCxnSpPr>
            <p:nvPr/>
          </p:nvCxnSpPr>
          <p:spPr>
            <a:xfrm rot="16200000" flipH="1">
              <a:off x="4430917" y="22955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36EB277B-4730-3E4E-8344-B3C1FD77398A}"/>
                </a:ext>
              </a:extLst>
            </p:cNvPr>
            <p:cNvCxnSpPr>
              <a:cxnSpLocks/>
              <a:endCxn id="458" idx="2"/>
            </p:cNvCxnSpPr>
            <p:nvPr/>
          </p:nvCxnSpPr>
          <p:spPr>
            <a:xfrm>
              <a:off x="3867715" y="22393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2F9A4F80-D885-AE45-A7B8-B4A1A0D0B593}"/>
                </a:ext>
              </a:extLst>
            </p:cNvPr>
            <p:cNvSpPr/>
            <p:nvPr/>
          </p:nvSpPr>
          <p:spPr>
            <a:xfrm flipV="1">
              <a:off x="5284105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04" name="Diamond 503">
              <a:extLst>
                <a:ext uri="{FF2B5EF4-FFF2-40B4-BE49-F238E27FC236}">
                  <a16:creationId xmlns:a16="http://schemas.microsoft.com/office/drawing/2014/main" id="{C63CBCE3-A5EE-014E-B5D2-33BD60DC7E4D}"/>
                </a:ext>
              </a:extLst>
            </p:cNvPr>
            <p:cNvSpPr/>
            <p:nvPr/>
          </p:nvSpPr>
          <p:spPr>
            <a:xfrm flipV="1">
              <a:off x="2959627" y="2341396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05" name="Elbow Connector 504">
              <a:extLst>
                <a:ext uri="{FF2B5EF4-FFF2-40B4-BE49-F238E27FC236}">
                  <a16:creationId xmlns:a16="http://schemas.microsoft.com/office/drawing/2014/main" id="{77090B38-A435-BF4A-9331-27FCD5EDB070}"/>
                </a:ext>
              </a:extLst>
            </p:cNvPr>
            <p:cNvCxnSpPr>
              <a:cxnSpLocks/>
              <a:stCxn id="504" idx="3"/>
            </p:cNvCxnSpPr>
            <p:nvPr/>
          </p:nvCxnSpPr>
          <p:spPr>
            <a:xfrm flipV="1">
              <a:off x="3322893" y="2239401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Elbow Connector 505">
              <a:extLst>
                <a:ext uri="{FF2B5EF4-FFF2-40B4-BE49-F238E27FC236}">
                  <a16:creationId xmlns:a16="http://schemas.microsoft.com/office/drawing/2014/main" id="{78F584C6-F587-E145-B5F8-C4FBAF7ECD86}"/>
                </a:ext>
              </a:extLst>
            </p:cNvPr>
            <p:cNvCxnSpPr>
              <a:cxnSpLocks/>
              <a:endCxn id="504" idx="1"/>
            </p:cNvCxnSpPr>
            <p:nvPr/>
          </p:nvCxnSpPr>
          <p:spPr>
            <a:xfrm rot="16200000" flipH="1">
              <a:off x="2732146" y="2295548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88D41582-C4EB-9648-B6C1-DB267F876258}"/>
                </a:ext>
              </a:extLst>
            </p:cNvPr>
            <p:cNvCxnSpPr>
              <a:cxnSpLocks/>
              <a:stCxn id="496" idx="6"/>
              <a:endCxn id="461" idx="2"/>
            </p:cNvCxnSpPr>
            <p:nvPr/>
          </p:nvCxnSpPr>
          <p:spPr>
            <a:xfrm>
              <a:off x="2168943" y="2239399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4D944ADF-83EB-3745-9437-94AEDEC94AF0}"/>
                </a:ext>
              </a:extLst>
            </p:cNvPr>
            <p:cNvSpPr/>
            <p:nvPr/>
          </p:nvSpPr>
          <p:spPr>
            <a:xfrm flipV="1">
              <a:off x="3585334" y="21016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51566DB7-AB33-D34B-B923-08397B9C1690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2239398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C23FCE6E-3D9D-0340-9FAB-307DC18846CF}"/>
                </a:ext>
              </a:extLst>
            </p:cNvPr>
            <p:cNvSpPr/>
            <p:nvPr/>
          </p:nvSpPr>
          <p:spPr>
            <a:xfrm flipV="1">
              <a:off x="8681647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408CD1A8-4811-9643-B490-EB8556B94096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2239399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1" name="Oval 500">
              <a:extLst>
                <a:ext uri="{FF2B5EF4-FFF2-40B4-BE49-F238E27FC236}">
                  <a16:creationId xmlns:a16="http://schemas.microsoft.com/office/drawing/2014/main" id="{530F9609-7587-9E48-B902-577C93C1BEFE}"/>
                </a:ext>
              </a:extLst>
            </p:cNvPr>
            <p:cNvSpPr/>
            <p:nvPr/>
          </p:nvSpPr>
          <p:spPr>
            <a:xfrm>
              <a:off x="8053406" y="22057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D7C2DFE8-935A-024B-9F29-C51221733284}"/>
                </a:ext>
              </a:extLst>
            </p:cNvPr>
            <p:cNvSpPr/>
            <p:nvPr/>
          </p:nvSpPr>
          <p:spPr>
            <a:xfrm>
              <a:off x="8213076" y="22057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03" name="Oval 502">
              <a:extLst>
                <a:ext uri="{FF2B5EF4-FFF2-40B4-BE49-F238E27FC236}">
                  <a16:creationId xmlns:a16="http://schemas.microsoft.com/office/drawing/2014/main" id="{5BE53A89-7ACD-1F48-AB9D-14C74E857E88}"/>
                </a:ext>
              </a:extLst>
            </p:cNvPr>
            <p:cNvSpPr/>
            <p:nvPr/>
          </p:nvSpPr>
          <p:spPr>
            <a:xfrm>
              <a:off x="8370730" y="22057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F149BBB9-0222-C94B-A1D0-EBEC43F75F56}"/>
                </a:ext>
              </a:extLst>
            </p:cNvPr>
            <p:cNvSpPr/>
            <p:nvPr/>
          </p:nvSpPr>
          <p:spPr>
            <a:xfrm flipV="1">
              <a:off x="1893391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97" name="Google Shape;399;p3">
              <a:extLst>
                <a:ext uri="{FF2B5EF4-FFF2-40B4-BE49-F238E27FC236}">
                  <a16:creationId xmlns:a16="http://schemas.microsoft.com/office/drawing/2014/main" id="{74DC8F6A-E941-374E-B9A3-295E3A4D281D}"/>
                </a:ext>
              </a:extLst>
            </p:cNvPr>
            <p:cNvSpPr/>
            <p:nvPr/>
          </p:nvSpPr>
          <p:spPr>
            <a:xfrm rot="16200000">
              <a:off x="1311651" y="2085390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104B7708-AFE5-9440-9FE5-E6A71DB3895D}"/>
                </a:ext>
              </a:extLst>
            </p:cNvPr>
            <p:cNvCxnSpPr>
              <a:cxnSpLocks/>
              <a:stCxn id="497" idx="2"/>
            </p:cNvCxnSpPr>
            <p:nvPr/>
          </p:nvCxnSpPr>
          <p:spPr>
            <a:xfrm>
              <a:off x="1623147" y="2239399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C8AFC8C2-CD51-074B-B042-207EE761D335}"/>
                </a:ext>
              </a:extLst>
            </p:cNvPr>
            <p:cNvSpPr txBox="1"/>
            <p:nvPr/>
          </p:nvSpPr>
          <p:spPr>
            <a:xfrm>
              <a:off x="227385" y="2019429"/>
              <a:ext cx="966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Tower</a:t>
              </a:r>
            </a:p>
          </p:txBody>
        </p:sp>
        <p:cxnSp>
          <p:nvCxnSpPr>
            <p:cNvPr id="491" name="Elbow Connector 490">
              <a:extLst>
                <a:ext uri="{FF2B5EF4-FFF2-40B4-BE49-F238E27FC236}">
                  <a16:creationId xmlns:a16="http://schemas.microsoft.com/office/drawing/2014/main" id="{279CCB39-E9D0-7F49-8E78-A5335C0E8A48}"/>
                </a:ext>
              </a:extLst>
            </p:cNvPr>
            <p:cNvCxnSpPr>
              <a:cxnSpLocks/>
              <a:stCxn id="463" idx="0"/>
              <a:endCxn id="493" idx="1"/>
            </p:cNvCxnSpPr>
            <p:nvPr/>
          </p:nvCxnSpPr>
          <p:spPr>
            <a:xfrm rot="16200000" flipH="1">
              <a:off x="8881489" y="2315109"/>
              <a:ext cx="145852" cy="26998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1D9B8164-E7C7-5E49-A3FB-A93D25459929}"/>
                </a:ext>
              </a:extLst>
            </p:cNvPr>
            <p:cNvCxnSpPr>
              <a:cxnSpLocks/>
              <a:stCxn id="423" idx="0"/>
              <a:endCxn id="495" idx="2"/>
            </p:cNvCxnSpPr>
            <p:nvPr/>
          </p:nvCxnSpPr>
          <p:spPr>
            <a:xfrm flipH="1">
              <a:off x="8819953" y="1719749"/>
              <a:ext cx="2320" cy="311841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F6F846C1-FC9A-BE4E-BE9D-96FF7FEEB133}"/>
                </a:ext>
              </a:extLst>
            </p:cNvPr>
            <p:cNvSpPr/>
            <p:nvPr/>
          </p:nvSpPr>
          <p:spPr>
            <a:xfrm flipV="1">
              <a:off x="9089407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94" name="Elbow Connector 493">
              <a:extLst>
                <a:ext uri="{FF2B5EF4-FFF2-40B4-BE49-F238E27FC236}">
                  <a16:creationId xmlns:a16="http://schemas.microsoft.com/office/drawing/2014/main" id="{D659A5BA-6763-2949-B5CE-CDAF737F36C1}"/>
                </a:ext>
              </a:extLst>
            </p:cNvPr>
            <p:cNvCxnSpPr>
              <a:cxnSpLocks/>
              <a:stCxn id="493" idx="3"/>
            </p:cNvCxnSpPr>
            <p:nvPr/>
          </p:nvCxnSpPr>
          <p:spPr>
            <a:xfrm flipV="1">
              <a:off x="9352601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5" name="Arc 494">
              <a:extLst>
                <a:ext uri="{FF2B5EF4-FFF2-40B4-BE49-F238E27FC236}">
                  <a16:creationId xmlns:a16="http://schemas.microsoft.com/office/drawing/2014/main" id="{2B839C24-D364-4B45-8E45-86CD3C9A1C25}"/>
                </a:ext>
              </a:extLst>
            </p:cNvPr>
            <p:cNvSpPr/>
            <p:nvPr/>
          </p:nvSpPr>
          <p:spPr>
            <a:xfrm flipV="1">
              <a:off x="8619843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6" name="Elbow Connector 485">
              <a:extLst>
                <a:ext uri="{FF2B5EF4-FFF2-40B4-BE49-F238E27FC236}">
                  <a16:creationId xmlns:a16="http://schemas.microsoft.com/office/drawing/2014/main" id="{82238F40-3B36-FA4D-AEAA-B4C669A0D8A6}"/>
                </a:ext>
              </a:extLst>
            </p:cNvPr>
            <p:cNvCxnSpPr>
              <a:cxnSpLocks/>
              <a:stCxn id="458" idx="0"/>
              <a:endCxn id="488" idx="1"/>
            </p:cNvCxnSpPr>
            <p:nvPr/>
          </p:nvCxnSpPr>
          <p:spPr>
            <a:xfrm rot="16200000" flipH="1">
              <a:off x="5483947" y="2315109"/>
              <a:ext cx="145852" cy="26998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35994CD8-D76C-2746-91DD-D0B21D923EBB}"/>
                </a:ext>
              </a:extLst>
            </p:cNvPr>
            <p:cNvCxnSpPr>
              <a:cxnSpLocks/>
            </p:cNvCxnSpPr>
            <p:nvPr/>
          </p:nvCxnSpPr>
          <p:spPr>
            <a:xfrm>
              <a:off x="5419917" y="171974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062BD3DB-3E8F-8F4C-8AB7-B5012B355833}"/>
                </a:ext>
              </a:extLst>
            </p:cNvPr>
            <p:cNvSpPr/>
            <p:nvPr/>
          </p:nvSpPr>
          <p:spPr>
            <a:xfrm flipV="1">
              <a:off x="5691865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9" name="Elbow Connector 488">
              <a:extLst>
                <a:ext uri="{FF2B5EF4-FFF2-40B4-BE49-F238E27FC236}">
                  <a16:creationId xmlns:a16="http://schemas.microsoft.com/office/drawing/2014/main" id="{64D44D61-A6D9-3349-AD16-EAFABD9B463D}"/>
                </a:ext>
              </a:extLst>
            </p:cNvPr>
            <p:cNvCxnSpPr>
              <a:cxnSpLocks/>
              <a:stCxn id="488" idx="3"/>
            </p:cNvCxnSpPr>
            <p:nvPr/>
          </p:nvCxnSpPr>
          <p:spPr>
            <a:xfrm flipV="1">
              <a:off x="5955059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0" name="Arc 489">
              <a:extLst>
                <a:ext uri="{FF2B5EF4-FFF2-40B4-BE49-F238E27FC236}">
                  <a16:creationId xmlns:a16="http://schemas.microsoft.com/office/drawing/2014/main" id="{3312909E-3F0B-F24A-94C3-1EB555FD1B79}"/>
                </a:ext>
              </a:extLst>
            </p:cNvPr>
            <p:cNvSpPr/>
            <p:nvPr/>
          </p:nvSpPr>
          <p:spPr>
            <a:xfrm flipV="1">
              <a:off x="5222301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1" name="Elbow Connector 480">
              <a:extLst>
                <a:ext uri="{FF2B5EF4-FFF2-40B4-BE49-F238E27FC236}">
                  <a16:creationId xmlns:a16="http://schemas.microsoft.com/office/drawing/2014/main" id="{4E0A5C59-8430-E341-AA5D-5D6D2A88DD50}"/>
                </a:ext>
              </a:extLst>
            </p:cNvPr>
            <p:cNvCxnSpPr>
              <a:cxnSpLocks/>
              <a:stCxn id="455" idx="0"/>
              <a:endCxn id="483" idx="1"/>
            </p:cNvCxnSpPr>
            <p:nvPr/>
          </p:nvCxnSpPr>
          <p:spPr>
            <a:xfrm rot="16200000" flipH="1">
              <a:off x="7182718" y="2315108"/>
              <a:ext cx="145852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898D6E6A-F416-5046-8AC3-07FBEEE09A39}"/>
                </a:ext>
              </a:extLst>
            </p:cNvPr>
            <p:cNvCxnSpPr>
              <a:cxnSpLocks/>
              <a:stCxn id="419" idx="0"/>
              <a:endCxn id="485" idx="2"/>
            </p:cNvCxnSpPr>
            <p:nvPr/>
          </p:nvCxnSpPr>
          <p:spPr>
            <a:xfrm flipH="1">
              <a:off x="7121183" y="1719749"/>
              <a:ext cx="2319" cy="311841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9632759A-30A0-CD43-9EFE-DCE29B8492EA}"/>
                </a:ext>
              </a:extLst>
            </p:cNvPr>
            <p:cNvSpPr/>
            <p:nvPr/>
          </p:nvSpPr>
          <p:spPr>
            <a:xfrm flipV="1">
              <a:off x="7390637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4" name="Elbow Connector 483">
              <a:extLst>
                <a:ext uri="{FF2B5EF4-FFF2-40B4-BE49-F238E27FC236}">
                  <a16:creationId xmlns:a16="http://schemas.microsoft.com/office/drawing/2014/main" id="{413991AD-E992-8F4A-A364-442ADF5F5A4B}"/>
                </a:ext>
              </a:extLst>
            </p:cNvPr>
            <p:cNvCxnSpPr>
              <a:cxnSpLocks/>
              <a:stCxn id="483" idx="3"/>
            </p:cNvCxnSpPr>
            <p:nvPr/>
          </p:nvCxnSpPr>
          <p:spPr>
            <a:xfrm flipV="1">
              <a:off x="7653831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5" name="Arc 484">
              <a:extLst>
                <a:ext uri="{FF2B5EF4-FFF2-40B4-BE49-F238E27FC236}">
                  <a16:creationId xmlns:a16="http://schemas.microsoft.com/office/drawing/2014/main" id="{89AF8949-2193-094D-8AB0-ECE754A4FE0E}"/>
                </a:ext>
              </a:extLst>
            </p:cNvPr>
            <p:cNvSpPr/>
            <p:nvPr/>
          </p:nvSpPr>
          <p:spPr>
            <a:xfrm flipV="1">
              <a:off x="6921073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6" name="Elbow Connector 475">
              <a:extLst>
                <a:ext uri="{FF2B5EF4-FFF2-40B4-BE49-F238E27FC236}">
                  <a16:creationId xmlns:a16="http://schemas.microsoft.com/office/drawing/2014/main" id="{DD061C28-809E-B744-B50A-AD0BDD5A34A3}"/>
                </a:ext>
              </a:extLst>
            </p:cNvPr>
            <p:cNvCxnSpPr>
              <a:cxnSpLocks/>
              <a:stCxn id="496" idx="0"/>
              <a:endCxn id="478" idx="1"/>
            </p:cNvCxnSpPr>
            <p:nvPr/>
          </p:nvCxnSpPr>
          <p:spPr>
            <a:xfrm rot="16200000" flipH="1">
              <a:off x="2089819" y="2318522"/>
              <a:ext cx="145853" cy="263157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7F486746-DECB-0C4B-AE5F-52DBBA18EEF0}"/>
                </a:ext>
              </a:extLst>
            </p:cNvPr>
            <p:cNvCxnSpPr>
              <a:cxnSpLocks/>
            </p:cNvCxnSpPr>
            <p:nvPr/>
          </p:nvCxnSpPr>
          <p:spPr>
            <a:xfrm>
              <a:off x="2031167" y="171974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914651F8-CE9B-5040-AC94-18C881679845}"/>
                </a:ext>
              </a:extLst>
            </p:cNvPr>
            <p:cNvSpPr/>
            <p:nvPr/>
          </p:nvSpPr>
          <p:spPr>
            <a:xfrm flipV="1">
              <a:off x="2294324" y="2391431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9" name="Elbow Connector 478">
              <a:extLst>
                <a:ext uri="{FF2B5EF4-FFF2-40B4-BE49-F238E27FC236}">
                  <a16:creationId xmlns:a16="http://schemas.microsoft.com/office/drawing/2014/main" id="{78F892D2-CED6-664F-8777-CC76D4CA991B}"/>
                </a:ext>
              </a:extLst>
            </p:cNvPr>
            <p:cNvCxnSpPr>
              <a:cxnSpLocks/>
              <a:stCxn id="478" idx="3"/>
            </p:cNvCxnSpPr>
            <p:nvPr/>
          </p:nvCxnSpPr>
          <p:spPr>
            <a:xfrm flipV="1">
              <a:off x="2557518" y="2239399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0" name="Arc 479">
              <a:extLst>
                <a:ext uri="{FF2B5EF4-FFF2-40B4-BE49-F238E27FC236}">
                  <a16:creationId xmlns:a16="http://schemas.microsoft.com/office/drawing/2014/main" id="{69AF0AD3-847C-B74E-92AD-405361CA9DC5}"/>
                </a:ext>
              </a:extLst>
            </p:cNvPr>
            <p:cNvSpPr/>
            <p:nvPr/>
          </p:nvSpPr>
          <p:spPr>
            <a:xfrm flipV="1">
              <a:off x="1824759" y="20314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1" name="Elbow Connector 470">
              <a:extLst>
                <a:ext uri="{FF2B5EF4-FFF2-40B4-BE49-F238E27FC236}">
                  <a16:creationId xmlns:a16="http://schemas.microsoft.com/office/drawing/2014/main" id="{231F4D1A-1F02-CB48-83E3-6E93E78F5523}"/>
                </a:ext>
              </a:extLst>
            </p:cNvPr>
            <p:cNvCxnSpPr>
              <a:cxnSpLocks/>
              <a:stCxn id="461" idx="0"/>
              <a:endCxn id="473" idx="1"/>
            </p:cNvCxnSpPr>
            <p:nvPr/>
          </p:nvCxnSpPr>
          <p:spPr>
            <a:xfrm rot="16200000" flipH="1">
              <a:off x="3785177" y="2315108"/>
              <a:ext cx="145851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A52400E9-8557-3E48-8A52-87833B2EC0A6}"/>
                </a:ext>
              </a:extLst>
            </p:cNvPr>
            <p:cNvCxnSpPr>
              <a:cxnSpLocks/>
            </p:cNvCxnSpPr>
            <p:nvPr/>
          </p:nvCxnSpPr>
          <p:spPr>
            <a:xfrm>
              <a:off x="3721147" y="171974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EF516D69-9FAB-0A4C-9705-4DFDAA6B8D84}"/>
                </a:ext>
              </a:extLst>
            </p:cNvPr>
            <p:cNvSpPr/>
            <p:nvPr/>
          </p:nvSpPr>
          <p:spPr>
            <a:xfrm flipV="1">
              <a:off x="3993095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4" name="Elbow Connector 473">
              <a:extLst>
                <a:ext uri="{FF2B5EF4-FFF2-40B4-BE49-F238E27FC236}">
                  <a16:creationId xmlns:a16="http://schemas.microsoft.com/office/drawing/2014/main" id="{E5361130-A580-8846-A3B2-AF740FB6FDD5}"/>
                </a:ext>
              </a:extLst>
            </p:cNvPr>
            <p:cNvCxnSpPr>
              <a:cxnSpLocks/>
              <a:stCxn id="473" idx="3"/>
            </p:cNvCxnSpPr>
            <p:nvPr/>
          </p:nvCxnSpPr>
          <p:spPr>
            <a:xfrm flipV="1">
              <a:off x="4256289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5" name="Arc 474">
              <a:extLst>
                <a:ext uri="{FF2B5EF4-FFF2-40B4-BE49-F238E27FC236}">
                  <a16:creationId xmlns:a16="http://schemas.microsoft.com/office/drawing/2014/main" id="{CB024890-2826-1E41-81FB-0F10D63ECB74}"/>
                </a:ext>
              </a:extLst>
            </p:cNvPr>
            <p:cNvSpPr/>
            <p:nvPr/>
          </p:nvSpPr>
          <p:spPr>
            <a:xfrm flipV="1">
              <a:off x="3523531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B86357C8-CBA0-7E46-B0C6-8EFDF61F6E99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id="{2C2336D8-56C4-6648-86BF-84E587A2A23E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6C2F5687-E8ED-F94A-A7A1-7D50199AB4F3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6EF0E1BE-A404-6D46-9C18-7FB18A16ED48}"/>
                </a:ext>
              </a:extLst>
            </p:cNvPr>
            <p:cNvSpPr/>
            <p:nvPr/>
          </p:nvSpPr>
          <p:spPr>
            <a:xfrm flipV="1">
              <a:off x="9089407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21" name="Diamond 520">
              <a:extLst>
                <a:ext uri="{FF2B5EF4-FFF2-40B4-BE49-F238E27FC236}">
                  <a16:creationId xmlns:a16="http://schemas.microsoft.com/office/drawing/2014/main" id="{7BF2EEC1-A957-7B41-AD29-697F1E798147}"/>
                </a:ext>
              </a:extLst>
            </p:cNvPr>
            <p:cNvSpPr/>
            <p:nvPr/>
          </p:nvSpPr>
          <p:spPr>
            <a:xfrm flipV="1">
              <a:off x="9754710" y="2998821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22" name="Arc 521">
              <a:extLst>
                <a:ext uri="{FF2B5EF4-FFF2-40B4-BE49-F238E27FC236}">
                  <a16:creationId xmlns:a16="http://schemas.microsoft.com/office/drawing/2014/main" id="{7072EA50-F950-284B-9D01-F62D8A863ABA}"/>
                </a:ext>
              </a:extLst>
            </p:cNvPr>
            <p:cNvSpPr/>
            <p:nvPr/>
          </p:nvSpPr>
          <p:spPr>
            <a:xfrm flipV="1">
              <a:off x="8619843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001AA718-EE64-8547-B51E-E39A88F67E85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id="{8A9F6FDE-570B-8241-BA39-90EACCE9D240}"/>
                </a:ext>
              </a:extLst>
            </p:cNvPr>
            <p:cNvCxnSpPr>
              <a:cxnSpLocks/>
              <a:endCxn id="520" idx="1"/>
            </p:cNvCxnSpPr>
            <p:nvPr/>
          </p:nvCxnSpPr>
          <p:spPr>
            <a:xfrm flipV="1">
              <a:off x="8830778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Elbow Connector 524">
              <a:extLst>
                <a:ext uri="{FF2B5EF4-FFF2-40B4-BE49-F238E27FC236}">
                  <a16:creationId xmlns:a16="http://schemas.microsoft.com/office/drawing/2014/main" id="{4A2C53CC-9AC5-3D4B-AAF5-F08F86601998}"/>
                </a:ext>
              </a:extLst>
            </p:cNvPr>
            <p:cNvCxnSpPr>
              <a:cxnSpLocks/>
              <a:stCxn id="520" idx="3"/>
            </p:cNvCxnSpPr>
            <p:nvPr/>
          </p:nvCxnSpPr>
          <p:spPr>
            <a:xfrm flipV="1">
              <a:off x="9352601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Elbow Connector 525">
              <a:extLst>
                <a:ext uri="{FF2B5EF4-FFF2-40B4-BE49-F238E27FC236}">
                  <a16:creationId xmlns:a16="http://schemas.microsoft.com/office/drawing/2014/main" id="{BB45BF72-B01A-3C49-A5BC-1B36FDCCA417}"/>
                </a:ext>
              </a:extLst>
            </p:cNvPr>
            <p:cNvCxnSpPr>
              <a:cxnSpLocks/>
              <a:stCxn id="521" idx="3"/>
            </p:cNvCxnSpPr>
            <p:nvPr/>
          </p:nvCxnSpPr>
          <p:spPr>
            <a:xfrm flipV="1">
              <a:off x="10117976" y="2896826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Elbow Connector 526">
              <a:extLst>
                <a:ext uri="{FF2B5EF4-FFF2-40B4-BE49-F238E27FC236}">
                  <a16:creationId xmlns:a16="http://schemas.microsoft.com/office/drawing/2014/main" id="{A676FA75-DC9C-8647-B65B-6FE622478BA1}"/>
                </a:ext>
              </a:extLst>
            </p:cNvPr>
            <p:cNvCxnSpPr>
              <a:cxnSpLocks/>
              <a:endCxn id="521" idx="1"/>
            </p:cNvCxnSpPr>
            <p:nvPr/>
          </p:nvCxnSpPr>
          <p:spPr>
            <a:xfrm rot="16200000" flipH="1">
              <a:off x="9527229" y="2952973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id="{B988E774-4A79-0848-862B-E2C0263BA3D2}"/>
                </a:ext>
              </a:extLst>
            </p:cNvPr>
            <p:cNvCxnSpPr>
              <a:cxnSpLocks/>
              <a:endCxn id="529" idx="2"/>
            </p:cNvCxnSpPr>
            <p:nvPr/>
          </p:nvCxnSpPr>
          <p:spPr>
            <a:xfrm>
              <a:off x="8964027" y="2896824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E119276B-9052-2440-AD07-89C1C60DCB61}"/>
                </a:ext>
              </a:extLst>
            </p:cNvPr>
            <p:cNvSpPr/>
            <p:nvPr/>
          </p:nvSpPr>
          <p:spPr>
            <a:xfrm flipV="1">
              <a:off x="10380417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id="{5249E579-C0C4-5C4D-94C0-614C17CA5D0F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1" name="Rectangle 530">
              <a:extLst>
                <a:ext uri="{FF2B5EF4-FFF2-40B4-BE49-F238E27FC236}">
                  <a16:creationId xmlns:a16="http://schemas.microsoft.com/office/drawing/2014/main" id="{4FF84C13-FE64-854D-A541-6A4B13BBE73F}"/>
                </a:ext>
              </a:extLst>
            </p:cNvPr>
            <p:cNvSpPr/>
            <p:nvPr/>
          </p:nvSpPr>
          <p:spPr>
            <a:xfrm flipV="1">
              <a:off x="5691865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32" name="Diamond 531">
              <a:extLst>
                <a:ext uri="{FF2B5EF4-FFF2-40B4-BE49-F238E27FC236}">
                  <a16:creationId xmlns:a16="http://schemas.microsoft.com/office/drawing/2014/main" id="{2FE67654-BC3A-B249-A18E-07D7C8FC4487}"/>
                </a:ext>
              </a:extLst>
            </p:cNvPr>
            <p:cNvSpPr/>
            <p:nvPr/>
          </p:nvSpPr>
          <p:spPr>
            <a:xfrm flipV="1">
              <a:off x="6357168" y="2998821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33" name="Arc 532">
              <a:extLst>
                <a:ext uri="{FF2B5EF4-FFF2-40B4-BE49-F238E27FC236}">
                  <a16:creationId xmlns:a16="http://schemas.microsoft.com/office/drawing/2014/main" id="{7DBA0715-D627-8B4D-8B99-D044FFFC4D98}"/>
                </a:ext>
              </a:extLst>
            </p:cNvPr>
            <p:cNvSpPr/>
            <p:nvPr/>
          </p:nvSpPr>
          <p:spPr>
            <a:xfrm flipV="1">
              <a:off x="5222301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id="{000B6A81-E14C-274A-ACB6-4DDBD3345BE9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id="{AB9267EE-04FB-CF4E-B922-0336536EB4AF}"/>
                </a:ext>
              </a:extLst>
            </p:cNvPr>
            <p:cNvCxnSpPr>
              <a:cxnSpLocks/>
              <a:endCxn id="531" idx="1"/>
            </p:cNvCxnSpPr>
            <p:nvPr/>
          </p:nvCxnSpPr>
          <p:spPr>
            <a:xfrm flipV="1">
              <a:off x="5433236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Elbow Connector 535">
              <a:extLst>
                <a:ext uri="{FF2B5EF4-FFF2-40B4-BE49-F238E27FC236}">
                  <a16:creationId xmlns:a16="http://schemas.microsoft.com/office/drawing/2014/main" id="{468411FA-2393-FE4E-9152-9C61789A71A7}"/>
                </a:ext>
              </a:extLst>
            </p:cNvPr>
            <p:cNvCxnSpPr>
              <a:cxnSpLocks/>
              <a:stCxn id="531" idx="3"/>
            </p:cNvCxnSpPr>
            <p:nvPr/>
          </p:nvCxnSpPr>
          <p:spPr>
            <a:xfrm flipV="1">
              <a:off x="5955059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Elbow Connector 536">
              <a:extLst>
                <a:ext uri="{FF2B5EF4-FFF2-40B4-BE49-F238E27FC236}">
                  <a16:creationId xmlns:a16="http://schemas.microsoft.com/office/drawing/2014/main" id="{BE35E2D4-00D6-F74C-A0A6-8CA169664477}"/>
                </a:ext>
              </a:extLst>
            </p:cNvPr>
            <p:cNvCxnSpPr>
              <a:cxnSpLocks/>
              <a:stCxn id="532" idx="3"/>
            </p:cNvCxnSpPr>
            <p:nvPr/>
          </p:nvCxnSpPr>
          <p:spPr>
            <a:xfrm flipV="1">
              <a:off x="6720435" y="2896826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Elbow Connector 537">
              <a:extLst>
                <a:ext uri="{FF2B5EF4-FFF2-40B4-BE49-F238E27FC236}">
                  <a16:creationId xmlns:a16="http://schemas.microsoft.com/office/drawing/2014/main" id="{52631B0D-4F54-784C-B9D6-5A985A5B5E87}"/>
                </a:ext>
              </a:extLst>
            </p:cNvPr>
            <p:cNvCxnSpPr>
              <a:cxnSpLocks/>
              <a:endCxn id="532" idx="1"/>
            </p:cNvCxnSpPr>
            <p:nvPr/>
          </p:nvCxnSpPr>
          <p:spPr>
            <a:xfrm rot="16200000" flipH="1">
              <a:off x="6129687" y="2952973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id="{6DEE01D3-F9CE-AF4B-BE2F-99C7A54B9331}"/>
                </a:ext>
              </a:extLst>
            </p:cNvPr>
            <p:cNvCxnSpPr>
              <a:cxnSpLocks/>
              <a:endCxn id="540" idx="2"/>
            </p:cNvCxnSpPr>
            <p:nvPr/>
          </p:nvCxnSpPr>
          <p:spPr>
            <a:xfrm>
              <a:off x="5566485" y="2896824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0" name="Oval 539">
              <a:extLst>
                <a:ext uri="{FF2B5EF4-FFF2-40B4-BE49-F238E27FC236}">
                  <a16:creationId xmlns:a16="http://schemas.microsoft.com/office/drawing/2014/main" id="{932451D2-68D4-A14F-A66E-8C34514B9427}"/>
                </a:ext>
              </a:extLst>
            </p:cNvPr>
            <p:cNvSpPr/>
            <p:nvPr/>
          </p:nvSpPr>
          <p:spPr>
            <a:xfrm flipV="1">
              <a:off x="6982876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id="{4C908DC5-3B5D-2A41-A631-B7E1727BE27F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CB0E609A-690D-B34C-BE26-BC03C0D15677}"/>
                </a:ext>
              </a:extLst>
            </p:cNvPr>
            <p:cNvSpPr/>
            <p:nvPr/>
          </p:nvSpPr>
          <p:spPr>
            <a:xfrm flipV="1">
              <a:off x="3993095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43" name="Diamond 542">
              <a:extLst>
                <a:ext uri="{FF2B5EF4-FFF2-40B4-BE49-F238E27FC236}">
                  <a16:creationId xmlns:a16="http://schemas.microsoft.com/office/drawing/2014/main" id="{3D0E6650-AC4C-CA4C-82EC-E0C060A04853}"/>
                </a:ext>
              </a:extLst>
            </p:cNvPr>
            <p:cNvSpPr/>
            <p:nvPr/>
          </p:nvSpPr>
          <p:spPr>
            <a:xfrm flipV="1">
              <a:off x="4658398" y="2998821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44" name="Arc 543">
              <a:extLst>
                <a:ext uri="{FF2B5EF4-FFF2-40B4-BE49-F238E27FC236}">
                  <a16:creationId xmlns:a16="http://schemas.microsoft.com/office/drawing/2014/main" id="{64738EF9-1BDB-504A-AFA7-6C8129A89476}"/>
                </a:ext>
              </a:extLst>
            </p:cNvPr>
            <p:cNvSpPr/>
            <p:nvPr/>
          </p:nvSpPr>
          <p:spPr>
            <a:xfrm flipV="1">
              <a:off x="3523531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id="{D749BFEA-2606-2A44-8AAF-F4696D183555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id="{CBEB5415-6A80-0043-A95F-6459AC88D4AC}"/>
                </a:ext>
              </a:extLst>
            </p:cNvPr>
            <p:cNvCxnSpPr>
              <a:cxnSpLocks/>
              <a:endCxn id="542" idx="1"/>
            </p:cNvCxnSpPr>
            <p:nvPr/>
          </p:nvCxnSpPr>
          <p:spPr>
            <a:xfrm flipV="1">
              <a:off x="3734466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Elbow Connector 546">
              <a:extLst>
                <a:ext uri="{FF2B5EF4-FFF2-40B4-BE49-F238E27FC236}">
                  <a16:creationId xmlns:a16="http://schemas.microsoft.com/office/drawing/2014/main" id="{02E79F1F-87F3-4845-BC69-32763BE0EB7A}"/>
                </a:ext>
              </a:extLst>
            </p:cNvPr>
            <p:cNvCxnSpPr>
              <a:cxnSpLocks/>
              <a:stCxn id="542" idx="3"/>
            </p:cNvCxnSpPr>
            <p:nvPr/>
          </p:nvCxnSpPr>
          <p:spPr>
            <a:xfrm flipV="1">
              <a:off x="4256289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Elbow Connector 547">
              <a:extLst>
                <a:ext uri="{FF2B5EF4-FFF2-40B4-BE49-F238E27FC236}">
                  <a16:creationId xmlns:a16="http://schemas.microsoft.com/office/drawing/2014/main" id="{119AF6D4-D9ED-3243-9B11-90266EA69FA7}"/>
                </a:ext>
              </a:extLst>
            </p:cNvPr>
            <p:cNvCxnSpPr>
              <a:cxnSpLocks/>
              <a:stCxn id="543" idx="3"/>
            </p:cNvCxnSpPr>
            <p:nvPr/>
          </p:nvCxnSpPr>
          <p:spPr>
            <a:xfrm flipV="1">
              <a:off x="5021664" y="2896826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Elbow Connector 548">
              <a:extLst>
                <a:ext uri="{FF2B5EF4-FFF2-40B4-BE49-F238E27FC236}">
                  <a16:creationId xmlns:a16="http://schemas.microsoft.com/office/drawing/2014/main" id="{06571396-19EF-9748-A509-D67688B494C6}"/>
                </a:ext>
              </a:extLst>
            </p:cNvPr>
            <p:cNvCxnSpPr>
              <a:cxnSpLocks/>
              <a:endCxn id="543" idx="1"/>
            </p:cNvCxnSpPr>
            <p:nvPr/>
          </p:nvCxnSpPr>
          <p:spPr>
            <a:xfrm rot="16200000" flipH="1">
              <a:off x="4430917" y="2952973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id="{D4F02D53-BD83-9B4E-87BF-E2609D2933E0}"/>
                </a:ext>
              </a:extLst>
            </p:cNvPr>
            <p:cNvCxnSpPr>
              <a:cxnSpLocks/>
              <a:endCxn id="551" idx="2"/>
            </p:cNvCxnSpPr>
            <p:nvPr/>
          </p:nvCxnSpPr>
          <p:spPr>
            <a:xfrm>
              <a:off x="3867715" y="2896824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1" name="Oval 550">
              <a:extLst>
                <a:ext uri="{FF2B5EF4-FFF2-40B4-BE49-F238E27FC236}">
                  <a16:creationId xmlns:a16="http://schemas.microsoft.com/office/drawing/2014/main" id="{588C69C9-90AB-5B4B-9C09-71D3A9613737}"/>
                </a:ext>
              </a:extLst>
            </p:cNvPr>
            <p:cNvSpPr/>
            <p:nvPr/>
          </p:nvSpPr>
          <p:spPr>
            <a:xfrm flipV="1">
              <a:off x="5284105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id="{BFBB4E3C-FBB4-F541-B6BC-9D740D210DDE}"/>
                </a:ext>
              </a:extLst>
            </p:cNvPr>
            <p:cNvCxnSpPr>
              <a:cxnSpLocks/>
            </p:cNvCxnSpPr>
            <p:nvPr/>
          </p:nvCxnSpPr>
          <p:spPr>
            <a:xfrm>
              <a:off x="2031167" y="2377176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85B48033-352A-3F4B-B11D-E0DB1DD97E0B}"/>
                </a:ext>
              </a:extLst>
            </p:cNvPr>
            <p:cNvSpPr/>
            <p:nvPr/>
          </p:nvSpPr>
          <p:spPr>
            <a:xfrm flipV="1">
              <a:off x="2294324" y="3048857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54" name="Diamond 553">
              <a:extLst>
                <a:ext uri="{FF2B5EF4-FFF2-40B4-BE49-F238E27FC236}">
                  <a16:creationId xmlns:a16="http://schemas.microsoft.com/office/drawing/2014/main" id="{8C550CAF-8F48-AB4A-839E-41ADC21171E5}"/>
                </a:ext>
              </a:extLst>
            </p:cNvPr>
            <p:cNvSpPr/>
            <p:nvPr/>
          </p:nvSpPr>
          <p:spPr>
            <a:xfrm flipV="1">
              <a:off x="2959627" y="2998822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55" name="Arc 554">
              <a:extLst>
                <a:ext uri="{FF2B5EF4-FFF2-40B4-BE49-F238E27FC236}">
                  <a16:creationId xmlns:a16="http://schemas.microsoft.com/office/drawing/2014/main" id="{466C31A6-F646-2C48-BB74-BADBE20BACF8}"/>
                </a:ext>
              </a:extLst>
            </p:cNvPr>
            <p:cNvSpPr/>
            <p:nvPr/>
          </p:nvSpPr>
          <p:spPr>
            <a:xfrm flipV="1">
              <a:off x="1824759" y="2688921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id="{488C9409-9D00-3D46-90F0-531F65DFF7FA}"/>
                </a:ext>
              </a:extLst>
            </p:cNvPr>
            <p:cNvCxnSpPr>
              <a:cxnSpLocks/>
              <a:stCxn id="558" idx="0"/>
            </p:cNvCxnSpPr>
            <p:nvPr/>
          </p:nvCxnSpPr>
          <p:spPr>
            <a:xfrm>
              <a:off x="2031167" y="3034602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id="{91E92B5B-1A98-9A4E-B43B-6BB178D77042}"/>
                </a:ext>
              </a:extLst>
            </p:cNvPr>
            <p:cNvCxnSpPr>
              <a:cxnSpLocks/>
              <a:endCxn id="553" idx="1"/>
            </p:cNvCxnSpPr>
            <p:nvPr/>
          </p:nvCxnSpPr>
          <p:spPr>
            <a:xfrm flipV="1">
              <a:off x="2035694" y="3180454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8" name="Oval 557">
              <a:extLst>
                <a:ext uri="{FF2B5EF4-FFF2-40B4-BE49-F238E27FC236}">
                  <a16:creationId xmlns:a16="http://schemas.microsoft.com/office/drawing/2014/main" id="{D0792060-CEAE-A649-819E-FA8C7C79F85C}"/>
                </a:ext>
              </a:extLst>
            </p:cNvPr>
            <p:cNvSpPr/>
            <p:nvPr/>
          </p:nvSpPr>
          <p:spPr>
            <a:xfrm flipV="1">
              <a:off x="1893391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59" name="Elbow Connector 558">
              <a:extLst>
                <a:ext uri="{FF2B5EF4-FFF2-40B4-BE49-F238E27FC236}">
                  <a16:creationId xmlns:a16="http://schemas.microsoft.com/office/drawing/2014/main" id="{010D75ED-3802-374C-AFD9-1D858862CF18}"/>
                </a:ext>
              </a:extLst>
            </p:cNvPr>
            <p:cNvCxnSpPr>
              <a:cxnSpLocks/>
              <a:stCxn id="553" idx="3"/>
            </p:cNvCxnSpPr>
            <p:nvPr/>
          </p:nvCxnSpPr>
          <p:spPr>
            <a:xfrm flipV="1">
              <a:off x="2557518" y="2896825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Elbow Connector 559">
              <a:extLst>
                <a:ext uri="{FF2B5EF4-FFF2-40B4-BE49-F238E27FC236}">
                  <a16:creationId xmlns:a16="http://schemas.microsoft.com/office/drawing/2014/main" id="{771AA856-919B-2B4C-B477-9189BA565092}"/>
                </a:ext>
              </a:extLst>
            </p:cNvPr>
            <p:cNvCxnSpPr>
              <a:cxnSpLocks/>
              <a:stCxn id="554" idx="3"/>
            </p:cNvCxnSpPr>
            <p:nvPr/>
          </p:nvCxnSpPr>
          <p:spPr>
            <a:xfrm flipV="1">
              <a:off x="3322893" y="2896827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Elbow Connector 560">
              <a:extLst>
                <a:ext uri="{FF2B5EF4-FFF2-40B4-BE49-F238E27FC236}">
                  <a16:creationId xmlns:a16="http://schemas.microsoft.com/office/drawing/2014/main" id="{B87DAF1A-C7CE-FA4A-AF76-5E25CB67B17D}"/>
                </a:ext>
              </a:extLst>
            </p:cNvPr>
            <p:cNvCxnSpPr>
              <a:cxnSpLocks/>
              <a:endCxn id="554" idx="1"/>
            </p:cNvCxnSpPr>
            <p:nvPr/>
          </p:nvCxnSpPr>
          <p:spPr>
            <a:xfrm rot="16200000" flipH="1">
              <a:off x="2732146" y="2952974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FD841E9C-AEEC-7143-8B0A-AB6A2FA19B5A}"/>
                </a:ext>
              </a:extLst>
            </p:cNvPr>
            <p:cNvCxnSpPr>
              <a:cxnSpLocks/>
              <a:stCxn id="558" idx="6"/>
              <a:endCxn id="563" idx="2"/>
            </p:cNvCxnSpPr>
            <p:nvPr/>
          </p:nvCxnSpPr>
          <p:spPr>
            <a:xfrm>
              <a:off x="2168943" y="2896825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76E17659-B033-624A-8B58-E562AAD3C499}"/>
                </a:ext>
              </a:extLst>
            </p:cNvPr>
            <p:cNvSpPr/>
            <p:nvPr/>
          </p:nvSpPr>
          <p:spPr>
            <a:xfrm flipV="1">
              <a:off x="3585334" y="275905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40CB5452-A0FE-A54C-BC1E-A71D85EEEDB2}"/>
                </a:ext>
              </a:extLst>
            </p:cNvPr>
            <p:cNvSpPr/>
            <p:nvPr/>
          </p:nvSpPr>
          <p:spPr>
            <a:xfrm flipV="1">
              <a:off x="7390637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65" name="Arc 564">
              <a:extLst>
                <a:ext uri="{FF2B5EF4-FFF2-40B4-BE49-F238E27FC236}">
                  <a16:creationId xmlns:a16="http://schemas.microsoft.com/office/drawing/2014/main" id="{7C800DE8-F099-0449-894C-B7C6106001A3}"/>
                </a:ext>
              </a:extLst>
            </p:cNvPr>
            <p:cNvSpPr/>
            <p:nvPr/>
          </p:nvSpPr>
          <p:spPr>
            <a:xfrm flipV="1">
              <a:off x="6921073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4E0834ED-41F5-5E4F-BCEE-5704CF3A07C1}"/>
                </a:ext>
              </a:extLst>
            </p:cNvPr>
            <p:cNvCxnSpPr>
              <a:cxnSpLocks/>
              <a:endCxn id="564" idx="1"/>
            </p:cNvCxnSpPr>
            <p:nvPr/>
          </p:nvCxnSpPr>
          <p:spPr>
            <a:xfrm flipV="1">
              <a:off x="7132008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Elbow Connector 566">
              <a:extLst>
                <a:ext uri="{FF2B5EF4-FFF2-40B4-BE49-F238E27FC236}">
                  <a16:creationId xmlns:a16="http://schemas.microsoft.com/office/drawing/2014/main" id="{E36BDA5E-CF3B-A94E-8B84-F4086DDA0ED0}"/>
                </a:ext>
              </a:extLst>
            </p:cNvPr>
            <p:cNvCxnSpPr>
              <a:cxnSpLocks/>
              <a:stCxn id="564" idx="3"/>
            </p:cNvCxnSpPr>
            <p:nvPr/>
          </p:nvCxnSpPr>
          <p:spPr>
            <a:xfrm flipV="1">
              <a:off x="7653831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8" name="Straight Connector 567">
              <a:extLst>
                <a:ext uri="{FF2B5EF4-FFF2-40B4-BE49-F238E27FC236}">
                  <a16:creationId xmlns:a16="http://schemas.microsoft.com/office/drawing/2014/main" id="{D22E0F7A-92D1-4D47-945F-C98CF3619983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2896824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CFC82A3D-D073-CB49-9EE2-56685F01324B}"/>
                </a:ext>
              </a:extLst>
            </p:cNvPr>
            <p:cNvSpPr/>
            <p:nvPr/>
          </p:nvSpPr>
          <p:spPr>
            <a:xfrm flipV="1">
              <a:off x="8681647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70" name="Straight Connector 569">
              <a:extLst>
                <a:ext uri="{FF2B5EF4-FFF2-40B4-BE49-F238E27FC236}">
                  <a16:creationId xmlns:a16="http://schemas.microsoft.com/office/drawing/2014/main" id="{F9BCA5C9-7FC2-ED45-8110-D98C5671D78C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2896825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361F10A2-FCE9-8D47-BCC7-8BF583F15160}"/>
                </a:ext>
              </a:extLst>
            </p:cNvPr>
            <p:cNvSpPr/>
            <p:nvPr/>
          </p:nvSpPr>
          <p:spPr>
            <a:xfrm>
              <a:off x="8053406" y="286319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572" name="Oval 571">
              <a:extLst>
                <a:ext uri="{FF2B5EF4-FFF2-40B4-BE49-F238E27FC236}">
                  <a16:creationId xmlns:a16="http://schemas.microsoft.com/office/drawing/2014/main" id="{89C4D890-D1AD-B747-AEFC-7809A69EEC55}"/>
                </a:ext>
              </a:extLst>
            </p:cNvPr>
            <p:cNvSpPr/>
            <p:nvPr/>
          </p:nvSpPr>
          <p:spPr>
            <a:xfrm>
              <a:off x="8213076" y="286319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73" name="Oval 572">
              <a:extLst>
                <a:ext uri="{FF2B5EF4-FFF2-40B4-BE49-F238E27FC236}">
                  <a16:creationId xmlns:a16="http://schemas.microsoft.com/office/drawing/2014/main" id="{DAC67341-F6FA-8A4C-8ADA-DBF51B2D03AB}"/>
                </a:ext>
              </a:extLst>
            </p:cNvPr>
            <p:cNvSpPr/>
            <p:nvPr/>
          </p:nvSpPr>
          <p:spPr>
            <a:xfrm>
              <a:off x="8370730" y="286319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74" name="Google Shape;399;p3">
              <a:extLst>
                <a:ext uri="{FF2B5EF4-FFF2-40B4-BE49-F238E27FC236}">
                  <a16:creationId xmlns:a16="http://schemas.microsoft.com/office/drawing/2014/main" id="{961A4CD0-716E-1747-958D-F0C5459F5154}"/>
                </a:ext>
              </a:extLst>
            </p:cNvPr>
            <p:cNvSpPr/>
            <p:nvPr/>
          </p:nvSpPr>
          <p:spPr>
            <a:xfrm rot="16200000">
              <a:off x="1311651" y="2749773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575" name="Straight Connector 574">
              <a:extLst>
                <a:ext uri="{FF2B5EF4-FFF2-40B4-BE49-F238E27FC236}">
                  <a16:creationId xmlns:a16="http://schemas.microsoft.com/office/drawing/2014/main" id="{E3003CB9-D3A9-3344-BBC7-1AA5D0F8688B}"/>
                </a:ext>
              </a:extLst>
            </p:cNvPr>
            <p:cNvCxnSpPr>
              <a:cxnSpLocks/>
              <a:stCxn id="574" idx="2"/>
            </p:cNvCxnSpPr>
            <p:nvPr/>
          </p:nvCxnSpPr>
          <p:spPr>
            <a:xfrm>
              <a:off x="1623147" y="2903782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BEA88E63-C0DA-BE4C-A2BD-74CFB426C6B0}"/>
                </a:ext>
              </a:extLst>
            </p:cNvPr>
            <p:cNvSpPr txBox="1"/>
            <p:nvPr/>
          </p:nvSpPr>
          <p:spPr>
            <a:xfrm>
              <a:off x="803825" y="2678387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is</a:t>
              </a:r>
            </a:p>
          </p:txBody>
        </p:sp>
        <p:cxnSp>
          <p:nvCxnSpPr>
            <p:cNvPr id="578" name="Straight Connector 577">
              <a:extLst>
                <a:ext uri="{FF2B5EF4-FFF2-40B4-BE49-F238E27FC236}">
                  <a16:creationId xmlns:a16="http://schemas.microsoft.com/office/drawing/2014/main" id="{AFC39B90-ED3B-904B-900F-B46BC5D8D3BA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2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6B500DBB-0C0E-F341-B780-C514A5B38F31}"/>
                </a:ext>
              </a:extLst>
            </p:cNvPr>
            <p:cNvSpPr/>
            <p:nvPr/>
          </p:nvSpPr>
          <p:spPr>
            <a:xfrm flipV="1">
              <a:off x="9089408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80" name="Diamond 579">
              <a:extLst>
                <a:ext uri="{FF2B5EF4-FFF2-40B4-BE49-F238E27FC236}">
                  <a16:creationId xmlns:a16="http://schemas.microsoft.com/office/drawing/2014/main" id="{2DFF876D-6AC7-214E-AF14-0D952898A1F0}"/>
                </a:ext>
              </a:extLst>
            </p:cNvPr>
            <p:cNvSpPr/>
            <p:nvPr/>
          </p:nvSpPr>
          <p:spPr>
            <a:xfrm flipV="1">
              <a:off x="9754711" y="365624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81" name="Arc 580">
              <a:extLst>
                <a:ext uri="{FF2B5EF4-FFF2-40B4-BE49-F238E27FC236}">
                  <a16:creationId xmlns:a16="http://schemas.microsoft.com/office/drawing/2014/main" id="{5866420B-A693-D344-8958-1BE27645A0CE}"/>
                </a:ext>
              </a:extLst>
            </p:cNvPr>
            <p:cNvSpPr/>
            <p:nvPr/>
          </p:nvSpPr>
          <p:spPr>
            <a:xfrm flipV="1">
              <a:off x="8619844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82" name="Straight Connector 581">
              <a:extLst>
                <a:ext uri="{FF2B5EF4-FFF2-40B4-BE49-F238E27FC236}">
                  <a16:creationId xmlns:a16="http://schemas.microsoft.com/office/drawing/2014/main" id="{BA8CBEB9-9DB5-8041-B258-5A19B12AC7B2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2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D9094F5C-200D-C44A-B1A8-275DBDE6DE49}"/>
                </a:ext>
              </a:extLst>
            </p:cNvPr>
            <p:cNvCxnSpPr>
              <a:cxnSpLocks/>
              <a:endCxn id="579" idx="1"/>
            </p:cNvCxnSpPr>
            <p:nvPr/>
          </p:nvCxnSpPr>
          <p:spPr>
            <a:xfrm flipV="1">
              <a:off x="8830779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Elbow Connector 583">
              <a:extLst>
                <a:ext uri="{FF2B5EF4-FFF2-40B4-BE49-F238E27FC236}">
                  <a16:creationId xmlns:a16="http://schemas.microsoft.com/office/drawing/2014/main" id="{C7FF8CA9-2433-7440-A2DF-DE7C0E3DEF76}"/>
                </a:ext>
              </a:extLst>
            </p:cNvPr>
            <p:cNvCxnSpPr>
              <a:cxnSpLocks/>
              <a:stCxn id="579" idx="3"/>
            </p:cNvCxnSpPr>
            <p:nvPr/>
          </p:nvCxnSpPr>
          <p:spPr>
            <a:xfrm flipV="1">
              <a:off x="9352602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Elbow Connector 584">
              <a:extLst>
                <a:ext uri="{FF2B5EF4-FFF2-40B4-BE49-F238E27FC236}">
                  <a16:creationId xmlns:a16="http://schemas.microsoft.com/office/drawing/2014/main" id="{4A530925-D376-8D48-BEA2-BCE50D5201D6}"/>
                </a:ext>
              </a:extLst>
            </p:cNvPr>
            <p:cNvCxnSpPr>
              <a:cxnSpLocks/>
              <a:stCxn id="580" idx="3"/>
            </p:cNvCxnSpPr>
            <p:nvPr/>
          </p:nvCxnSpPr>
          <p:spPr>
            <a:xfrm flipV="1">
              <a:off x="10117977" y="355425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Elbow Connector 585">
              <a:extLst>
                <a:ext uri="{FF2B5EF4-FFF2-40B4-BE49-F238E27FC236}">
                  <a16:creationId xmlns:a16="http://schemas.microsoft.com/office/drawing/2014/main" id="{E2E4A3D5-9CBA-B54F-9FCB-EF8747319049}"/>
                </a:ext>
              </a:extLst>
            </p:cNvPr>
            <p:cNvCxnSpPr>
              <a:cxnSpLocks/>
              <a:endCxn id="580" idx="1"/>
            </p:cNvCxnSpPr>
            <p:nvPr/>
          </p:nvCxnSpPr>
          <p:spPr>
            <a:xfrm rot="16200000" flipH="1">
              <a:off x="9527230" y="361039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7" name="Straight Connector 586">
              <a:extLst>
                <a:ext uri="{FF2B5EF4-FFF2-40B4-BE49-F238E27FC236}">
                  <a16:creationId xmlns:a16="http://schemas.microsoft.com/office/drawing/2014/main" id="{81569BA5-D741-CA44-88C6-E668E15AB639}"/>
                </a:ext>
              </a:extLst>
            </p:cNvPr>
            <p:cNvCxnSpPr>
              <a:cxnSpLocks/>
              <a:endCxn id="588" idx="2"/>
            </p:cNvCxnSpPr>
            <p:nvPr/>
          </p:nvCxnSpPr>
          <p:spPr>
            <a:xfrm>
              <a:off x="8964028" y="355425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37D15D90-3EA1-F143-9D4A-5644E11F95FB}"/>
                </a:ext>
              </a:extLst>
            </p:cNvPr>
            <p:cNvSpPr/>
            <p:nvPr/>
          </p:nvSpPr>
          <p:spPr>
            <a:xfrm flipV="1">
              <a:off x="10380418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id="{98F2822C-C6FB-2648-BA8C-4CF8AB50A863}"/>
                </a:ext>
              </a:extLst>
            </p:cNvPr>
            <p:cNvSpPr/>
            <p:nvPr/>
          </p:nvSpPr>
          <p:spPr>
            <a:xfrm flipV="1">
              <a:off x="5691866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90" name="Diamond 589">
              <a:extLst>
                <a:ext uri="{FF2B5EF4-FFF2-40B4-BE49-F238E27FC236}">
                  <a16:creationId xmlns:a16="http://schemas.microsoft.com/office/drawing/2014/main" id="{15906367-A52D-9C47-8AE4-50CA4C0B854C}"/>
                </a:ext>
              </a:extLst>
            </p:cNvPr>
            <p:cNvSpPr/>
            <p:nvPr/>
          </p:nvSpPr>
          <p:spPr>
            <a:xfrm flipV="1">
              <a:off x="6357169" y="365624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91" name="Arc 590">
              <a:extLst>
                <a:ext uri="{FF2B5EF4-FFF2-40B4-BE49-F238E27FC236}">
                  <a16:creationId xmlns:a16="http://schemas.microsoft.com/office/drawing/2014/main" id="{70CBFA19-29A1-4A49-BD0D-A7914DA73E3A}"/>
                </a:ext>
              </a:extLst>
            </p:cNvPr>
            <p:cNvSpPr/>
            <p:nvPr/>
          </p:nvSpPr>
          <p:spPr>
            <a:xfrm flipV="1">
              <a:off x="5222302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92" name="Straight Connector 591">
              <a:extLst>
                <a:ext uri="{FF2B5EF4-FFF2-40B4-BE49-F238E27FC236}">
                  <a16:creationId xmlns:a16="http://schemas.microsoft.com/office/drawing/2014/main" id="{234EF82A-D845-1747-8BEB-A53731B54EBA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10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Straight Connector 592">
              <a:extLst>
                <a:ext uri="{FF2B5EF4-FFF2-40B4-BE49-F238E27FC236}">
                  <a16:creationId xmlns:a16="http://schemas.microsoft.com/office/drawing/2014/main" id="{7E9EBABB-470F-CA47-93C3-3D1EA36A3E55}"/>
                </a:ext>
              </a:extLst>
            </p:cNvPr>
            <p:cNvCxnSpPr>
              <a:cxnSpLocks/>
              <a:endCxn id="589" idx="1"/>
            </p:cNvCxnSpPr>
            <p:nvPr/>
          </p:nvCxnSpPr>
          <p:spPr>
            <a:xfrm flipV="1">
              <a:off x="5433237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Elbow Connector 593">
              <a:extLst>
                <a:ext uri="{FF2B5EF4-FFF2-40B4-BE49-F238E27FC236}">
                  <a16:creationId xmlns:a16="http://schemas.microsoft.com/office/drawing/2014/main" id="{32DDD95F-DE00-6940-ADD1-BD5763601379}"/>
                </a:ext>
              </a:extLst>
            </p:cNvPr>
            <p:cNvCxnSpPr>
              <a:cxnSpLocks/>
              <a:stCxn id="589" idx="3"/>
            </p:cNvCxnSpPr>
            <p:nvPr/>
          </p:nvCxnSpPr>
          <p:spPr>
            <a:xfrm flipV="1">
              <a:off x="5955060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Elbow Connector 594">
              <a:extLst>
                <a:ext uri="{FF2B5EF4-FFF2-40B4-BE49-F238E27FC236}">
                  <a16:creationId xmlns:a16="http://schemas.microsoft.com/office/drawing/2014/main" id="{705483FC-EB94-7B49-AFFE-C3A10A35A3A7}"/>
                </a:ext>
              </a:extLst>
            </p:cNvPr>
            <p:cNvCxnSpPr>
              <a:cxnSpLocks/>
              <a:stCxn id="590" idx="3"/>
            </p:cNvCxnSpPr>
            <p:nvPr/>
          </p:nvCxnSpPr>
          <p:spPr>
            <a:xfrm flipV="1">
              <a:off x="6720436" y="355425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Elbow Connector 595">
              <a:extLst>
                <a:ext uri="{FF2B5EF4-FFF2-40B4-BE49-F238E27FC236}">
                  <a16:creationId xmlns:a16="http://schemas.microsoft.com/office/drawing/2014/main" id="{FB619D96-1C82-0B46-9D5A-D163B8EEA4D6}"/>
                </a:ext>
              </a:extLst>
            </p:cNvPr>
            <p:cNvCxnSpPr>
              <a:cxnSpLocks/>
              <a:endCxn id="590" idx="1"/>
            </p:cNvCxnSpPr>
            <p:nvPr/>
          </p:nvCxnSpPr>
          <p:spPr>
            <a:xfrm rot="16200000" flipH="1">
              <a:off x="6129688" y="361039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Straight Connector 596">
              <a:extLst>
                <a:ext uri="{FF2B5EF4-FFF2-40B4-BE49-F238E27FC236}">
                  <a16:creationId xmlns:a16="http://schemas.microsoft.com/office/drawing/2014/main" id="{C273D34C-7F86-A646-A915-FB8BFBBD69DD}"/>
                </a:ext>
              </a:extLst>
            </p:cNvPr>
            <p:cNvCxnSpPr>
              <a:cxnSpLocks/>
              <a:endCxn id="598" idx="2"/>
            </p:cNvCxnSpPr>
            <p:nvPr/>
          </p:nvCxnSpPr>
          <p:spPr>
            <a:xfrm>
              <a:off x="5566486" y="355425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8" name="Oval 597">
              <a:extLst>
                <a:ext uri="{FF2B5EF4-FFF2-40B4-BE49-F238E27FC236}">
                  <a16:creationId xmlns:a16="http://schemas.microsoft.com/office/drawing/2014/main" id="{725EB35F-3104-8740-811F-40C312251D93}"/>
                </a:ext>
              </a:extLst>
            </p:cNvPr>
            <p:cNvSpPr/>
            <p:nvPr/>
          </p:nvSpPr>
          <p:spPr>
            <a:xfrm flipV="1">
              <a:off x="6982877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99" name="Rectangle 598">
              <a:extLst>
                <a:ext uri="{FF2B5EF4-FFF2-40B4-BE49-F238E27FC236}">
                  <a16:creationId xmlns:a16="http://schemas.microsoft.com/office/drawing/2014/main" id="{59AF77F6-9D07-6542-8EC8-B3EF163A4B97}"/>
                </a:ext>
              </a:extLst>
            </p:cNvPr>
            <p:cNvSpPr/>
            <p:nvPr/>
          </p:nvSpPr>
          <p:spPr>
            <a:xfrm flipV="1">
              <a:off x="3993096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00" name="Diamond 599">
              <a:extLst>
                <a:ext uri="{FF2B5EF4-FFF2-40B4-BE49-F238E27FC236}">
                  <a16:creationId xmlns:a16="http://schemas.microsoft.com/office/drawing/2014/main" id="{36935096-1167-6C4D-ABAB-B109822C17CD}"/>
                </a:ext>
              </a:extLst>
            </p:cNvPr>
            <p:cNvSpPr/>
            <p:nvPr/>
          </p:nvSpPr>
          <p:spPr>
            <a:xfrm flipV="1">
              <a:off x="4658399" y="365624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01" name="Arc 600">
              <a:extLst>
                <a:ext uri="{FF2B5EF4-FFF2-40B4-BE49-F238E27FC236}">
                  <a16:creationId xmlns:a16="http://schemas.microsoft.com/office/drawing/2014/main" id="{29A7E970-C19F-5C48-9E78-DA7D6A80C6E3}"/>
                </a:ext>
              </a:extLst>
            </p:cNvPr>
            <p:cNvSpPr/>
            <p:nvPr/>
          </p:nvSpPr>
          <p:spPr>
            <a:xfrm flipV="1">
              <a:off x="3523532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02" name="Straight Connector 601">
              <a:extLst>
                <a:ext uri="{FF2B5EF4-FFF2-40B4-BE49-F238E27FC236}">
                  <a16:creationId xmlns:a16="http://schemas.microsoft.com/office/drawing/2014/main" id="{86A73810-1754-A342-B539-D4C7ECE2FFCF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40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Straight Connector 602">
              <a:extLst>
                <a:ext uri="{FF2B5EF4-FFF2-40B4-BE49-F238E27FC236}">
                  <a16:creationId xmlns:a16="http://schemas.microsoft.com/office/drawing/2014/main" id="{C60C18E8-1EE6-2B46-8121-B553209BAC74}"/>
                </a:ext>
              </a:extLst>
            </p:cNvPr>
            <p:cNvCxnSpPr>
              <a:cxnSpLocks/>
              <a:endCxn id="599" idx="1"/>
            </p:cNvCxnSpPr>
            <p:nvPr/>
          </p:nvCxnSpPr>
          <p:spPr>
            <a:xfrm flipV="1">
              <a:off x="3734467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Elbow Connector 603">
              <a:extLst>
                <a:ext uri="{FF2B5EF4-FFF2-40B4-BE49-F238E27FC236}">
                  <a16:creationId xmlns:a16="http://schemas.microsoft.com/office/drawing/2014/main" id="{6A3A19E9-671A-3C41-BF84-036C968F8966}"/>
                </a:ext>
              </a:extLst>
            </p:cNvPr>
            <p:cNvCxnSpPr>
              <a:cxnSpLocks/>
              <a:stCxn id="599" idx="3"/>
            </p:cNvCxnSpPr>
            <p:nvPr/>
          </p:nvCxnSpPr>
          <p:spPr>
            <a:xfrm flipV="1">
              <a:off x="4256290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Elbow Connector 604">
              <a:extLst>
                <a:ext uri="{FF2B5EF4-FFF2-40B4-BE49-F238E27FC236}">
                  <a16:creationId xmlns:a16="http://schemas.microsoft.com/office/drawing/2014/main" id="{F385C3DA-2661-5D4B-AAD0-252F48F3A704}"/>
                </a:ext>
              </a:extLst>
            </p:cNvPr>
            <p:cNvCxnSpPr>
              <a:cxnSpLocks/>
              <a:stCxn id="600" idx="3"/>
            </p:cNvCxnSpPr>
            <p:nvPr/>
          </p:nvCxnSpPr>
          <p:spPr>
            <a:xfrm flipV="1">
              <a:off x="5021665" y="355425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Elbow Connector 605">
              <a:extLst>
                <a:ext uri="{FF2B5EF4-FFF2-40B4-BE49-F238E27FC236}">
                  <a16:creationId xmlns:a16="http://schemas.microsoft.com/office/drawing/2014/main" id="{9DD73030-CC71-104A-98DF-ED3F09015F72}"/>
                </a:ext>
              </a:extLst>
            </p:cNvPr>
            <p:cNvCxnSpPr>
              <a:cxnSpLocks/>
              <a:endCxn id="600" idx="1"/>
            </p:cNvCxnSpPr>
            <p:nvPr/>
          </p:nvCxnSpPr>
          <p:spPr>
            <a:xfrm rot="16200000" flipH="1">
              <a:off x="4430918" y="361039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51A1394D-7910-6B42-A41A-E1728080AD8B}"/>
                </a:ext>
              </a:extLst>
            </p:cNvPr>
            <p:cNvCxnSpPr>
              <a:cxnSpLocks/>
              <a:endCxn id="608" idx="2"/>
            </p:cNvCxnSpPr>
            <p:nvPr/>
          </p:nvCxnSpPr>
          <p:spPr>
            <a:xfrm>
              <a:off x="3867716" y="355425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8" name="Oval 607">
              <a:extLst>
                <a:ext uri="{FF2B5EF4-FFF2-40B4-BE49-F238E27FC236}">
                  <a16:creationId xmlns:a16="http://schemas.microsoft.com/office/drawing/2014/main" id="{1AC0F2A1-3C78-494B-B68A-ED36A317DDBA}"/>
                </a:ext>
              </a:extLst>
            </p:cNvPr>
            <p:cNvSpPr/>
            <p:nvPr/>
          </p:nvSpPr>
          <p:spPr>
            <a:xfrm flipV="1">
              <a:off x="5284106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09" name="Rectangle 608">
              <a:extLst>
                <a:ext uri="{FF2B5EF4-FFF2-40B4-BE49-F238E27FC236}">
                  <a16:creationId xmlns:a16="http://schemas.microsoft.com/office/drawing/2014/main" id="{519A36F9-AF43-7D4D-8FBC-94CE292913A4}"/>
                </a:ext>
              </a:extLst>
            </p:cNvPr>
            <p:cNvSpPr/>
            <p:nvPr/>
          </p:nvSpPr>
          <p:spPr>
            <a:xfrm flipV="1">
              <a:off x="2294325" y="3706283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10" name="Diamond 609">
              <a:extLst>
                <a:ext uri="{FF2B5EF4-FFF2-40B4-BE49-F238E27FC236}">
                  <a16:creationId xmlns:a16="http://schemas.microsoft.com/office/drawing/2014/main" id="{5169BA31-91B5-9D47-B27D-0F3503697F13}"/>
                </a:ext>
              </a:extLst>
            </p:cNvPr>
            <p:cNvSpPr/>
            <p:nvPr/>
          </p:nvSpPr>
          <p:spPr>
            <a:xfrm flipV="1">
              <a:off x="2959628" y="365624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11" name="Arc 610">
              <a:extLst>
                <a:ext uri="{FF2B5EF4-FFF2-40B4-BE49-F238E27FC236}">
                  <a16:creationId xmlns:a16="http://schemas.microsoft.com/office/drawing/2014/main" id="{762A60E2-1F35-C64A-A16F-4D0D9C51D864}"/>
                </a:ext>
              </a:extLst>
            </p:cNvPr>
            <p:cNvSpPr/>
            <p:nvPr/>
          </p:nvSpPr>
          <p:spPr>
            <a:xfrm flipV="1">
              <a:off x="1824760" y="3346347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12" name="Straight Connector 611">
              <a:extLst>
                <a:ext uri="{FF2B5EF4-FFF2-40B4-BE49-F238E27FC236}">
                  <a16:creationId xmlns:a16="http://schemas.microsoft.com/office/drawing/2014/main" id="{268F6359-1763-5449-8422-C1BCE6081DCD}"/>
                </a:ext>
              </a:extLst>
            </p:cNvPr>
            <p:cNvCxnSpPr>
              <a:cxnSpLocks/>
              <a:stCxn id="614" idx="0"/>
            </p:cNvCxnSpPr>
            <p:nvPr/>
          </p:nvCxnSpPr>
          <p:spPr>
            <a:xfrm>
              <a:off x="2031168" y="369202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3" name="Straight Connector 612">
              <a:extLst>
                <a:ext uri="{FF2B5EF4-FFF2-40B4-BE49-F238E27FC236}">
                  <a16:creationId xmlns:a16="http://schemas.microsoft.com/office/drawing/2014/main" id="{0FC3AA3E-E280-A74D-9C03-994E234DEE3E}"/>
                </a:ext>
              </a:extLst>
            </p:cNvPr>
            <p:cNvCxnSpPr>
              <a:cxnSpLocks/>
              <a:endCxn id="609" idx="1"/>
            </p:cNvCxnSpPr>
            <p:nvPr/>
          </p:nvCxnSpPr>
          <p:spPr>
            <a:xfrm flipV="1">
              <a:off x="2035695" y="383788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4" name="Oval 613">
              <a:extLst>
                <a:ext uri="{FF2B5EF4-FFF2-40B4-BE49-F238E27FC236}">
                  <a16:creationId xmlns:a16="http://schemas.microsoft.com/office/drawing/2014/main" id="{44FE1198-5C06-2F40-B5DA-1777F5B92A12}"/>
                </a:ext>
              </a:extLst>
            </p:cNvPr>
            <p:cNvSpPr/>
            <p:nvPr/>
          </p:nvSpPr>
          <p:spPr>
            <a:xfrm flipV="1">
              <a:off x="1893392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15" name="Elbow Connector 614">
              <a:extLst>
                <a:ext uri="{FF2B5EF4-FFF2-40B4-BE49-F238E27FC236}">
                  <a16:creationId xmlns:a16="http://schemas.microsoft.com/office/drawing/2014/main" id="{202F4161-C57A-2547-AD8A-3A0F7B8016AA}"/>
                </a:ext>
              </a:extLst>
            </p:cNvPr>
            <p:cNvCxnSpPr>
              <a:cxnSpLocks/>
              <a:stCxn id="609" idx="3"/>
            </p:cNvCxnSpPr>
            <p:nvPr/>
          </p:nvCxnSpPr>
          <p:spPr>
            <a:xfrm flipV="1">
              <a:off x="2557519" y="355425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" name="Elbow Connector 615">
              <a:extLst>
                <a:ext uri="{FF2B5EF4-FFF2-40B4-BE49-F238E27FC236}">
                  <a16:creationId xmlns:a16="http://schemas.microsoft.com/office/drawing/2014/main" id="{42404AD2-9075-F441-BF05-5608AE27E67E}"/>
                </a:ext>
              </a:extLst>
            </p:cNvPr>
            <p:cNvCxnSpPr>
              <a:cxnSpLocks/>
              <a:stCxn id="610" idx="3"/>
            </p:cNvCxnSpPr>
            <p:nvPr/>
          </p:nvCxnSpPr>
          <p:spPr>
            <a:xfrm flipV="1">
              <a:off x="3322894" y="3554253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Elbow Connector 616">
              <a:extLst>
                <a:ext uri="{FF2B5EF4-FFF2-40B4-BE49-F238E27FC236}">
                  <a16:creationId xmlns:a16="http://schemas.microsoft.com/office/drawing/2014/main" id="{48F937F8-5341-244D-8E33-A4D0F72195FB}"/>
                </a:ext>
              </a:extLst>
            </p:cNvPr>
            <p:cNvCxnSpPr>
              <a:cxnSpLocks/>
              <a:endCxn id="610" idx="1"/>
            </p:cNvCxnSpPr>
            <p:nvPr/>
          </p:nvCxnSpPr>
          <p:spPr>
            <a:xfrm rot="16200000" flipH="1">
              <a:off x="2732147" y="361040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Straight Connector 617">
              <a:extLst>
                <a:ext uri="{FF2B5EF4-FFF2-40B4-BE49-F238E27FC236}">
                  <a16:creationId xmlns:a16="http://schemas.microsoft.com/office/drawing/2014/main" id="{AE45F4D8-421C-8F45-B718-8E8FFDBF2D9B}"/>
                </a:ext>
              </a:extLst>
            </p:cNvPr>
            <p:cNvCxnSpPr>
              <a:cxnSpLocks/>
              <a:stCxn id="614" idx="6"/>
              <a:endCxn id="619" idx="2"/>
            </p:cNvCxnSpPr>
            <p:nvPr/>
          </p:nvCxnSpPr>
          <p:spPr>
            <a:xfrm>
              <a:off x="2168944" y="3554251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9" name="Oval 618">
              <a:extLst>
                <a:ext uri="{FF2B5EF4-FFF2-40B4-BE49-F238E27FC236}">
                  <a16:creationId xmlns:a16="http://schemas.microsoft.com/office/drawing/2014/main" id="{91A9A5A6-2954-6F46-A5E2-FBEC5F9F218E}"/>
                </a:ext>
              </a:extLst>
            </p:cNvPr>
            <p:cNvSpPr/>
            <p:nvPr/>
          </p:nvSpPr>
          <p:spPr>
            <a:xfrm flipV="1">
              <a:off x="3585335" y="341647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20" name="Rectangle 619">
              <a:extLst>
                <a:ext uri="{FF2B5EF4-FFF2-40B4-BE49-F238E27FC236}">
                  <a16:creationId xmlns:a16="http://schemas.microsoft.com/office/drawing/2014/main" id="{0A47A028-5E75-F342-9A0E-A4617C73D4C5}"/>
                </a:ext>
              </a:extLst>
            </p:cNvPr>
            <p:cNvSpPr/>
            <p:nvPr/>
          </p:nvSpPr>
          <p:spPr>
            <a:xfrm flipV="1">
              <a:off x="7390638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21" name="Arc 620">
              <a:extLst>
                <a:ext uri="{FF2B5EF4-FFF2-40B4-BE49-F238E27FC236}">
                  <a16:creationId xmlns:a16="http://schemas.microsoft.com/office/drawing/2014/main" id="{C19CF378-5023-1F45-A0DE-66383E7ECB9A}"/>
                </a:ext>
              </a:extLst>
            </p:cNvPr>
            <p:cNvSpPr/>
            <p:nvPr/>
          </p:nvSpPr>
          <p:spPr>
            <a:xfrm flipV="1">
              <a:off x="6921074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22" name="Straight Connector 621">
              <a:extLst>
                <a:ext uri="{FF2B5EF4-FFF2-40B4-BE49-F238E27FC236}">
                  <a16:creationId xmlns:a16="http://schemas.microsoft.com/office/drawing/2014/main" id="{FC946703-AE59-BA45-85D1-3BFF5977199E}"/>
                </a:ext>
              </a:extLst>
            </p:cNvPr>
            <p:cNvCxnSpPr>
              <a:cxnSpLocks/>
              <a:endCxn id="620" idx="1"/>
            </p:cNvCxnSpPr>
            <p:nvPr/>
          </p:nvCxnSpPr>
          <p:spPr>
            <a:xfrm flipV="1">
              <a:off x="7132009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3" name="Elbow Connector 622">
              <a:extLst>
                <a:ext uri="{FF2B5EF4-FFF2-40B4-BE49-F238E27FC236}">
                  <a16:creationId xmlns:a16="http://schemas.microsoft.com/office/drawing/2014/main" id="{0B2B52D6-8DAC-3642-A0FC-88F70053F6C7}"/>
                </a:ext>
              </a:extLst>
            </p:cNvPr>
            <p:cNvCxnSpPr>
              <a:cxnSpLocks/>
              <a:stCxn id="620" idx="3"/>
            </p:cNvCxnSpPr>
            <p:nvPr/>
          </p:nvCxnSpPr>
          <p:spPr>
            <a:xfrm flipV="1">
              <a:off x="7653832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4" name="Straight Connector 623">
              <a:extLst>
                <a:ext uri="{FF2B5EF4-FFF2-40B4-BE49-F238E27FC236}">
                  <a16:creationId xmlns:a16="http://schemas.microsoft.com/office/drawing/2014/main" id="{F6965128-5DAB-EF44-8191-9F799AB3E4AF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8" y="3554250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5" name="Oval 624">
              <a:extLst>
                <a:ext uri="{FF2B5EF4-FFF2-40B4-BE49-F238E27FC236}">
                  <a16:creationId xmlns:a16="http://schemas.microsoft.com/office/drawing/2014/main" id="{05CF0D75-ECD1-4C48-AE4A-DCC513E79BBF}"/>
                </a:ext>
              </a:extLst>
            </p:cNvPr>
            <p:cNvSpPr/>
            <p:nvPr/>
          </p:nvSpPr>
          <p:spPr>
            <a:xfrm flipV="1">
              <a:off x="8681648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26" name="Straight Connector 625">
              <a:extLst>
                <a:ext uri="{FF2B5EF4-FFF2-40B4-BE49-F238E27FC236}">
                  <a16:creationId xmlns:a16="http://schemas.microsoft.com/office/drawing/2014/main" id="{F1EDA486-1B3A-3143-BE77-F9A07176205B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3" y="3554251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7" name="Oval 626">
              <a:extLst>
                <a:ext uri="{FF2B5EF4-FFF2-40B4-BE49-F238E27FC236}">
                  <a16:creationId xmlns:a16="http://schemas.microsoft.com/office/drawing/2014/main" id="{70BCE28A-F0B4-B04F-A212-EE3C29532A1E}"/>
                </a:ext>
              </a:extLst>
            </p:cNvPr>
            <p:cNvSpPr/>
            <p:nvPr/>
          </p:nvSpPr>
          <p:spPr>
            <a:xfrm>
              <a:off x="8053407" y="35206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28" name="Oval 627">
              <a:extLst>
                <a:ext uri="{FF2B5EF4-FFF2-40B4-BE49-F238E27FC236}">
                  <a16:creationId xmlns:a16="http://schemas.microsoft.com/office/drawing/2014/main" id="{7C959401-F9B6-734D-8878-C70FAB329E41}"/>
                </a:ext>
              </a:extLst>
            </p:cNvPr>
            <p:cNvSpPr/>
            <p:nvPr/>
          </p:nvSpPr>
          <p:spPr>
            <a:xfrm>
              <a:off x="8213077" y="35206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29" name="Oval 628">
              <a:extLst>
                <a:ext uri="{FF2B5EF4-FFF2-40B4-BE49-F238E27FC236}">
                  <a16:creationId xmlns:a16="http://schemas.microsoft.com/office/drawing/2014/main" id="{3AC5CE19-6942-264A-9D05-3670A6A074A0}"/>
                </a:ext>
              </a:extLst>
            </p:cNvPr>
            <p:cNvSpPr/>
            <p:nvPr/>
          </p:nvSpPr>
          <p:spPr>
            <a:xfrm>
              <a:off x="8370731" y="35206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30" name="Google Shape;399;p3">
              <a:extLst>
                <a:ext uri="{FF2B5EF4-FFF2-40B4-BE49-F238E27FC236}">
                  <a16:creationId xmlns:a16="http://schemas.microsoft.com/office/drawing/2014/main" id="{8C00EABC-4524-5743-9641-88E45DAB019B}"/>
                </a:ext>
              </a:extLst>
            </p:cNvPr>
            <p:cNvSpPr/>
            <p:nvPr/>
          </p:nvSpPr>
          <p:spPr>
            <a:xfrm rot="16200000">
              <a:off x="1311652" y="3398765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631" name="Straight Connector 630">
              <a:extLst>
                <a:ext uri="{FF2B5EF4-FFF2-40B4-BE49-F238E27FC236}">
                  <a16:creationId xmlns:a16="http://schemas.microsoft.com/office/drawing/2014/main" id="{5B5A0183-EF93-6246-99E3-1A24AB7AB1BC}"/>
                </a:ext>
              </a:extLst>
            </p:cNvPr>
            <p:cNvCxnSpPr>
              <a:cxnSpLocks/>
              <a:stCxn id="630" idx="2"/>
            </p:cNvCxnSpPr>
            <p:nvPr/>
          </p:nvCxnSpPr>
          <p:spPr>
            <a:xfrm>
              <a:off x="1623148" y="3552774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2" name="TextBox 631">
              <a:extLst>
                <a:ext uri="{FF2B5EF4-FFF2-40B4-BE49-F238E27FC236}">
                  <a16:creationId xmlns:a16="http://schemas.microsoft.com/office/drawing/2014/main" id="{58B1C90E-8A1F-AF49-BA44-F173C4F3BA6D}"/>
                </a:ext>
              </a:extLst>
            </p:cNvPr>
            <p:cNvSpPr txBox="1"/>
            <p:nvPr/>
          </p:nvSpPr>
          <p:spPr>
            <a:xfrm>
              <a:off x="122549" y="3337345"/>
              <a:ext cx="10711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located</a:t>
              </a:r>
            </a:p>
          </p:txBody>
        </p:sp>
        <p:cxnSp>
          <p:nvCxnSpPr>
            <p:cNvPr id="634" name="Straight Connector 633">
              <a:extLst>
                <a:ext uri="{FF2B5EF4-FFF2-40B4-BE49-F238E27FC236}">
                  <a16:creationId xmlns:a16="http://schemas.microsoft.com/office/drawing/2014/main" id="{4996B5DF-6970-8B40-99CF-40CFB44DDA87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5" name="Rectangle 634">
              <a:extLst>
                <a:ext uri="{FF2B5EF4-FFF2-40B4-BE49-F238E27FC236}">
                  <a16:creationId xmlns:a16="http://schemas.microsoft.com/office/drawing/2014/main" id="{7C27FF3A-9926-1F49-84B2-FC55EF6B60B0}"/>
                </a:ext>
              </a:extLst>
            </p:cNvPr>
            <p:cNvSpPr/>
            <p:nvPr/>
          </p:nvSpPr>
          <p:spPr>
            <a:xfrm flipV="1">
              <a:off x="9089407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36" name="Diamond 635">
              <a:extLst>
                <a:ext uri="{FF2B5EF4-FFF2-40B4-BE49-F238E27FC236}">
                  <a16:creationId xmlns:a16="http://schemas.microsoft.com/office/drawing/2014/main" id="{A94F4FF6-F79D-924E-AB25-3698A136E14C}"/>
                </a:ext>
              </a:extLst>
            </p:cNvPr>
            <p:cNvSpPr/>
            <p:nvPr/>
          </p:nvSpPr>
          <p:spPr>
            <a:xfrm flipV="1">
              <a:off x="9754710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37" name="Arc 636">
              <a:extLst>
                <a:ext uri="{FF2B5EF4-FFF2-40B4-BE49-F238E27FC236}">
                  <a16:creationId xmlns:a16="http://schemas.microsoft.com/office/drawing/2014/main" id="{C6D45C10-B581-DD45-8C59-40EDDAD0CB0E}"/>
                </a:ext>
              </a:extLst>
            </p:cNvPr>
            <p:cNvSpPr/>
            <p:nvPr/>
          </p:nvSpPr>
          <p:spPr>
            <a:xfrm flipV="1">
              <a:off x="8619843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38" name="Straight Connector 637">
              <a:extLst>
                <a:ext uri="{FF2B5EF4-FFF2-40B4-BE49-F238E27FC236}">
                  <a16:creationId xmlns:a16="http://schemas.microsoft.com/office/drawing/2014/main" id="{97BD1483-15AD-3746-A9C7-B71DA676B736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9" name="Straight Connector 638">
              <a:extLst>
                <a:ext uri="{FF2B5EF4-FFF2-40B4-BE49-F238E27FC236}">
                  <a16:creationId xmlns:a16="http://schemas.microsoft.com/office/drawing/2014/main" id="{2533E41C-92E4-0E49-8BE6-32CE6920E2BE}"/>
                </a:ext>
              </a:extLst>
            </p:cNvPr>
            <p:cNvCxnSpPr>
              <a:cxnSpLocks/>
              <a:endCxn id="635" idx="1"/>
            </p:cNvCxnSpPr>
            <p:nvPr/>
          </p:nvCxnSpPr>
          <p:spPr>
            <a:xfrm flipV="1">
              <a:off x="8830778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0" name="Elbow Connector 639">
              <a:extLst>
                <a:ext uri="{FF2B5EF4-FFF2-40B4-BE49-F238E27FC236}">
                  <a16:creationId xmlns:a16="http://schemas.microsoft.com/office/drawing/2014/main" id="{3D06FB9C-44E6-0C48-8D3F-77F774AFBC09}"/>
                </a:ext>
              </a:extLst>
            </p:cNvPr>
            <p:cNvCxnSpPr>
              <a:cxnSpLocks/>
              <a:stCxn id="635" idx="3"/>
            </p:cNvCxnSpPr>
            <p:nvPr/>
          </p:nvCxnSpPr>
          <p:spPr>
            <a:xfrm flipV="1">
              <a:off x="9352601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" name="Elbow Connector 640">
              <a:extLst>
                <a:ext uri="{FF2B5EF4-FFF2-40B4-BE49-F238E27FC236}">
                  <a16:creationId xmlns:a16="http://schemas.microsoft.com/office/drawing/2014/main" id="{65DEF23D-3954-AC4E-979C-1373423DEF9D}"/>
                </a:ext>
              </a:extLst>
            </p:cNvPr>
            <p:cNvCxnSpPr>
              <a:cxnSpLocks/>
              <a:stCxn id="636" idx="3"/>
            </p:cNvCxnSpPr>
            <p:nvPr/>
          </p:nvCxnSpPr>
          <p:spPr>
            <a:xfrm flipV="1">
              <a:off x="10117976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2" name="Elbow Connector 641">
              <a:extLst>
                <a:ext uri="{FF2B5EF4-FFF2-40B4-BE49-F238E27FC236}">
                  <a16:creationId xmlns:a16="http://schemas.microsoft.com/office/drawing/2014/main" id="{F192A8CC-99A3-2840-B4E5-30C4F3592826}"/>
                </a:ext>
              </a:extLst>
            </p:cNvPr>
            <p:cNvCxnSpPr>
              <a:cxnSpLocks/>
              <a:endCxn id="636" idx="1"/>
            </p:cNvCxnSpPr>
            <p:nvPr/>
          </p:nvCxnSpPr>
          <p:spPr>
            <a:xfrm rot="16200000" flipH="1">
              <a:off x="9527229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3" name="Straight Connector 642">
              <a:extLst>
                <a:ext uri="{FF2B5EF4-FFF2-40B4-BE49-F238E27FC236}">
                  <a16:creationId xmlns:a16="http://schemas.microsoft.com/office/drawing/2014/main" id="{77E675B4-D8CF-E342-AEAD-A2630356E993}"/>
                </a:ext>
              </a:extLst>
            </p:cNvPr>
            <p:cNvCxnSpPr>
              <a:cxnSpLocks/>
              <a:endCxn id="644" idx="2"/>
            </p:cNvCxnSpPr>
            <p:nvPr/>
          </p:nvCxnSpPr>
          <p:spPr>
            <a:xfrm>
              <a:off x="8964027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4" name="Oval 643">
              <a:extLst>
                <a:ext uri="{FF2B5EF4-FFF2-40B4-BE49-F238E27FC236}">
                  <a16:creationId xmlns:a16="http://schemas.microsoft.com/office/drawing/2014/main" id="{AF6C1B94-ED79-024B-AB22-8E94D874B314}"/>
                </a:ext>
              </a:extLst>
            </p:cNvPr>
            <p:cNvSpPr/>
            <p:nvPr/>
          </p:nvSpPr>
          <p:spPr>
            <a:xfrm flipV="1">
              <a:off x="10380417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45" name="Rectangle 644">
              <a:extLst>
                <a:ext uri="{FF2B5EF4-FFF2-40B4-BE49-F238E27FC236}">
                  <a16:creationId xmlns:a16="http://schemas.microsoft.com/office/drawing/2014/main" id="{85B10569-C08E-AB4D-BEC5-1CF552AEE160}"/>
                </a:ext>
              </a:extLst>
            </p:cNvPr>
            <p:cNvSpPr/>
            <p:nvPr/>
          </p:nvSpPr>
          <p:spPr>
            <a:xfrm flipV="1">
              <a:off x="5691865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46" name="Diamond 645">
              <a:extLst>
                <a:ext uri="{FF2B5EF4-FFF2-40B4-BE49-F238E27FC236}">
                  <a16:creationId xmlns:a16="http://schemas.microsoft.com/office/drawing/2014/main" id="{1E883A92-A84A-4A4B-AAC0-04CC308FFC85}"/>
                </a:ext>
              </a:extLst>
            </p:cNvPr>
            <p:cNvSpPr/>
            <p:nvPr/>
          </p:nvSpPr>
          <p:spPr>
            <a:xfrm flipV="1">
              <a:off x="6357168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47" name="Arc 646">
              <a:extLst>
                <a:ext uri="{FF2B5EF4-FFF2-40B4-BE49-F238E27FC236}">
                  <a16:creationId xmlns:a16="http://schemas.microsoft.com/office/drawing/2014/main" id="{FEB58E0D-F125-4B45-AF57-A8CE94693EB8}"/>
                </a:ext>
              </a:extLst>
            </p:cNvPr>
            <p:cNvSpPr/>
            <p:nvPr/>
          </p:nvSpPr>
          <p:spPr>
            <a:xfrm flipV="1">
              <a:off x="5222301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48" name="Straight Connector 647">
              <a:extLst>
                <a:ext uri="{FF2B5EF4-FFF2-40B4-BE49-F238E27FC236}">
                  <a16:creationId xmlns:a16="http://schemas.microsoft.com/office/drawing/2014/main" id="{44F44932-5721-F442-A937-C8E012C7649E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9" name="Straight Connector 648">
              <a:extLst>
                <a:ext uri="{FF2B5EF4-FFF2-40B4-BE49-F238E27FC236}">
                  <a16:creationId xmlns:a16="http://schemas.microsoft.com/office/drawing/2014/main" id="{9066B1A0-A6D8-7B49-A385-AAE05E918621}"/>
                </a:ext>
              </a:extLst>
            </p:cNvPr>
            <p:cNvCxnSpPr>
              <a:cxnSpLocks/>
              <a:endCxn id="645" idx="1"/>
            </p:cNvCxnSpPr>
            <p:nvPr/>
          </p:nvCxnSpPr>
          <p:spPr>
            <a:xfrm flipV="1">
              <a:off x="5433236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0" name="Elbow Connector 649">
              <a:extLst>
                <a:ext uri="{FF2B5EF4-FFF2-40B4-BE49-F238E27FC236}">
                  <a16:creationId xmlns:a16="http://schemas.microsoft.com/office/drawing/2014/main" id="{28BCC855-CBB6-6140-B21B-7579EBF57E4C}"/>
                </a:ext>
              </a:extLst>
            </p:cNvPr>
            <p:cNvCxnSpPr>
              <a:cxnSpLocks/>
              <a:stCxn id="645" idx="3"/>
            </p:cNvCxnSpPr>
            <p:nvPr/>
          </p:nvCxnSpPr>
          <p:spPr>
            <a:xfrm flipV="1">
              <a:off x="5955059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1" name="Elbow Connector 650">
              <a:extLst>
                <a:ext uri="{FF2B5EF4-FFF2-40B4-BE49-F238E27FC236}">
                  <a16:creationId xmlns:a16="http://schemas.microsoft.com/office/drawing/2014/main" id="{41517D41-80EF-5440-8E62-0AD4C5305781}"/>
                </a:ext>
              </a:extLst>
            </p:cNvPr>
            <p:cNvCxnSpPr>
              <a:cxnSpLocks/>
              <a:stCxn id="646" idx="3"/>
            </p:cNvCxnSpPr>
            <p:nvPr/>
          </p:nvCxnSpPr>
          <p:spPr>
            <a:xfrm flipV="1">
              <a:off x="6720435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2" name="Elbow Connector 651">
              <a:extLst>
                <a:ext uri="{FF2B5EF4-FFF2-40B4-BE49-F238E27FC236}">
                  <a16:creationId xmlns:a16="http://schemas.microsoft.com/office/drawing/2014/main" id="{AF342CF9-BB1F-A643-B6AC-C1FD247C5C11}"/>
                </a:ext>
              </a:extLst>
            </p:cNvPr>
            <p:cNvCxnSpPr>
              <a:cxnSpLocks/>
              <a:endCxn id="646" idx="1"/>
            </p:cNvCxnSpPr>
            <p:nvPr/>
          </p:nvCxnSpPr>
          <p:spPr>
            <a:xfrm rot="16200000" flipH="1">
              <a:off x="6129687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3" name="Straight Connector 652">
              <a:extLst>
                <a:ext uri="{FF2B5EF4-FFF2-40B4-BE49-F238E27FC236}">
                  <a16:creationId xmlns:a16="http://schemas.microsoft.com/office/drawing/2014/main" id="{66E02DBC-9224-C64F-B7B0-4EDE4C26A72C}"/>
                </a:ext>
              </a:extLst>
            </p:cNvPr>
            <p:cNvCxnSpPr>
              <a:cxnSpLocks/>
              <a:endCxn id="654" idx="2"/>
            </p:cNvCxnSpPr>
            <p:nvPr/>
          </p:nvCxnSpPr>
          <p:spPr>
            <a:xfrm>
              <a:off x="5566485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4" name="Oval 653">
              <a:extLst>
                <a:ext uri="{FF2B5EF4-FFF2-40B4-BE49-F238E27FC236}">
                  <a16:creationId xmlns:a16="http://schemas.microsoft.com/office/drawing/2014/main" id="{56F800A8-1CCA-8F4D-B00E-D1A172101B6B}"/>
                </a:ext>
              </a:extLst>
            </p:cNvPr>
            <p:cNvSpPr/>
            <p:nvPr/>
          </p:nvSpPr>
          <p:spPr>
            <a:xfrm flipV="1">
              <a:off x="6982876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55" name="Rectangle 654">
              <a:extLst>
                <a:ext uri="{FF2B5EF4-FFF2-40B4-BE49-F238E27FC236}">
                  <a16:creationId xmlns:a16="http://schemas.microsoft.com/office/drawing/2014/main" id="{C3E868BF-F779-D14D-8CB5-1513F78891A6}"/>
                </a:ext>
              </a:extLst>
            </p:cNvPr>
            <p:cNvSpPr/>
            <p:nvPr/>
          </p:nvSpPr>
          <p:spPr>
            <a:xfrm flipV="1">
              <a:off x="3993095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56" name="Diamond 655">
              <a:extLst>
                <a:ext uri="{FF2B5EF4-FFF2-40B4-BE49-F238E27FC236}">
                  <a16:creationId xmlns:a16="http://schemas.microsoft.com/office/drawing/2014/main" id="{BD2585FF-8C5F-EA4D-ACD2-43044BF7058C}"/>
                </a:ext>
              </a:extLst>
            </p:cNvPr>
            <p:cNvSpPr/>
            <p:nvPr/>
          </p:nvSpPr>
          <p:spPr>
            <a:xfrm flipV="1">
              <a:off x="4658398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57" name="Arc 656">
              <a:extLst>
                <a:ext uri="{FF2B5EF4-FFF2-40B4-BE49-F238E27FC236}">
                  <a16:creationId xmlns:a16="http://schemas.microsoft.com/office/drawing/2014/main" id="{BA3CDAE6-FD96-E14A-92A6-036E17593225}"/>
                </a:ext>
              </a:extLst>
            </p:cNvPr>
            <p:cNvSpPr/>
            <p:nvPr/>
          </p:nvSpPr>
          <p:spPr>
            <a:xfrm flipV="1">
              <a:off x="3523531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58" name="Straight Connector 657">
              <a:extLst>
                <a:ext uri="{FF2B5EF4-FFF2-40B4-BE49-F238E27FC236}">
                  <a16:creationId xmlns:a16="http://schemas.microsoft.com/office/drawing/2014/main" id="{01CD1AAE-D2A7-2F43-857A-CF16AAE80E70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9" name="Straight Connector 658">
              <a:extLst>
                <a:ext uri="{FF2B5EF4-FFF2-40B4-BE49-F238E27FC236}">
                  <a16:creationId xmlns:a16="http://schemas.microsoft.com/office/drawing/2014/main" id="{75E7A5C2-6FE5-4440-B01F-ACD139399405}"/>
                </a:ext>
              </a:extLst>
            </p:cNvPr>
            <p:cNvCxnSpPr>
              <a:cxnSpLocks/>
              <a:endCxn id="655" idx="1"/>
            </p:cNvCxnSpPr>
            <p:nvPr/>
          </p:nvCxnSpPr>
          <p:spPr>
            <a:xfrm flipV="1">
              <a:off x="3734466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0" name="Elbow Connector 659">
              <a:extLst>
                <a:ext uri="{FF2B5EF4-FFF2-40B4-BE49-F238E27FC236}">
                  <a16:creationId xmlns:a16="http://schemas.microsoft.com/office/drawing/2014/main" id="{6D404817-29FD-E046-8A59-8DAC047F3AEF}"/>
                </a:ext>
              </a:extLst>
            </p:cNvPr>
            <p:cNvCxnSpPr>
              <a:cxnSpLocks/>
              <a:stCxn id="655" idx="3"/>
            </p:cNvCxnSpPr>
            <p:nvPr/>
          </p:nvCxnSpPr>
          <p:spPr>
            <a:xfrm flipV="1">
              <a:off x="4256289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1" name="Elbow Connector 660">
              <a:extLst>
                <a:ext uri="{FF2B5EF4-FFF2-40B4-BE49-F238E27FC236}">
                  <a16:creationId xmlns:a16="http://schemas.microsoft.com/office/drawing/2014/main" id="{25EDBCE1-93BB-794D-A33A-659404857083}"/>
                </a:ext>
              </a:extLst>
            </p:cNvPr>
            <p:cNvCxnSpPr>
              <a:cxnSpLocks/>
              <a:stCxn id="656" idx="3"/>
            </p:cNvCxnSpPr>
            <p:nvPr/>
          </p:nvCxnSpPr>
          <p:spPr>
            <a:xfrm flipV="1">
              <a:off x="5021664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2" name="Elbow Connector 661">
              <a:extLst>
                <a:ext uri="{FF2B5EF4-FFF2-40B4-BE49-F238E27FC236}">
                  <a16:creationId xmlns:a16="http://schemas.microsoft.com/office/drawing/2014/main" id="{085CEC73-1AAD-024D-8A87-FA8FD0E7CD86}"/>
                </a:ext>
              </a:extLst>
            </p:cNvPr>
            <p:cNvCxnSpPr>
              <a:cxnSpLocks/>
              <a:endCxn id="656" idx="1"/>
            </p:cNvCxnSpPr>
            <p:nvPr/>
          </p:nvCxnSpPr>
          <p:spPr>
            <a:xfrm rot="16200000" flipH="1">
              <a:off x="4430917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3" name="Straight Connector 662">
              <a:extLst>
                <a:ext uri="{FF2B5EF4-FFF2-40B4-BE49-F238E27FC236}">
                  <a16:creationId xmlns:a16="http://schemas.microsoft.com/office/drawing/2014/main" id="{D8D3EFDE-A288-CF4C-AAB1-5302A0935CA4}"/>
                </a:ext>
              </a:extLst>
            </p:cNvPr>
            <p:cNvCxnSpPr>
              <a:cxnSpLocks/>
              <a:endCxn id="664" idx="2"/>
            </p:cNvCxnSpPr>
            <p:nvPr/>
          </p:nvCxnSpPr>
          <p:spPr>
            <a:xfrm>
              <a:off x="3867715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4" name="Oval 663">
              <a:extLst>
                <a:ext uri="{FF2B5EF4-FFF2-40B4-BE49-F238E27FC236}">
                  <a16:creationId xmlns:a16="http://schemas.microsoft.com/office/drawing/2014/main" id="{4B1A00F7-C3EF-0B43-AFF8-1B5D8E8A2C8A}"/>
                </a:ext>
              </a:extLst>
            </p:cNvPr>
            <p:cNvSpPr/>
            <p:nvPr/>
          </p:nvSpPr>
          <p:spPr>
            <a:xfrm flipV="1">
              <a:off x="5284105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65" name="Rectangle 664">
              <a:extLst>
                <a:ext uri="{FF2B5EF4-FFF2-40B4-BE49-F238E27FC236}">
                  <a16:creationId xmlns:a16="http://schemas.microsoft.com/office/drawing/2014/main" id="{CFCF3DE7-7571-6849-B4E0-161087DF8ECC}"/>
                </a:ext>
              </a:extLst>
            </p:cNvPr>
            <p:cNvSpPr/>
            <p:nvPr/>
          </p:nvSpPr>
          <p:spPr>
            <a:xfrm flipV="1">
              <a:off x="2294324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66" name="Diamond 665">
              <a:extLst>
                <a:ext uri="{FF2B5EF4-FFF2-40B4-BE49-F238E27FC236}">
                  <a16:creationId xmlns:a16="http://schemas.microsoft.com/office/drawing/2014/main" id="{25A288CB-D697-D64D-9B00-5C2DE5480121}"/>
                </a:ext>
              </a:extLst>
            </p:cNvPr>
            <p:cNvSpPr/>
            <p:nvPr/>
          </p:nvSpPr>
          <p:spPr>
            <a:xfrm flipV="1">
              <a:off x="2959627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67" name="Arc 666">
              <a:extLst>
                <a:ext uri="{FF2B5EF4-FFF2-40B4-BE49-F238E27FC236}">
                  <a16:creationId xmlns:a16="http://schemas.microsoft.com/office/drawing/2014/main" id="{971B2ECF-AAB2-F741-AD98-064B4DAF4FE7}"/>
                </a:ext>
              </a:extLst>
            </p:cNvPr>
            <p:cNvSpPr/>
            <p:nvPr/>
          </p:nvSpPr>
          <p:spPr>
            <a:xfrm flipV="1">
              <a:off x="1824759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68" name="Straight Connector 667">
              <a:extLst>
                <a:ext uri="{FF2B5EF4-FFF2-40B4-BE49-F238E27FC236}">
                  <a16:creationId xmlns:a16="http://schemas.microsoft.com/office/drawing/2014/main" id="{140D01CB-DFDD-8F45-9CDA-DC7647B6C49D}"/>
                </a:ext>
              </a:extLst>
            </p:cNvPr>
            <p:cNvCxnSpPr>
              <a:cxnSpLocks/>
              <a:stCxn id="670" idx="0"/>
            </p:cNvCxnSpPr>
            <p:nvPr/>
          </p:nvCxnSpPr>
          <p:spPr>
            <a:xfrm>
              <a:off x="2031167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9" name="Straight Connector 668">
              <a:extLst>
                <a:ext uri="{FF2B5EF4-FFF2-40B4-BE49-F238E27FC236}">
                  <a16:creationId xmlns:a16="http://schemas.microsoft.com/office/drawing/2014/main" id="{6212FF52-ED8A-D049-B9AD-45EED9FE648A}"/>
                </a:ext>
              </a:extLst>
            </p:cNvPr>
            <p:cNvCxnSpPr>
              <a:cxnSpLocks/>
              <a:endCxn id="665" idx="1"/>
            </p:cNvCxnSpPr>
            <p:nvPr/>
          </p:nvCxnSpPr>
          <p:spPr>
            <a:xfrm flipV="1">
              <a:off x="2035694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0" name="Oval 669">
              <a:extLst>
                <a:ext uri="{FF2B5EF4-FFF2-40B4-BE49-F238E27FC236}">
                  <a16:creationId xmlns:a16="http://schemas.microsoft.com/office/drawing/2014/main" id="{346E1EC2-AA5F-9E44-B791-2D6FE396A796}"/>
                </a:ext>
              </a:extLst>
            </p:cNvPr>
            <p:cNvSpPr/>
            <p:nvPr/>
          </p:nvSpPr>
          <p:spPr>
            <a:xfrm flipV="1">
              <a:off x="1893391" y="407390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71" name="Elbow Connector 670">
              <a:extLst>
                <a:ext uri="{FF2B5EF4-FFF2-40B4-BE49-F238E27FC236}">
                  <a16:creationId xmlns:a16="http://schemas.microsoft.com/office/drawing/2014/main" id="{29767341-CE2A-5D4D-9044-92DB70A5E460}"/>
                </a:ext>
              </a:extLst>
            </p:cNvPr>
            <p:cNvCxnSpPr>
              <a:cxnSpLocks/>
              <a:stCxn id="665" idx="3"/>
            </p:cNvCxnSpPr>
            <p:nvPr/>
          </p:nvCxnSpPr>
          <p:spPr>
            <a:xfrm flipV="1">
              <a:off x="2557518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2" name="Elbow Connector 671">
              <a:extLst>
                <a:ext uri="{FF2B5EF4-FFF2-40B4-BE49-F238E27FC236}">
                  <a16:creationId xmlns:a16="http://schemas.microsoft.com/office/drawing/2014/main" id="{7CFAEB9D-500C-5247-B773-AB9E6477505C}"/>
                </a:ext>
              </a:extLst>
            </p:cNvPr>
            <p:cNvCxnSpPr>
              <a:cxnSpLocks/>
              <a:stCxn id="666" idx="3"/>
            </p:cNvCxnSpPr>
            <p:nvPr/>
          </p:nvCxnSpPr>
          <p:spPr>
            <a:xfrm flipV="1">
              <a:off x="3322893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3" name="Elbow Connector 672">
              <a:extLst>
                <a:ext uri="{FF2B5EF4-FFF2-40B4-BE49-F238E27FC236}">
                  <a16:creationId xmlns:a16="http://schemas.microsoft.com/office/drawing/2014/main" id="{809606AA-0E38-824D-AB0D-DA130561F515}"/>
                </a:ext>
              </a:extLst>
            </p:cNvPr>
            <p:cNvCxnSpPr>
              <a:cxnSpLocks/>
              <a:endCxn id="666" idx="1"/>
            </p:cNvCxnSpPr>
            <p:nvPr/>
          </p:nvCxnSpPr>
          <p:spPr>
            <a:xfrm rot="16200000" flipH="1">
              <a:off x="2732146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4" name="Straight Connector 673">
              <a:extLst>
                <a:ext uri="{FF2B5EF4-FFF2-40B4-BE49-F238E27FC236}">
                  <a16:creationId xmlns:a16="http://schemas.microsoft.com/office/drawing/2014/main" id="{0E0CDE84-C389-6F4A-9513-4B58A920CA8D}"/>
                </a:ext>
              </a:extLst>
            </p:cNvPr>
            <p:cNvCxnSpPr>
              <a:cxnSpLocks/>
              <a:stCxn id="670" idx="6"/>
              <a:endCxn id="675" idx="2"/>
            </p:cNvCxnSpPr>
            <p:nvPr/>
          </p:nvCxnSpPr>
          <p:spPr>
            <a:xfrm>
              <a:off x="2168943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5" name="Oval 674">
              <a:extLst>
                <a:ext uri="{FF2B5EF4-FFF2-40B4-BE49-F238E27FC236}">
                  <a16:creationId xmlns:a16="http://schemas.microsoft.com/office/drawing/2014/main" id="{2D168D23-47C5-8844-B191-58851F43220E}"/>
                </a:ext>
              </a:extLst>
            </p:cNvPr>
            <p:cNvSpPr/>
            <p:nvPr/>
          </p:nvSpPr>
          <p:spPr>
            <a:xfrm flipV="1">
              <a:off x="3585334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B52C486D-EC71-8247-A103-F67B96F102E5}"/>
                </a:ext>
              </a:extLst>
            </p:cNvPr>
            <p:cNvSpPr/>
            <p:nvPr/>
          </p:nvSpPr>
          <p:spPr>
            <a:xfrm flipV="1">
              <a:off x="7390637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77" name="Arc 676">
              <a:extLst>
                <a:ext uri="{FF2B5EF4-FFF2-40B4-BE49-F238E27FC236}">
                  <a16:creationId xmlns:a16="http://schemas.microsoft.com/office/drawing/2014/main" id="{1F9257CD-9660-BE40-BE24-4221A04A5934}"/>
                </a:ext>
              </a:extLst>
            </p:cNvPr>
            <p:cNvSpPr/>
            <p:nvPr/>
          </p:nvSpPr>
          <p:spPr>
            <a:xfrm flipV="1">
              <a:off x="6921073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78" name="Straight Connector 677">
              <a:extLst>
                <a:ext uri="{FF2B5EF4-FFF2-40B4-BE49-F238E27FC236}">
                  <a16:creationId xmlns:a16="http://schemas.microsoft.com/office/drawing/2014/main" id="{742BEDA3-91B3-2D4C-A6B5-D8B8DCE3D55A}"/>
                </a:ext>
              </a:extLst>
            </p:cNvPr>
            <p:cNvCxnSpPr>
              <a:cxnSpLocks/>
              <a:endCxn id="676" idx="1"/>
            </p:cNvCxnSpPr>
            <p:nvPr/>
          </p:nvCxnSpPr>
          <p:spPr>
            <a:xfrm flipV="1">
              <a:off x="7132008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9" name="Elbow Connector 678">
              <a:extLst>
                <a:ext uri="{FF2B5EF4-FFF2-40B4-BE49-F238E27FC236}">
                  <a16:creationId xmlns:a16="http://schemas.microsoft.com/office/drawing/2014/main" id="{9DB28D42-BCB1-F54E-AB9D-A9BC90DE45FA}"/>
                </a:ext>
              </a:extLst>
            </p:cNvPr>
            <p:cNvCxnSpPr>
              <a:cxnSpLocks/>
              <a:stCxn id="676" idx="3"/>
            </p:cNvCxnSpPr>
            <p:nvPr/>
          </p:nvCxnSpPr>
          <p:spPr>
            <a:xfrm flipV="1">
              <a:off x="7653831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0" name="Straight Connector 679">
              <a:extLst>
                <a:ext uri="{FF2B5EF4-FFF2-40B4-BE49-F238E27FC236}">
                  <a16:creationId xmlns:a16="http://schemas.microsoft.com/office/drawing/2014/main" id="{7D623BD6-0C7D-8F4C-B4D4-05422007B6FB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4211677"/>
              <a:ext cx="733828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1" name="Oval 680">
              <a:extLst>
                <a:ext uri="{FF2B5EF4-FFF2-40B4-BE49-F238E27FC236}">
                  <a16:creationId xmlns:a16="http://schemas.microsoft.com/office/drawing/2014/main" id="{C9BD962D-ACB9-D14D-823B-DECB57144508}"/>
                </a:ext>
              </a:extLst>
            </p:cNvPr>
            <p:cNvSpPr/>
            <p:nvPr/>
          </p:nvSpPr>
          <p:spPr>
            <a:xfrm flipV="1">
              <a:off x="8681647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82" name="Straight Connector 681">
              <a:extLst>
                <a:ext uri="{FF2B5EF4-FFF2-40B4-BE49-F238E27FC236}">
                  <a16:creationId xmlns:a16="http://schemas.microsoft.com/office/drawing/2014/main" id="{02A50266-06AC-2A45-901A-89A898F85BDD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4211678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3" name="Oval 682">
              <a:extLst>
                <a:ext uri="{FF2B5EF4-FFF2-40B4-BE49-F238E27FC236}">
                  <a16:creationId xmlns:a16="http://schemas.microsoft.com/office/drawing/2014/main" id="{27BC6E40-AED0-174E-8955-AA67581059BC}"/>
                </a:ext>
              </a:extLst>
            </p:cNvPr>
            <p:cNvSpPr/>
            <p:nvPr/>
          </p:nvSpPr>
          <p:spPr>
            <a:xfrm>
              <a:off x="8053406" y="417805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84" name="Oval 683">
              <a:extLst>
                <a:ext uri="{FF2B5EF4-FFF2-40B4-BE49-F238E27FC236}">
                  <a16:creationId xmlns:a16="http://schemas.microsoft.com/office/drawing/2014/main" id="{43A635FD-B667-3642-81EA-81436732DC6B}"/>
                </a:ext>
              </a:extLst>
            </p:cNvPr>
            <p:cNvSpPr/>
            <p:nvPr/>
          </p:nvSpPr>
          <p:spPr>
            <a:xfrm>
              <a:off x="8213076" y="417805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85" name="Oval 684">
              <a:extLst>
                <a:ext uri="{FF2B5EF4-FFF2-40B4-BE49-F238E27FC236}">
                  <a16:creationId xmlns:a16="http://schemas.microsoft.com/office/drawing/2014/main" id="{EE1CEA90-A423-264E-8F4C-7C9F65CD29B9}"/>
                </a:ext>
              </a:extLst>
            </p:cNvPr>
            <p:cNvSpPr/>
            <p:nvPr/>
          </p:nvSpPr>
          <p:spPr>
            <a:xfrm>
              <a:off x="8370730" y="417805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86" name="Google Shape;399;p3">
              <a:extLst>
                <a:ext uri="{FF2B5EF4-FFF2-40B4-BE49-F238E27FC236}">
                  <a16:creationId xmlns:a16="http://schemas.microsoft.com/office/drawing/2014/main" id="{7629918E-FEF3-D240-B1DC-0473DE3EC041}"/>
                </a:ext>
              </a:extLst>
            </p:cNvPr>
            <p:cNvSpPr/>
            <p:nvPr/>
          </p:nvSpPr>
          <p:spPr>
            <a:xfrm rot="16200000">
              <a:off x="1311651" y="4057669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687" name="Straight Connector 686">
              <a:extLst>
                <a:ext uri="{FF2B5EF4-FFF2-40B4-BE49-F238E27FC236}">
                  <a16:creationId xmlns:a16="http://schemas.microsoft.com/office/drawing/2014/main" id="{870EAD68-2794-364C-B9C7-90CAA30D3BE1}"/>
                </a:ext>
              </a:extLst>
            </p:cNvPr>
            <p:cNvCxnSpPr>
              <a:cxnSpLocks/>
              <a:stCxn id="686" idx="2"/>
            </p:cNvCxnSpPr>
            <p:nvPr/>
          </p:nvCxnSpPr>
          <p:spPr>
            <a:xfrm>
              <a:off x="1623147" y="4211678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8" name="TextBox 687">
              <a:extLst>
                <a:ext uri="{FF2B5EF4-FFF2-40B4-BE49-F238E27FC236}">
                  <a16:creationId xmlns:a16="http://schemas.microsoft.com/office/drawing/2014/main" id="{33A459F4-9436-494F-AA73-EA1E5A7DB5EC}"/>
                </a:ext>
              </a:extLst>
            </p:cNvPr>
            <p:cNvSpPr txBox="1"/>
            <p:nvPr/>
          </p:nvSpPr>
          <p:spPr>
            <a:xfrm>
              <a:off x="770159" y="3996306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</a:t>
              </a:r>
            </a:p>
          </p:txBody>
        </p:sp>
        <p:cxnSp>
          <p:nvCxnSpPr>
            <p:cNvPr id="690" name="Straight Connector 689">
              <a:extLst>
                <a:ext uri="{FF2B5EF4-FFF2-40B4-BE49-F238E27FC236}">
                  <a16:creationId xmlns:a16="http://schemas.microsoft.com/office/drawing/2014/main" id="{706E1F4F-2418-354D-8ABC-EBFE1E4BF403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500687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57006D9B-7D1A-F947-A277-C0223D612BC4}"/>
                </a:ext>
              </a:extLst>
            </p:cNvPr>
            <p:cNvSpPr/>
            <p:nvPr/>
          </p:nvSpPr>
          <p:spPr>
            <a:xfrm flipV="1">
              <a:off x="9089407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92" name="Diamond 691">
              <a:extLst>
                <a:ext uri="{FF2B5EF4-FFF2-40B4-BE49-F238E27FC236}">
                  <a16:creationId xmlns:a16="http://schemas.microsoft.com/office/drawing/2014/main" id="{09D9A23D-0E9F-364D-9654-CDDA9CF9653B}"/>
                </a:ext>
              </a:extLst>
            </p:cNvPr>
            <p:cNvSpPr/>
            <p:nvPr/>
          </p:nvSpPr>
          <p:spPr>
            <a:xfrm flipV="1">
              <a:off x="9754710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93" name="Arc 692">
              <a:extLst>
                <a:ext uri="{FF2B5EF4-FFF2-40B4-BE49-F238E27FC236}">
                  <a16:creationId xmlns:a16="http://schemas.microsoft.com/office/drawing/2014/main" id="{F537A10F-B9F4-7B41-B78F-01C558FEB5C9}"/>
                </a:ext>
              </a:extLst>
            </p:cNvPr>
            <p:cNvSpPr/>
            <p:nvPr/>
          </p:nvSpPr>
          <p:spPr>
            <a:xfrm flipV="1">
              <a:off x="8619843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94" name="Straight Connector 693">
              <a:extLst>
                <a:ext uri="{FF2B5EF4-FFF2-40B4-BE49-F238E27FC236}">
                  <a16:creationId xmlns:a16="http://schemas.microsoft.com/office/drawing/2014/main" id="{AEF498A3-9537-2046-9A1F-4BE63AEE3621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5" name="Straight Connector 694">
              <a:extLst>
                <a:ext uri="{FF2B5EF4-FFF2-40B4-BE49-F238E27FC236}">
                  <a16:creationId xmlns:a16="http://schemas.microsoft.com/office/drawing/2014/main" id="{C921B4C1-64DB-A44D-BFC7-FDFF0FCE110A}"/>
                </a:ext>
              </a:extLst>
            </p:cNvPr>
            <p:cNvCxnSpPr>
              <a:cxnSpLocks/>
              <a:endCxn id="691" idx="1"/>
            </p:cNvCxnSpPr>
            <p:nvPr/>
          </p:nvCxnSpPr>
          <p:spPr>
            <a:xfrm flipV="1">
              <a:off x="8830778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6" name="Elbow Connector 695">
              <a:extLst>
                <a:ext uri="{FF2B5EF4-FFF2-40B4-BE49-F238E27FC236}">
                  <a16:creationId xmlns:a16="http://schemas.microsoft.com/office/drawing/2014/main" id="{F64878E2-0EC9-0244-BEB6-CA9E20CBCCDD}"/>
                </a:ext>
              </a:extLst>
            </p:cNvPr>
            <p:cNvCxnSpPr>
              <a:cxnSpLocks/>
              <a:stCxn id="691" idx="3"/>
            </p:cNvCxnSpPr>
            <p:nvPr/>
          </p:nvCxnSpPr>
          <p:spPr>
            <a:xfrm flipV="1">
              <a:off x="9352601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7" name="Elbow Connector 696">
              <a:extLst>
                <a:ext uri="{FF2B5EF4-FFF2-40B4-BE49-F238E27FC236}">
                  <a16:creationId xmlns:a16="http://schemas.microsoft.com/office/drawing/2014/main" id="{CD9FC811-FCC1-2B43-8BC8-989B9D57C034}"/>
                </a:ext>
              </a:extLst>
            </p:cNvPr>
            <p:cNvCxnSpPr>
              <a:cxnSpLocks/>
              <a:stCxn id="692" idx="3"/>
            </p:cNvCxnSpPr>
            <p:nvPr/>
          </p:nvCxnSpPr>
          <p:spPr>
            <a:xfrm flipV="1">
              <a:off x="10117976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8" name="Elbow Connector 697">
              <a:extLst>
                <a:ext uri="{FF2B5EF4-FFF2-40B4-BE49-F238E27FC236}">
                  <a16:creationId xmlns:a16="http://schemas.microsoft.com/office/drawing/2014/main" id="{8B217BAE-3C4E-D94E-B7B6-FACF0EC20970}"/>
                </a:ext>
              </a:extLst>
            </p:cNvPr>
            <p:cNvCxnSpPr>
              <a:cxnSpLocks/>
              <a:endCxn id="692" idx="1"/>
            </p:cNvCxnSpPr>
            <p:nvPr/>
          </p:nvCxnSpPr>
          <p:spPr>
            <a:xfrm rot="16200000" flipH="1">
              <a:off x="9527229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Straight Connector 698">
              <a:extLst>
                <a:ext uri="{FF2B5EF4-FFF2-40B4-BE49-F238E27FC236}">
                  <a16:creationId xmlns:a16="http://schemas.microsoft.com/office/drawing/2014/main" id="{C540D37C-53C4-D849-B1BB-40433374D159}"/>
                </a:ext>
              </a:extLst>
            </p:cNvPr>
            <p:cNvCxnSpPr>
              <a:cxnSpLocks/>
              <a:endCxn id="700" idx="2"/>
            </p:cNvCxnSpPr>
            <p:nvPr/>
          </p:nvCxnSpPr>
          <p:spPr>
            <a:xfrm>
              <a:off x="8964027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0" name="Oval 699">
              <a:extLst>
                <a:ext uri="{FF2B5EF4-FFF2-40B4-BE49-F238E27FC236}">
                  <a16:creationId xmlns:a16="http://schemas.microsoft.com/office/drawing/2014/main" id="{91525D4E-EA60-D84A-9447-ACC355A3EDEA}"/>
                </a:ext>
              </a:extLst>
            </p:cNvPr>
            <p:cNvSpPr/>
            <p:nvPr/>
          </p:nvSpPr>
          <p:spPr>
            <a:xfrm flipV="1">
              <a:off x="10380417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01" name="Rectangle 700">
              <a:extLst>
                <a:ext uri="{FF2B5EF4-FFF2-40B4-BE49-F238E27FC236}">
                  <a16:creationId xmlns:a16="http://schemas.microsoft.com/office/drawing/2014/main" id="{DAC673F5-7E95-E64F-A0F0-358C6738AEDC}"/>
                </a:ext>
              </a:extLst>
            </p:cNvPr>
            <p:cNvSpPr/>
            <p:nvPr/>
          </p:nvSpPr>
          <p:spPr>
            <a:xfrm flipV="1">
              <a:off x="5691865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02" name="Diamond 701">
              <a:extLst>
                <a:ext uri="{FF2B5EF4-FFF2-40B4-BE49-F238E27FC236}">
                  <a16:creationId xmlns:a16="http://schemas.microsoft.com/office/drawing/2014/main" id="{DB265523-1365-C046-9DF7-BC762CADAB3E}"/>
                </a:ext>
              </a:extLst>
            </p:cNvPr>
            <p:cNvSpPr/>
            <p:nvPr/>
          </p:nvSpPr>
          <p:spPr>
            <a:xfrm flipV="1">
              <a:off x="6357168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03" name="Arc 702">
              <a:extLst>
                <a:ext uri="{FF2B5EF4-FFF2-40B4-BE49-F238E27FC236}">
                  <a16:creationId xmlns:a16="http://schemas.microsoft.com/office/drawing/2014/main" id="{B19A0101-5FEA-F343-90C7-F260CDE0F082}"/>
                </a:ext>
              </a:extLst>
            </p:cNvPr>
            <p:cNvSpPr/>
            <p:nvPr/>
          </p:nvSpPr>
          <p:spPr>
            <a:xfrm flipV="1">
              <a:off x="5222301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04" name="Straight Connector 703">
              <a:extLst>
                <a:ext uri="{FF2B5EF4-FFF2-40B4-BE49-F238E27FC236}">
                  <a16:creationId xmlns:a16="http://schemas.microsoft.com/office/drawing/2014/main" id="{8C75C029-0018-1442-AFC8-2D3016464169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Straight Connector 704">
              <a:extLst>
                <a:ext uri="{FF2B5EF4-FFF2-40B4-BE49-F238E27FC236}">
                  <a16:creationId xmlns:a16="http://schemas.microsoft.com/office/drawing/2014/main" id="{44403AC6-2115-294E-BEFA-4698ACA57F06}"/>
                </a:ext>
              </a:extLst>
            </p:cNvPr>
            <p:cNvCxnSpPr>
              <a:cxnSpLocks/>
              <a:endCxn id="701" idx="1"/>
            </p:cNvCxnSpPr>
            <p:nvPr/>
          </p:nvCxnSpPr>
          <p:spPr>
            <a:xfrm flipV="1">
              <a:off x="5433236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6" name="Elbow Connector 705">
              <a:extLst>
                <a:ext uri="{FF2B5EF4-FFF2-40B4-BE49-F238E27FC236}">
                  <a16:creationId xmlns:a16="http://schemas.microsoft.com/office/drawing/2014/main" id="{E1521CDE-FDF2-C749-B9D2-BC7F7832E83B}"/>
                </a:ext>
              </a:extLst>
            </p:cNvPr>
            <p:cNvCxnSpPr>
              <a:cxnSpLocks/>
              <a:stCxn id="701" idx="3"/>
            </p:cNvCxnSpPr>
            <p:nvPr/>
          </p:nvCxnSpPr>
          <p:spPr>
            <a:xfrm flipV="1">
              <a:off x="5955059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7" name="Elbow Connector 706">
              <a:extLst>
                <a:ext uri="{FF2B5EF4-FFF2-40B4-BE49-F238E27FC236}">
                  <a16:creationId xmlns:a16="http://schemas.microsoft.com/office/drawing/2014/main" id="{948BAAC9-C707-6040-BFF9-28D32B759EE0}"/>
                </a:ext>
              </a:extLst>
            </p:cNvPr>
            <p:cNvCxnSpPr>
              <a:cxnSpLocks/>
              <a:stCxn id="702" idx="3"/>
            </p:cNvCxnSpPr>
            <p:nvPr/>
          </p:nvCxnSpPr>
          <p:spPr>
            <a:xfrm flipV="1">
              <a:off x="6720435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8" name="Elbow Connector 707">
              <a:extLst>
                <a:ext uri="{FF2B5EF4-FFF2-40B4-BE49-F238E27FC236}">
                  <a16:creationId xmlns:a16="http://schemas.microsoft.com/office/drawing/2014/main" id="{8743CF85-0715-D74C-80F5-98BF828EA159}"/>
                </a:ext>
              </a:extLst>
            </p:cNvPr>
            <p:cNvCxnSpPr>
              <a:cxnSpLocks/>
              <a:endCxn id="702" idx="1"/>
            </p:cNvCxnSpPr>
            <p:nvPr/>
          </p:nvCxnSpPr>
          <p:spPr>
            <a:xfrm rot="16200000" flipH="1">
              <a:off x="6129687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" name="Straight Connector 708">
              <a:extLst>
                <a:ext uri="{FF2B5EF4-FFF2-40B4-BE49-F238E27FC236}">
                  <a16:creationId xmlns:a16="http://schemas.microsoft.com/office/drawing/2014/main" id="{A69C6A6E-F371-7B4E-902B-AA713813C039}"/>
                </a:ext>
              </a:extLst>
            </p:cNvPr>
            <p:cNvCxnSpPr>
              <a:cxnSpLocks/>
              <a:endCxn id="710" idx="2"/>
            </p:cNvCxnSpPr>
            <p:nvPr/>
          </p:nvCxnSpPr>
          <p:spPr>
            <a:xfrm>
              <a:off x="5566485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0" name="Oval 709">
              <a:extLst>
                <a:ext uri="{FF2B5EF4-FFF2-40B4-BE49-F238E27FC236}">
                  <a16:creationId xmlns:a16="http://schemas.microsoft.com/office/drawing/2014/main" id="{EE22F5D8-16DB-404E-AB47-4457884D6A57}"/>
                </a:ext>
              </a:extLst>
            </p:cNvPr>
            <p:cNvSpPr/>
            <p:nvPr/>
          </p:nvSpPr>
          <p:spPr>
            <a:xfrm flipV="1">
              <a:off x="6982876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11" name="Rectangle 710">
              <a:extLst>
                <a:ext uri="{FF2B5EF4-FFF2-40B4-BE49-F238E27FC236}">
                  <a16:creationId xmlns:a16="http://schemas.microsoft.com/office/drawing/2014/main" id="{914839EB-198E-8C42-9147-B300B7E128A8}"/>
                </a:ext>
              </a:extLst>
            </p:cNvPr>
            <p:cNvSpPr/>
            <p:nvPr/>
          </p:nvSpPr>
          <p:spPr>
            <a:xfrm flipV="1">
              <a:off x="3993095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12" name="Diamond 711">
              <a:extLst>
                <a:ext uri="{FF2B5EF4-FFF2-40B4-BE49-F238E27FC236}">
                  <a16:creationId xmlns:a16="http://schemas.microsoft.com/office/drawing/2014/main" id="{A58AAFD3-1D33-3E45-832D-92FADE406A15}"/>
                </a:ext>
              </a:extLst>
            </p:cNvPr>
            <p:cNvSpPr/>
            <p:nvPr/>
          </p:nvSpPr>
          <p:spPr>
            <a:xfrm flipV="1">
              <a:off x="4658398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13" name="Arc 712">
              <a:extLst>
                <a:ext uri="{FF2B5EF4-FFF2-40B4-BE49-F238E27FC236}">
                  <a16:creationId xmlns:a16="http://schemas.microsoft.com/office/drawing/2014/main" id="{61617593-DACE-5043-85E3-CC4FDFCC3A65}"/>
                </a:ext>
              </a:extLst>
            </p:cNvPr>
            <p:cNvSpPr/>
            <p:nvPr/>
          </p:nvSpPr>
          <p:spPr>
            <a:xfrm flipV="1">
              <a:off x="3523531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14" name="Straight Connector 713">
              <a:extLst>
                <a:ext uri="{FF2B5EF4-FFF2-40B4-BE49-F238E27FC236}">
                  <a16:creationId xmlns:a16="http://schemas.microsoft.com/office/drawing/2014/main" id="{91ECF6A3-BC35-E44E-9ED4-B7720F2D9D3E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5" name="Straight Connector 714">
              <a:extLst>
                <a:ext uri="{FF2B5EF4-FFF2-40B4-BE49-F238E27FC236}">
                  <a16:creationId xmlns:a16="http://schemas.microsoft.com/office/drawing/2014/main" id="{375D6FF3-BA94-104A-9035-D3B85BFBE07F}"/>
                </a:ext>
              </a:extLst>
            </p:cNvPr>
            <p:cNvCxnSpPr>
              <a:cxnSpLocks/>
              <a:endCxn id="711" idx="1"/>
            </p:cNvCxnSpPr>
            <p:nvPr/>
          </p:nvCxnSpPr>
          <p:spPr>
            <a:xfrm flipV="1">
              <a:off x="3734466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6" name="Elbow Connector 715">
              <a:extLst>
                <a:ext uri="{FF2B5EF4-FFF2-40B4-BE49-F238E27FC236}">
                  <a16:creationId xmlns:a16="http://schemas.microsoft.com/office/drawing/2014/main" id="{A52F2939-A945-B440-94D9-6F67CC3303CB}"/>
                </a:ext>
              </a:extLst>
            </p:cNvPr>
            <p:cNvCxnSpPr>
              <a:cxnSpLocks/>
              <a:stCxn id="711" idx="3"/>
            </p:cNvCxnSpPr>
            <p:nvPr/>
          </p:nvCxnSpPr>
          <p:spPr>
            <a:xfrm flipV="1">
              <a:off x="4256289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7" name="Elbow Connector 716">
              <a:extLst>
                <a:ext uri="{FF2B5EF4-FFF2-40B4-BE49-F238E27FC236}">
                  <a16:creationId xmlns:a16="http://schemas.microsoft.com/office/drawing/2014/main" id="{66487E01-5C06-2D46-B450-B9D4D9180DCE}"/>
                </a:ext>
              </a:extLst>
            </p:cNvPr>
            <p:cNvCxnSpPr>
              <a:cxnSpLocks/>
              <a:stCxn id="712" idx="3"/>
            </p:cNvCxnSpPr>
            <p:nvPr/>
          </p:nvCxnSpPr>
          <p:spPr>
            <a:xfrm flipV="1">
              <a:off x="5021664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8" name="Elbow Connector 717">
              <a:extLst>
                <a:ext uri="{FF2B5EF4-FFF2-40B4-BE49-F238E27FC236}">
                  <a16:creationId xmlns:a16="http://schemas.microsoft.com/office/drawing/2014/main" id="{A97373D7-C78B-2C4B-B8C0-275BA0CA8B64}"/>
                </a:ext>
              </a:extLst>
            </p:cNvPr>
            <p:cNvCxnSpPr>
              <a:cxnSpLocks/>
              <a:endCxn id="712" idx="1"/>
            </p:cNvCxnSpPr>
            <p:nvPr/>
          </p:nvCxnSpPr>
          <p:spPr>
            <a:xfrm rot="16200000" flipH="1">
              <a:off x="4430917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0EB931BA-A93E-3649-AFD0-601442340A6F}"/>
                </a:ext>
              </a:extLst>
            </p:cNvPr>
            <p:cNvCxnSpPr>
              <a:cxnSpLocks/>
              <a:endCxn id="720" idx="2"/>
            </p:cNvCxnSpPr>
            <p:nvPr/>
          </p:nvCxnSpPr>
          <p:spPr>
            <a:xfrm>
              <a:off x="3867715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0" name="Oval 719">
              <a:extLst>
                <a:ext uri="{FF2B5EF4-FFF2-40B4-BE49-F238E27FC236}">
                  <a16:creationId xmlns:a16="http://schemas.microsoft.com/office/drawing/2014/main" id="{F0C926B8-547A-E448-B40E-6376B4864518}"/>
                </a:ext>
              </a:extLst>
            </p:cNvPr>
            <p:cNvSpPr/>
            <p:nvPr/>
          </p:nvSpPr>
          <p:spPr>
            <a:xfrm flipV="1">
              <a:off x="5284105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21" name="Rectangle 720">
              <a:extLst>
                <a:ext uri="{FF2B5EF4-FFF2-40B4-BE49-F238E27FC236}">
                  <a16:creationId xmlns:a16="http://schemas.microsoft.com/office/drawing/2014/main" id="{7486E3F9-0A77-B444-A50D-7952A9267EBF}"/>
                </a:ext>
              </a:extLst>
            </p:cNvPr>
            <p:cNvSpPr/>
            <p:nvPr/>
          </p:nvSpPr>
          <p:spPr>
            <a:xfrm flipV="1">
              <a:off x="2294324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22" name="Diamond 721">
              <a:extLst>
                <a:ext uri="{FF2B5EF4-FFF2-40B4-BE49-F238E27FC236}">
                  <a16:creationId xmlns:a16="http://schemas.microsoft.com/office/drawing/2014/main" id="{4993541A-62AB-FE4C-B1D7-FA06599C4827}"/>
                </a:ext>
              </a:extLst>
            </p:cNvPr>
            <p:cNvSpPr/>
            <p:nvPr/>
          </p:nvSpPr>
          <p:spPr>
            <a:xfrm flipV="1">
              <a:off x="2959627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23" name="Arc 722">
              <a:extLst>
                <a:ext uri="{FF2B5EF4-FFF2-40B4-BE49-F238E27FC236}">
                  <a16:creationId xmlns:a16="http://schemas.microsoft.com/office/drawing/2014/main" id="{9CCF2790-4571-9044-BD46-DC0F7EC765A2}"/>
                </a:ext>
              </a:extLst>
            </p:cNvPr>
            <p:cNvSpPr/>
            <p:nvPr/>
          </p:nvSpPr>
          <p:spPr>
            <a:xfrm flipV="1">
              <a:off x="1824759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24" name="Straight Connector 723">
              <a:extLst>
                <a:ext uri="{FF2B5EF4-FFF2-40B4-BE49-F238E27FC236}">
                  <a16:creationId xmlns:a16="http://schemas.microsoft.com/office/drawing/2014/main" id="{A166471D-6414-1746-AC5A-89491901555C}"/>
                </a:ext>
              </a:extLst>
            </p:cNvPr>
            <p:cNvCxnSpPr>
              <a:cxnSpLocks/>
              <a:stCxn id="726" idx="0"/>
            </p:cNvCxnSpPr>
            <p:nvPr/>
          </p:nvCxnSpPr>
          <p:spPr>
            <a:xfrm>
              <a:off x="2031167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5" name="Straight Connector 724">
              <a:extLst>
                <a:ext uri="{FF2B5EF4-FFF2-40B4-BE49-F238E27FC236}">
                  <a16:creationId xmlns:a16="http://schemas.microsoft.com/office/drawing/2014/main" id="{082A1860-3ACB-D947-B97E-46C28D4E06EE}"/>
                </a:ext>
              </a:extLst>
            </p:cNvPr>
            <p:cNvCxnSpPr>
              <a:cxnSpLocks/>
              <a:endCxn id="721" idx="1"/>
            </p:cNvCxnSpPr>
            <p:nvPr/>
          </p:nvCxnSpPr>
          <p:spPr>
            <a:xfrm flipV="1">
              <a:off x="2035694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6" name="Oval 725">
              <a:extLst>
                <a:ext uri="{FF2B5EF4-FFF2-40B4-BE49-F238E27FC236}">
                  <a16:creationId xmlns:a16="http://schemas.microsoft.com/office/drawing/2014/main" id="{5A560594-DEB4-C74E-8151-3D788189433B}"/>
                </a:ext>
              </a:extLst>
            </p:cNvPr>
            <p:cNvSpPr/>
            <p:nvPr/>
          </p:nvSpPr>
          <p:spPr>
            <a:xfrm flipV="1">
              <a:off x="1893391" y="473132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27" name="Elbow Connector 726">
              <a:extLst>
                <a:ext uri="{FF2B5EF4-FFF2-40B4-BE49-F238E27FC236}">
                  <a16:creationId xmlns:a16="http://schemas.microsoft.com/office/drawing/2014/main" id="{06326188-9376-DE44-89F7-4E36F445E661}"/>
                </a:ext>
              </a:extLst>
            </p:cNvPr>
            <p:cNvCxnSpPr>
              <a:cxnSpLocks/>
              <a:stCxn id="721" idx="3"/>
            </p:cNvCxnSpPr>
            <p:nvPr/>
          </p:nvCxnSpPr>
          <p:spPr>
            <a:xfrm flipV="1">
              <a:off x="2557518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8" name="Elbow Connector 727">
              <a:extLst>
                <a:ext uri="{FF2B5EF4-FFF2-40B4-BE49-F238E27FC236}">
                  <a16:creationId xmlns:a16="http://schemas.microsoft.com/office/drawing/2014/main" id="{EA50BDB9-6C9F-4743-9320-78FB97C4DB65}"/>
                </a:ext>
              </a:extLst>
            </p:cNvPr>
            <p:cNvCxnSpPr>
              <a:cxnSpLocks/>
              <a:stCxn id="722" idx="3"/>
            </p:cNvCxnSpPr>
            <p:nvPr/>
          </p:nvCxnSpPr>
          <p:spPr>
            <a:xfrm flipV="1">
              <a:off x="3322893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9" name="Elbow Connector 728">
              <a:extLst>
                <a:ext uri="{FF2B5EF4-FFF2-40B4-BE49-F238E27FC236}">
                  <a16:creationId xmlns:a16="http://schemas.microsoft.com/office/drawing/2014/main" id="{96A2F431-2CEA-6444-8E36-B1B011B07B3E}"/>
                </a:ext>
              </a:extLst>
            </p:cNvPr>
            <p:cNvCxnSpPr>
              <a:cxnSpLocks/>
              <a:endCxn id="722" idx="1"/>
            </p:cNvCxnSpPr>
            <p:nvPr/>
          </p:nvCxnSpPr>
          <p:spPr>
            <a:xfrm rot="16200000" flipH="1">
              <a:off x="2732146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0" name="Straight Connector 729">
              <a:extLst>
                <a:ext uri="{FF2B5EF4-FFF2-40B4-BE49-F238E27FC236}">
                  <a16:creationId xmlns:a16="http://schemas.microsoft.com/office/drawing/2014/main" id="{07462F13-89E8-574B-B33C-0539EA799126}"/>
                </a:ext>
              </a:extLst>
            </p:cNvPr>
            <p:cNvCxnSpPr>
              <a:cxnSpLocks/>
              <a:stCxn id="726" idx="6"/>
              <a:endCxn id="731" idx="2"/>
            </p:cNvCxnSpPr>
            <p:nvPr/>
          </p:nvCxnSpPr>
          <p:spPr>
            <a:xfrm>
              <a:off x="2168943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1" name="Oval 730">
              <a:extLst>
                <a:ext uri="{FF2B5EF4-FFF2-40B4-BE49-F238E27FC236}">
                  <a16:creationId xmlns:a16="http://schemas.microsoft.com/office/drawing/2014/main" id="{1B8B2673-A4B1-9F4A-BBA0-2B14A54CFCA3}"/>
                </a:ext>
              </a:extLst>
            </p:cNvPr>
            <p:cNvSpPr/>
            <p:nvPr/>
          </p:nvSpPr>
          <p:spPr>
            <a:xfrm flipV="1">
              <a:off x="3585334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32" name="Rectangle 731">
              <a:extLst>
                <a:ext uri="{FF2B5EF4-FFF2-40B4-BE49-F238E27FC236}">
                  <a16:creationId xmlns:a16="http://schemas.microsoft.com/office/drawing/2014/main" id="{0ADD6842-F7A5-9940-9092-A17E352510A7}"/>
                </a:ext>
              </a:extLst>
            </p:cNvPr>
            <p:cNvSpPr/>
            <p:nvPr/>
          </p:nvSpPr>
          <p:spPr>
            <a:xfrm flipV="1">
              <a:off x="7390637" y="502113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33" name="Arc 732">
              <a:extLst>
                <a:ext uri="{FF2B5EF4-FFF2-40B4-BE49-F238E27FC236}">
                  <a16:creationId xmlns:a16="http://schemas.microsoft.com/office/drawing/2014/main" id="{9DC7A091-CF9E-7C4E-A3E6-FCFF432BF823}"/>
                </a:ext>
              </a:extLst>
            </p:cNvPr>
            <p:cNvSpPr/>
            <p:nvPr/>
          </p:nvSpPr>
          <p:spPr>
            <a:xfrm flipV="1">
              <a:off x="6921073" y="466119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34" name="Straight Connector 733">
              <a:extLst>
                <a:ext uri="{FF2B5EF4-FFF2-40B4-BE49-F238E27FC236}">
                  <a16:creationId xmlns:a16="http://schemas.microsoft.com/office/drawing/2014/main" id="{EC73A370-DADF-F844-8DBF-4988543FE9C0}"/>
                </a:ext>
              </a:extLst>
            </p:cNvPr>
            <p:cNvCxnSpPr>
              <a:cxnSpLocks/>
              <a:endCxn id="732" idx="1"/>
            </p:cNvCxnSpPr>
            <p:nvPr/>
          </p:nvCxnSpPr>
          <p:spPr>
            <a:xfrm flipV="1">
              <a:off x="7132008" y="515273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5" name="Elbow Connector 734">
              <a:extLst>
                <a:ext uri="{FF2B5EF4-FFF2-40B4-BE49-F238E27FC236}">
                  <a16:creationId xmlns:a16="http://schemas.microsoft.com/office/drawing/2014/main" id="{35C6784A-ED26-F74D-B81D-DF576468FD17}"/>
                </a:ext>
              </a:extLst>
            </p:cNvPr>
            <p:cNvCxnSpPr>
              <a:cxnSpLocks/>
              <a:stCxn id="732" idx="3"/>
            </p:cNvCxnSpPr>
            <p:nvPr/>
          </p:nvCxnSpPr>
          <p:spPr>
            <a:xfrm flipV="1">
              <a:off x="7653831" y="486910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6" name="Straight Connector 735">
              <a:extLst>
                <a:ext uri="{FF2B5EF4-FFF2-40B4-BE49-F238E27FC236}">
                  <a16:creationId xmlns:a16="http://schemas.microsoft.com/office/drawing/2014/main" id="{0EC11F11-5086-304C-BCB1-AE50EFF7C879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4869102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7" name="Oval 736">
              <a:extLst>
                <a:ext uri="{FF2B5EF4-FFF2-40B4-BE49-F238E27FC236}">
                  <a16:creationId xmlns:a16="http://schemas.microsoft.com/office/drawing/2014/main" id="{EFE8A339-9EF2-9747-B608-BC1552EE56FA}"/>
                </a:ext>
              </a:extLst>
            </p:cNvPr>
            <p:cNvSpPr/>
            <p:nvPr/>
          </p:nvSpPr>
          <p:spPr>
            <a:xfrm flipV="1">
              <a:off x="8681647" y="473132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38" name="Straight Connector 737">
              <a:extLst>
                <a:ext uri="{FF2B5EF4-FFF2-40B4-BE49-F238E27FC236}">
                  <a16:creationId xmlns:a16="http://schemas.microsoft.com/office/drawing/2014/main" id="{C2757ACD-5887-0D49-8C57-33E0F265E13E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4869103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9" name="Oval 738">
              <a:extLst>
                <a:ext uri="{FF2B5EF4-FFF2-40B4-BE49-F238E27FC236}">
                  <a16:creationId xmlns:a16="http://schemas.microsoft.com/office/drawing/2014/main" id="{9D76AE2F-CF15-F542-91BC-4981CC9D42C5}"/>
                </a:ext>
              </a:extLst>
            </p:cNvPr>
            <p:cNvSpPr/>
            <p:nvPr/>
          </p:nvSpPr>
          <p:spPr>
            <a:xfrm>
              <a:off x="8053406" y="483547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740" name="Oval 739">
              <a:extLst>
                <a:ext uri="{FF2B5EF4-FFF2-40B4-BE49-F238E27FC236}">
                  <a16:creationId xmlns:a16="http://schemas.microsoft.com/office/drawing/2014/main" id="{E9B261C9-55EE-414E-84BC-39144EA6CD47}"/>
                </a:ext>
              </a:extLst>
            </p:cNvPr>
            <p:cNvSpPr/>
            <p:nvPr/>
          </p:nvSpPr>
          <p:spPr>
            <a:xfrm>
              <a:off x="8213076" y="483547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1" name="Oval 740">
              <a:extLst>
                <a:ext uri="{FF2B5EF4-FFF2-40B4-BE49-F238E27FC236}">
                  <a16:creationId xmlns:a16="http://schemas.microsoft.com/office/drawing/2014/main" id="{EDAC0407-8F14-834C-BFE2-E2EA50C8260F}"/>
                </a:ext>
              </a:extLst>
            </p:cNvPr>
            <p:cNvSpPr/>
            <p:nvPr/>
          </p:nvSpPr>
          <p:spPr>
            <a:xfrm>
              <a:off x="8370730" y="483547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2" name="Google Shape;399;p3">
              <a:extLst>
                <a:ext uri="{FF2B5EF4-FFF2-40B4-BE49-F238E27FC236}">
                  <a16:creationId xmlns:a16="http://schemas.microsoft.com/office/drawing/2014/main" id="{208E4A6F-6BC8-C049-B6D6-A30C9DC9EE49}"/>
                </a:ext>
              </a:extLst>
            </p:cNvPr>
            <p:cNvSpPr/>
            <p:nvPr/>
          </p:nvSpPr>
          <p:spPr>
            <a:xfrm rot="16200000">
              <a:off x="1311651" y="4716513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743" name="Straight Connector 742">
              <a:extLst>
                <a:ext uri="{FF2B5EF4-FFF2-40B4-BE49-F238E27FC236}">
                  <a16:creationId xmlns:a16="http://schemas.microsoft.com/office/drawing/2014/main" id="{5AC49FD5-5AA6-BE4D-9F60-81A2A753A17C}"/>
                </a:ext>
              </a:extLst>
            </p:cNvPr>
            <p:cNvCxnSpPr>
              <a:cxnSpLocks/>
              <a:stCxn id="742" idx="2"/>
            </p:cNvCxnSpPr>
            <p:nvPr/>
          </p:nvCxnSpPr>
          <p:spPr>
            <a:xfrm>
              <a:off x="1623147" y="4870522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4" name="TextBox 743">
              <a:extLst>
                <a:ext uri="{FF2B5EF4-FFF2-40B4-BE49-F238E27FC236}">
                  <a16:creationId xmlns:a16="http://schemas.microsoft.com/office/drawing/2014/main" id="{91A91FF9-3EEB-CF40-B0CD-C0A961D78A0F}"/>
                </a:ext>
              </a:extLst>
            </p:cNvPr>
            <p:cNvSpPr txBox="1"/>
            <p:nvPr/>
          </p:nvSpPr>
          <p:spPr>
            <a:xfrm>
              <a:off x="633905" y="4655264"/>
              <a:ext cx="5597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</a:t>
              </a:r>
            </a:p>
          </p:txBody>
        </p:sp>
        <p:cxnSp>
          <p:nvCxnSpPr>
            <p:cNvPr id="746" name="Straight Connector 745">
              <a:extLst>
                <a:ext uri="{FF2B5EF4-FFF2-40B4-BE49-F238E27FC236}">
                  <a16:creationId xmlns:a16="http://schemas.microsoft.com/office/drawing/2014/main" id="{AEA66D81-5D7C-EF4A-BDD8-2B701060906E}"/>
                </a:ext>
              </a:extLst>
            </p:cNvPr>
            <p:cNvCxnSpPr>
              <a:cxnSpLocks/>
            </p:cNvCxnSpPr>
            <p:nvPr/>
          </p:nvCxnSpPr>
          <p:spPr>
            <a:xfrm>
              <a:off x="7130251" y="566487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7" name="Rectangle 746">
              <a:extLst>
                <a:ext uri="{FF2B5EF4-FFF2-40B4-BE49-F238E27FC236}">
                  <a16:creationId xmlns:a16="http://schemas.microsoft.com/office/drawing/2014/main" id="{13646DBB-0589-4640-9F39-A95F6452DFAC}"/>
                </a:ext>
              </a:extLst>
            </p:cNvPr>
            <p:cNvSpPr/>
            <p:nvPr/>
          </p:nvSpPr>
          <p:spPr>
            <a:xfrm flipV="1">
              <a:off x="9092177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8" name="Diamond 747">
              <a:extLst>
                <a:ext uri="{FF2B5EF4-FFF2-40B4-BE49-F238E27FC236}">
                  <a16:creationId xmlns:a16="http://schemas.microsoft.com/office/drawing/2014/main" id="{B6B5DE30-8779-4C49-B0BC-0368ECC183A5}"/>
                </a:ext>
              </a:extLst>
            </p:cNvPr>
            <p:cNvSpPr/>
            <p:nvPr/>
          </p:nvSpPr>
          <p:spPr>
            <a:xfrm flipV="1">
              <a:off x="9757480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9" name="Arc 748">
              <a:extLst>
                <a:ext uri="{FF2B5EF4-FFF2-40B4-BE49-F238E27FC236}">
                  <a16:creationId xmlns:a16="http://schemas.microsoft.com/office/drawing/2014/main" id="{60925FA6-D00C-A845-8666-A41A80CB122C}"/>
                </a:ext>
              </a:extLst>
            </p:cNvPr>
            <p:cNvSpPr/>
            <p:nvPr/>
          </p:nvSpPr>
          <p:spPr>
            <a:xfrm flipV="1">
              <a:off x="8622613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50" name="Straight Connector 749">
              <a:extLst>
                <a:ext uri="{FF2B5EF4-FFF2-40B4-BE49-F238E27FC236}">
                  <a16:creationId xmlns:a16="http://schemas.microsoft.com/office/drawing/2014/main" id="{8899498C-2E10-584F-A28D-8FAD74F4708B}"/>
                </a:ext>
              </a:extLst>
            </p:cNvPr>
            <p:cNvCxnSpPr>
              <a:cxnSpLocks/>
            </p:cNvCxnSpPr>
            <p:nvPr/>
          </p:nvCxnSpPr>
          <p:spPr>
            <a:xfrm>
              <a:off x="8829021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1" name="Straight Connector 750">
              <a:extLst>
                <a:ext uri="{FF2B5EF4-FFF2-40B4-BE49-F238E27FC236}">
                  <a16:creationId xmlns:a16="http://schemas.microsoft.com/office/drawing/2014/main" id="{DDB54A04-E809-3E41-B69F-ACA56FA23A6F}"/>
                </a:ext>
              </a:extLst>
            </p:cNvPr>
            <p:cNvCxnSpPr>
              <a:cxnSpLocks/>
              <a:endCxn id="747" idx="1"/>
            </p:cNvCxnSpPr>
            <p:nvPr/>
          </p:nvCxnSpPr>
          <p:spPr>
            <a:xfrm flipV="1">
              <a:off x="8833548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2" name="Elbow Connector 751">
              <a:extLst>
                <a:ext uri="{FF2B5EF4-FFF2-40B4-BE49-F238E27FC236}">
                  <a16:creationId xmlns:a16="http://schemas.microsoft.com/office/drawing/2014/main" id="{56ABAD11-7CF9-FC44-AA80-6F5EEC07FA01}"/>
                </a:ext>
              </a:extLst>
            </p:cNvPr>
            <p:cNvCxnSpPr>
              <a:cxnSpLocks/>
              <a:stCxn id="747" idx="3"/>
            </p:cNvCxnSpPr>
            <p:nvPr/>
          </p:nvCxnSpPr>
          <p:spPr>
            <a:xfrm flipV="1">
              <a:off x="9355371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3" name="Elbow Connector 752">
              <a:extLst>
                <a:ext uri="{FF2B5EF4-FFF2-40B4-BE49-F238E27FC236}">
                  <a16:creationId xmlns:a16="http://schemas.microsoft.com/office/drawing/2014/main" id="{7CF98350-78E4-2141-BADB-60E884663D4F}"/>
                </a:ext>
              </a:extLst>
            </p:cNvPr>
            <p:cNvCxnSpPr>
              <a:cxnSpLocks/>
              <a:stCxn id="748" idx="3"/>
            </p:cNvCxnSpPr>
            <p:nvPr/>
          </p:nvCxnSpPr>
          <p:spPr>
            <a:xfrm flipV="1">
              <a:off x="10120746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4" name="Elbow Connector 753">
              <a:extLst>
                <a:ext uri="{FF2B5EF4-FFF2-40B4-BE49-F238E27FC236}">
                  <a16:creationId xmlns:a16="http://schemas.microsoft.com/office/drawing/2014/main" id="{C0644D27-08F7-0445-8F68-C123D9CB5593}"/>
                </a:ext>
              </a:extLst>
            </p:cNvPr>
            <p:cNvCxnSpPr>
              <a:cxnSpLocks/>
              <a:endCxn id="748" idx="1"/>
            </p:cNvCxnSpPr>
            <p:nvPr/>
          </p:nvCxnSpPr>
          <p:spPr>
            <a:xfrm rot="16200000" flipH="1">
              <a:off x="9529999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5" name="Straight Connector 754">
              <a:extLst>
                <a:ext uri="{FF2B5EF4-FFF2-40B4-BE49-F238E27FC236}">
                  <a16:creationId xmlns:a16="http://schemas.microsoft.com/office/drawing/2014/main" id="{E478B1D4-56F8-9C41-8527-D4D2E8903ED9}"/>
                </a:ext>
              </a:extLst>
            </p:cNvPr>
            <p:cNvCxnSpPr>
              <a:cxnSpLocks/>
              <a:endCxn id="756" idx="2"/>
            </p:cNvCxnSpPr>
            <p:nvPr/>
          </p:nvCxnSpPr>
          <p:spPr>
            <a:xfrm>
              <a:off x="8966797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6" name="Oval 755">
              <a:extLst>
                <a:ext uri="{FF2B5EF4-FFF2-40B4-BE49-F238E27FC236}">
                  <a16:creationId xmlns:a16="http://schemas.microsoft.com/office/drawing/2014/main" id="{B96C7A9F-7B3D-C540-BB25-2A572C22F9DC}"/>
                </a:ext>
              </a:extLst>
            </p:cNvPr>
            <p:cNvSpPr/>
            <p:nvPr/>
          </p:nvSpPr>
          <p:spPr>
            <a:xfrm flipV="1">
              <a:off x="10383187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57" name="Rectangle 756">
              <a:extLst>
                <a:ext uri="{FF2B5EF4-FFF2-40B4-BE49-F238E27FC236}">
                  <a16:creationId xmlns:a16="http://schemas.microsoft.com/office/drawing/2014/main" id="{411AE19F-9726-E148-B1DA-639BD36FB8DD}"/>
                </a:ext>
              </a:extLst>
            </p:cNvPr>
            <p:cNvSpPr/>
            <p:nvPr/>
          </p:nvSpPr>
          <p:spPr>
            <a:xfrm flipV="1">
              <a:off x="5694635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58" name="Diamond 757">
              <a:extLst>
                <a:ext uri="{FF2B5EF4-FFF2-40B4-BE49-F238E27FC236}">
                  <a16:creationId xmlns:a16="http://schemas.microsoft.com/office/drawing/2014/main" id="{E9957F5C-FF70-0849-920C-126798290DBF}"/>
                </a:ext>
              </a:extLst>
            </p:cNvPr>
            <p:cNvSpPr/>
            <p:nvPr/>
          </p:nvSpPr>
          <p:spPr>
            <a:xfrm flipV="1">
              <a:off x="6359938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59" name="Arc 758">
              <a:extLst>
                <a:ext uri="{FF2B5EF4-FFF2-40B4-BE49-F238E27FC236}">
                  <a16:creationId xmlns:a16="http://schemas.microsoft.com/office/drawing/2014/main" id="{3FE7E4B2-F43A-0D4F-A98F-75060CC99D67}"/>
                </a:ext>
              </a:extLst>
            </p:cNvPr>
            <p:cNvSpPr/>
            <p:nvPr/>
          </p:nvSpPr>
          <p:spPr>
            <a:xfrm flipV="1">
              <a:off x="5225071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60" name="Straight Connector 759">
              <a:extLst>
                <a:ext uri="{FF2B5EF4-FFF2-40B4-BE49-F238E27FC236}">
                  <a16:creationId xmlns:a16="http://schemas.microsoft.com/office/drawing/2014/main" id="{86ACD02C-B46B-3E45-901B-DF53F988615D}"/>
                </a:ext>
              </a:extLst>
            </p:cNvPr>
            <p:cNvCxnSpPr>
              <a:cxnSpLocks/>
            </p:cNvCxnSpPr>
            <p:nvPr/>
          </p:nvCxnSpPr>
          <p:spPr>
            <a:xfrm>
              <a:off x="5431479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1" name="Straight Connector 760">
              <a:extLst>
                <a:ext uri="{FF2B5EF4-FFF2-40B4-BE49-F238E27FC236}">
                  <a16:creationId xmlns:a16="http://schemas.microsoft.com/office/drawing/2014/main" id="{F901D6F0-468D-5348-ABF1-B67BBE227489}"/>
                </a:ext>
              </a:extLst>
            </p:cNvPr>
            <p:cNvCxnSpPr>
              <a:cxnSpLocks/>
              <a:endCxn id="757" idx="1"/>
            </p:cNvCxnSpPr>
            <p:nvPr/>
          </p:nvCxnSpPr>
          <p:spPr>
            <a:xfrm flipV="1">
              <a:off x="5436006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2" name="Elbow Connector 761">
              <a:extLst>
                <a:ext uri="{FF2B5EF4-FFF2-40B4-BE49-F238E27FC236}">
                  <a16:creationId xmlns:a16="http://schemas.microsoft.com/office/drawing/2014/main" id="{F1AAE91C-F8DD-E047-8C22-A81136E51792}"/>
                </a:ext>
              </a:extLst>
            </p:cNvPr>
            <p:cNvCxnSpPr>
              <a:cxnSpLocks/>
              <a:stCxn id="757" idx="3"/>
            </p:cNvCxnSpPr>
            <p:nvPr/>
          </p:nvCxnSpPr>
          <p:spPr>
            <a:xfrm flipV="1">
              <a:off x="5957829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3" name="Elbow Connector 762">
              <a:extLst>
                <a:ext uri="{FF2B5EF4-FFF2-40B4-BE49-F238E27FC236}">
                  <a16:creationId xmlns:a16="http://schemas.microsoft.com/office/drawing/2014/main" id="{67047D1F-12FA-6244-A923-4B840FC9C069}"/>
                </a:ext>
              </a:extLst>
            </p:cNvPr>
            <p:cNvCxnSpPr>
              <a:cxnSpLocks/>
              <a:stCxn id="758" idx="3"/>
            </p:cNvCxnSpPr>
            <p:nvPr/>
          </p:nvCxnSpPr>
          <p:spPr>
            <a:xfrm flipV="1">
              <a:off x="6723205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4" name="Elbow Connector 763">
              <a:extLst>
                <a:ext uri="{FF2B5EF4-FFF2-40B4-BE49-F238E27FC236}">
                  <a16:creationId xmlns:a16="http://schemas.microsoft.com/office/drawing/2014/main" id="{C98D39FD-D66D-D448-9E7F-159EF1B9CE36}"/>
                </a:ext>
              </a:extLst>
            </p:cNvPr>
            <p:cNvCxnSpPr>
              <a:cxnSpLocks/>
              <a:endCxn id="758" idx="1"/>
            </p:cNvCxnSpPr>
            <p:nvPr/>
          </p:nvCxnSpPr>
          <p:spPr>
            <a:xfrm rot="16200000" flipH="1">
              <a:off x="6132457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5" name="Straight Connector 764">
              <a:extLst>
                <a:ext uri="{FF2B5EF4-FFF2-40B4-BE49-F238E27FC236}">
                  <a16:creationId xmlns:a16="http://schemas.microsoft.com/office/drawing/2014/main" id="{01E81965-36B6-8A4D-AD8D-3E501FA15F04}"/>
                </a:ext>
              </a:extLst>
            </p:cNvPr>
            <p:cNvCxnSpPr>
              <a:cxnSpLocks/>
              <a:endCxn id="766" idx="2"/>
            </p:cNvCxnSpPr>
            <p:nvPr/>
          </p:nvCxnSpPr>
          <p:spPr>
            <a:xfrm>
              <a:off x="5569255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6" name="Oval 765">
              <a:extLst>
                <a:ext uri="{FF2B5EF4-FFF2-40B4-BE49-F238E27FC236}">
                  <a16:creationId xmlns:a16="http://schemas.microsoft.com/office/drawing/2014/main" id="{141CA607-7A22-5749-8302-52338D9103F2}"/>
                </a:ext>
              </a:extLst>
            </p:cNvPr>
            <p:cNvSpPr/>
            <p:nvPr/>
          </p:nvSpPr>
          <p:spPr>
            <a:xfrm flipV="1">
              <a:off x="6985646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67" name="Rectangle 766">
              <a:extLst>
                <a:ext uri="{FF2B5EF4-FFF2-40B4-BE49-F238E27FC236}">
                  <a16:creationId xmlns:a16="http://schemas.microsoft.com/office/drawing/2014/main" id="{80D5BC51-BD01-284A-B0E4-58A785A5B8D0}"/>
                </a:ext>
              </a:extLst>
            </p:cNvPr>
            <p:cNvSpPr/>
            <p:nvPr/>
          </p:nvSpPr>
          <p:spPr>
            <a:xfrm flipV="1">
              <a:off x="3995865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68" name="Diamond 767">
              <a:extLst>
                <a:ext uri="{FF2B5EF4-FFF2-40B4-BE49-F238E27FC236}">
                  <a16:creationId xmlns:a16="http://schemas.microsoft.com/office/drawing/2014/main" id="{9A0BA404-E956-774E-87FA-703086FD1C3F}"/>
                </a:ext>
              </a:extLst>
            </p:cNvPr>
            <p:cNvSpPr/>
            <p:nvPr/>
          </p:nvSpPr>
          <p:spPr>
            <a:xfrm flipV="1">
              <a:off x="4661168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69" name="Arc 768">
              <a:extLst>
                <a:ext uri="{FF2B5EF4-FFF2-40B4-BE49-F238E27FC236}">
                  <a16:creationId xmlns:a16="http://schemas.microsoft.com/office/drawing/2014/main" id="{798BA8F6-FCC8-B54B-AD12-1406CB630E6C}"/>
                </a:ext>
              </a:extLst>
            </p:cNvPr>
            <p:cNvSpPr/>
            <p:nvPr/>
          </p:nvSpPr>
          <p:spPr>
            <a:xfrm flipV="1">
              <a:off x="3526301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70" name="Straight Connector 769">
              <a:extLst>
                <a:ext uri="{FF2B5EF4-FFF2-40B4-BE49-F238E27FC236}">
                  <a16:creationId xmlns:a16="http://schemas.microsoft.com/office/drawing/2014/main" id="{819D1078-BBAF-E246-9F63-786A7CA12FC6}"/>
                </a:ext>
              </a:extLst>
            </p:cNvPr>
            <p:cNvCxnSpPr>
              <a:cxnSpLocks/>
            </p:cNvCxnSpPr>
            <p:nvPr/>
          </p:nvCxnSpPr>
          <p:spPr>
            <a:xfrm>
              <a:off x="3732709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1" name="Straight Connector 770">
              <a:extLst>
                <a:ext uri="{FF2B5EF4-FFF2-40B4-BE49-F238E27FC236}">
                  <a16:creationId xmlns:a16="http://schemas.microsoft.com/office/drawing/2014/main" id="{13980858-46EF-D644-967B-F301C324BB4D}"/>
                </a:ext>
              </a:extLst>
            </p:cNvPr>
            <p:cNvCxnSpPr>
              <a:cxnSpLocks/>
              <a:endCxn id="767" idx="1"/>
            </p:cNvCxnSpPr>
            <p:nvPr/>
          </p:nvCxnSpPr>
          <p:spPr>
            <a:xfrm flipV="1">
              <a:off x="3737236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2" name="Elbow Connector 771">
              <a:extLst>
                <a:ext uri="{FF2B5EF4-FFF2-40B4-BE49-F238E27FC236}">
                  <a16:creationId xmlns:a16="http://schemas.microsoft.com/office/drawing/2014/main" id="{14EE3185-B2AF-6F43-9A71-24BA4A3A7DDA}"/>
                </a:ext>
              </a:extLst>
            </p:cNvPr>
            <p:cNvCxnSpPr>
              <a:cxnSpLocks/>
              <a:stCxn id="767" idx="3"/>
            </p:cNvCxnSpPr>
            <p:nvPr/>
          </p:nvCxnSpPr>
          <p:spPr>
            <a:xfrm flipV="1">
              <a:off x="4259059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3" name="Elbow Connector 772">
              <a:extLst>
                <a:ext uri="{FF2B5EF4-FFF2-40B4-BE49-F238E27FC236}">
                  <a16:creationId xmlns:a16="http://schemas.microsoft.com/office/drawing/2014/main" id="{95F90346-E06F-6D45-946A-3148775C184C}"/>
                </a:ext>
              </a:extLst>
            </p:cNvPr>
            <p:cNvCxnSpPr>
              <a:cxnSpLocks/>
              <a:stCxn id="768" idx="3"/>
            </p:cNvCxnSpPr>
            <p:nvPr/>
          </p:nvCxnSpPr>
          <p:spPr>
            <a:xfrm flipV="1">
              <a:off x="5024434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4" name="Elbow Connector 773">
              <a:extLst>
                <a:ext uri="{FF2B5EF4-FFF2-40B4-BE49-F238E27FC236}">
                  <a16:creationId xmlns:a16="http://schemas.microsoft.com/office/drawing/2014/main" id="{6942D503-0542-EB46-8949-255126D05AC5}"/>
                </a:ext>
              </a:extLst>
            </p:cNvPr>
            <p:cNvCxnSpPr>
              <a:cxnSpLocks/>
              <a:endCxn id="768" idx="1"/>
            </p:cNvCxnSpPr>
            <p:nvPr/>
          </p:nvCxnSpPr>
          <p:spPr>
            <a:xfrm rot="16200000" flipH="1">
              <a:off x="4433687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5" name="Straight Connector 774">
              <a:extLst>
                <a:ext uri="{FF2B5EF4-FFF2-40B4-BE49-F238E27FC236}">
                  <a16:creationId xmlns:a16="http://schemas.microsoft.com/office/drawing/2014/main" id="{663A667E-B6E6-B146-9935-9CFFA49F5DA6}"/>
                </a:ext>
              </a:extLst>
            </p:cNvPr>
            <p:cNvCxnSpPr>
              <a:cxnSpLocks/>
              <a:endCxn id="776" idx="2"/>
            </p:cNvCxnSpPr>
            <p:nvPr/>
          </p:nvCxnSpPr>
          <p:spPr>
            <a:xfrm>
              <a:off x="3870485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6" name="Oval 775">
              <a:extLst>
                <a:ext uri="{FF2B5EF4-FFF2-40B4-BE49-F238E27FC236}">
                  <a16:creationId xmlns:a16="http://schemas.microsoft.com/office/drawing/2014/main" id="{700D3BD8-E48E-4E45-8C09-0FF675F78A22}"/>
                </a:ext>
              </a:extLst>
            </p:cNvPr>
            <p:cNvSpPr/>
            <p:nvPr/>
          </p:nvSpPr>
          <p:spPr>
            <a:xfrm flipV="1">
              <a:off x="5286875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77" name="Rectangle 776">
              <a:extLst>
                <a:ext uri="{FF2B5EF4-FFF2-40B4-BE49-F238E27FC236}">
                  <a16:creationId xmlns:a16="http://schemas.microsoft.com/office/drawing/2014/main" id="{AB042D94-E7BD-7D41-8171-F5ADAB9654D0}"/>
                </a:ext>
              </a:extLst>
            </p:cNvPr>
            <p:cNvSpPr/>
            <p:nvPr/>
          </p:nvSpPr>
          <p:spPr>
            <a:xfrm flipV="1">
              <a:off x="2297094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78" name="Diamond 777">
              <a:extLst>
                <a:ext uri="{FF2B5EF4-FFF2-40B4-BE49-F238E27FC236}">
                  <a16:creationId xmlns:a16="http://schemas.microsoft.com/office/drawing/2014/main" id="{AC5BB154-E9CA-FA43-A8F6-93D09178C509}"/>
                </a:ext>
              </a:extLst>
            </p:cNvPr>
            <p:cNvSpPr/>
            <p:nvPr/>
          </p:nvSpPr>
          <p:spPr>
            <a:xfrm flipV="1">
              <a:off x="2962397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79" name="Arc 778">
              <a:extLst>
                <a:ext uri="{FF2B5EF4-FFF2-40B4-BE49-F238E27FC236}">
                  <a16:creationId xmlns:a16="http://schemas.microsoft.com/office/drawing/2014/main" id="{B495DDAB-2078-8740-958F-D24A2F374807}"/>
                </a:ext>
              </a:extLst>
            </p:cNvPr>
            <p:cNvSpPr/>
            <p:nvPr/>
          </p:nvSpPr>
          <p:spPr>
            <a:xfrm flipV="1">
              <a:off x="1827529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80" name="Straight Connector 779">
              <a:extLst>
                <a:ext uri="{FF2B5EF4-FFF2-40B4-BE49-F238E27FC236}">
                  <a16:creationId xmlns:a16="http://schemas.microsoft.com/office/drawing/2014/main" id="{1842C563-7123-E74D-A44A-F2E9BC9F1423}"/>
                </a:ext>
              </a:extLst>
            </p:cNvPr>
            <p:cNvCxnSpPr>
              <a:cxnSpLocks/>
              <a:stCxn id="782" idx="0"/>
            </p:cNvCxnSpPr>
            <p:nvPr/>
          </p:nvCxnSpPr>
          <p:spPr>
            <a:xfrm>
              <a:off x="2033937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1" name="Straight Connector 780">
              <a:extLst>
                <a:ext uri="{FF2B5EF4-FFF2-40B4-BE49-F238E27FC236}">
                  <a16:creationId xmlns:a16="http://schemas.microsoft.com/office/drawing/2014/main" id="{4B5E7C36-B596-8049-A8CD-CDB694930B27}"/>
                </a:ext>
              </a:extLst>
            </p:cNvPr>
            <p:cNvCxnSpPr>
              <a:cxnSpLocks/>
              <a:endCxn id="777" idx="1"/>
            </p:cNvCxnSpPr>
            <p:nvPr/>
          </p:nvCxnSpPr>
          <p:spPr>
            <a:xfrm flipV="1">
              <a:off x="2038464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2" name="Oval 781">
              <a:extLst>
                <a:ext uri="{FF2B5EF4-FFF2-40B4-BE49-F238E27FC236}">
                  <a16:creationId xmlns:a16="http://schemas.microsoft.com/office/drawing/2014/main" id="{5A6114DC-4664-694F-B21B-885F00CE5EB5}"/>
                </a:ext>
              </a:extLst>
            </p:cNvPr>
            <p:cNvSpPr/>
            <p:nvPr/>
          </p:nvSpPr>
          <p:spPr>
            <a:xfrm flipV="1">
              <a:off x="1896161" y="53893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83" name="Elbow Connector 782">
              <a:extLst>
                <a:ext uri="{FF2B5EF4-FFF2-40B4-BE49-F238E27FC236}">
                  <a16:creationId xmlns:a16="http://schemas.microsoft.com/office/drawing/2014/main" id="{A23B718E-CCA5-9644-BFFD-5E6CD277DEC9}"/>
                </a:ext>
              </a:extLst>
            </p:cNvPr>
            <p:cNvCxnSpPr>
              <a:cxnSpLocks/>
              <a:stCxn id="777" idx="3"/>
            </p:cNvCxnSpPr>
            <p:nvPr/>
          </p:nvCxnSpPr>
          <p:spPr>
            <a:xfrm flipV="1">
              <a:off x="2560288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4" name="Elbow Connector 783">
              <a:extLst>
                <a:ext uri="{FF2B5EF4-FFF2-40B4-BE49-F238E27FC236}">
                  <a16:creationId xmlns:a16="http://schemas.microsoft.com/office/drawing/2014/main" id="{64637A73-6152-7647-9EAD-F70E89EE014A}"/>
                </a:ext>
              </a:extLst>
            </p:cNvPr>
            <p:cNvCxnSpPr>
              <a:cxnSpLocks/>
              <a:stCxn id="778" idx="3"/>
            </p:cNvCxnSpPr>
            <p:nvPr/>
          </p:nvCxnSpPr>
          <p:spPr>
            <a:xfrm flipV="1">
              <a:off x="3325663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5" name="Elbow Connector 784">
              <a:extLst>
                <a:ext uri="{FF2B5EF4-FFF2-40B4-BE49-F238E27FC236}">
                  <a16:creationId xmlns:a16="http://schemas.microsoft.com/office/drawing/2014/main" id="{A8A3746E-590F-1747-838E-23A2C21B28EA}"/>
                </a:ext>
              </a:extLst>
            </p:cNvPr>
            <p:cNvCxnSpPr>
              <a:cxnSpLocks/>
              <a:endCxn id="778" idx="1"/>
            </p:cNvCxnSpPr>
            <p:nvPr/>
          </p:nvCxnSpPr>
          <p:spPr>
            <a:xfrm rot="16200000" flipH="1">
              <a:off x="2734916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6" name="Straight Connector 785">
              <a:extLst>
                <a:ext uri="{FF2B5EF4-FFF2-40B4-BE49-F238E27FC236}">
                  <a16:creationId xmlns:a16="http://schemas.microsoft.com/office/drawing/2014/main" id="{32037D74-E758-4243-9DF5-99C945A822ED}"/>
                </a:ext>
              </a:extLst>
            </p:cNvPr>
            <p:cNvCxnSpPr>
              <a:cxnSpLocks/>
              <a:stCxn id="782" idx="6"/>
              <a:endCxn id="787" idx="2"/>
            </p:cNvCxnSpPr>
            <p:nvPr/>
          </p:nvCxnSpPr>
          <p:spPr>
            <a:xfrm>
              <a:off x="2171713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7" name="Oval 786">
              <a:extLst>
                <a:ext uri="{FF2B5EF4-FFF2-40B4-BE49-F238E27FC236}">
                  <a16:creationId xmlns:a16="http://schemas.microsoft.com/office/drawing/2014/main" id="{6B61EF84-6F5A-0847-9696-0430F4370532}"/>
                </a:ext>
              </a:extLst>
            </p:cNvPr>
            <p:cNvSpPr/>
            <p:nvPr/>
          </p:nvSpPr>
          <p:spPr>
            <a:xfrm flipV="1">
              <a:off x="3588104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88" name="Rectangle 787">
              <a:extLst>
                <a:ext uri="{FF2B5EF4-FFF2-40B4-BE49-F238E27FC236}">
                  <a16:creationId xmlns:a16="http://schemas.microsoft.com/office/drawing/2014/main" id="{21036D60-A61C-554E-B972-CD6146282530}"/>
                </a:ext>
              </a:extLst>
            </p:cNvPr>
            <p:cNvSpPr/>
            <p:nvPr/>
          </p:nvSpPr>
          <p:spPr>
            <a:xfrm flipV="1">
              <a:off x="7393407" y="567912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89" name="Arc 788">
              <a:extLst>
                <a:ext uri="{FF2B5EF4-FFF2-40B4-BE49-F238E27FC236}">
                  <a16:creationId xmlns:a16="http://schemas.microsoft.com/office/drawing/2014/main" id="{69BE637A-C44B-DB47-9BAE-658369B78EEF}"/>
                </a:ext>
              </a:extLst>
            </p:cNvPr>
            <p:cNvSpPr/>
            <p:nvPr/>
          </p:nvSpPr>
          <p:spPr>
            <a:xfrm flipV="1">
              <a:off x="6923843" y="53191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90" name="Straight Connector 789">
              <a:extLst>
                <a:ext uri="{FF2B5EF4-FFF2-40B4-BE49-F238E27FC236}">
                  <a16:creationId xmlns:a16="http://schemas.microsoft.com/office/drawing/2014/main" id="{75329A19-E830-0345-AACF-02165863DB15}"/>
                </a:ext>
              </a:extLst>
            </p:cNvPr>
            <p:cNvCxnSpPr>
              <a:cxnSpLocks/>
              <a:endCxn id="788" idx="1"/>
            </p:cNvCxnSpPr>
            <p:nvPr/>
          </p:nvCxnSpPr>
          <p:spPr>
            <a:xfrm flipV="1">
              <a:off x="7134778" y="581072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1" name="Elbow Connector 790">
              <a:extLst>
                <a:ext uri="{FF2B5EF4-FFF2-40B4-BE49-F238E27FC236}">
                  <a16:creationId xmlns:a16="http://schemas.microsoft.com/office/drawing/2014/main" id="{CA8E00A5-EB08-DD42-9037-3B744CD5C891}"/>
                </a:ext>
              </a:extLst>
            </p:cNvPr>
            <p:cNvCxnSpPr>
              <a:cxnSpLocks/>
              <a:stCxn id="788" idx="3"/>
            </p:cNvCxnSpPr>
            <p:nvPr/>
          </p:nvCxnSpPr>
          <p:spPr>
            <a:xfrm flipV="1">
              <a:off x="7656601" y="552709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2" name="Straight Connector 791">
              <a:extLst>
                <a:ext uri="{FF2B5EF4-FFF2-40B4-BE49-F238E27FC236}">
                  <a16:creationId xmlns:a16="http://schemas.microsoft.com/office/drawing/2014/main" id="{C87A1871-445C-8A41-B3DE-C24A1C58BE7E}"/>
                </a:ext>
              </a:extLst>
            </p:cNvPr>
            <p:cNvCxnSpPr>
              <a:cxnSpLocks/>
            </p:cNvCxnSpPr>
            <p:nvPr/>
          </p:nvCxnSpPr>
          <p:spPr>
            <a:xfrm>
              <a:off x="7268027" y="5527097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3" name="Oval 792">
              <a:extLst>
                <a:ext uri="{FF2B5EF4-FFF2-40B4-BE49-F238E27FC236}">
                  <a16:creationId xmlns:a16="http://schemas.microsoft.com/office/drawing/2014/main" id="{6C239CDC-7189-7443-83DA-15AF33387518}"/>
                </a:ext>
              </a:extLst>
            </p:cNvPr>
            <p:cNvSpPr/>
            <p:nvPr/>
          </p:nvSpPr>
          <p:spPr>
            <a:xfrm flipV="1">
              <a:off x="8684417" y="53893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94" name="Straight Connector 793">
              <a:extLst>
                <a:ext uri="{FF2B5EF4-FFF2-40B4-BE49-F238E27FC236}">
                  <a16:creationId xmlns:a16="http://schemas.microsoft.com/office/drawing/2014/main" id="{F90D4CC3-CB1D-374F-B111-354712FCEF0E}"/>
                </a:ext>
              </a:extLst>
            </p:cNvPr>
            <p:cNvCxnSpPr>
              <a:cxnSpLocks/>
            </p:cNvCxnSpPr>
            <p:nvPr/>
          </p:nvCxnSpPr>
          <p:spPr>
            <a:xfrm>
              <a:off x="8526692" y="5527098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5" name="Oval 794">
              <a:extLst>
                <a:ext uri="{FF2B5EF4-FFF2-40B4-BE49-F238E27FC236}">
                  <a16:creationId xmlns:a16="http://schemas.microsoft.com/office/drawing/2014/main" id="{77BCEC6A-62AE-5149-9D29-16476023BBB3}"/>
                </a:ext>
              </a:extLst>
            </p:cNvPr>
            <p:cNvSpPr/>
            <p:nvPr/>
          </p:nvSpPr>
          <p:spPr>
            <a:xfrm>
              <a:off x="8056176" y="549347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796" name="Oval 795">
              <a:extLst>
                <a:ext uri="{FF2B5EF4-FFF2-40B4-BE49-F238E27FC236}">
                  <a16:creationId xmlns:a16="http://schemas.microsoft.com/office/drawing/2014/main" id="{E3D113A1-390C-C149-A530-21B79A55FD47}"/>
                </a:ext>
              </a:extLst>
            </p:cNvPr>
            <p:cNvSpPr/>
            <p:nvPr/>
          </p:nvSpPr>
          <p:spPr>
            <a:xfrm>
              <a:off x="8215846" y="549347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97" name="Oval 796">
              <a:extLst>
                <a:ext uri="{FF2B5EF4-FFF2-40B4-BE49-F238E27FC236}">
                  <a16:creationId xmlns:a16="http://schemas.microsoft.com/office/drawing/2014/main" id="{342FCF32-A9CD-8A46-A027-D8C12A7A32E6}"/>
                </a:ext>
              </a:extLst>
            </p:cNvPr>
            <p:cNvSpPr/>
            <p:nvPr/>
          </p:nvSpPr>
          <p:spPr>
            <a:xfrm>
              <a:off x="8373500" y="549347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98" name="Google Shape;399;p3">
              <a:extLst>
                <a:ext uri="{FF2B5EF4-FFF2-40B4-BE49-F238E27FC236}">
                  <a16:creationId xmlns:a16="http://schemas.microsoft.com/office/drawing/2014/main" id="{98458468-799B-9F42-96D5-398F88062185}"/>
                </a:ext>
              </a:extLst>
            </p:cNvPr>
            <p:cNvSpPr/>
            <p:nvPr/>
          </p:nvSpPr>
          <p:spPr>
            <a:xfrm rot="16200000">
              <a:off x="1314421" y="5374508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799" name="Straight Connector 798">
              <a:extLst>
                <a:ext uri="{FF2B5EF4-FFF2-40B4-BE49-F238E27FC236}">
                  <a16:creationId xmlns:a16="http://schemas.microsoft.com/office/drawing/2014/main" id="{C28D318A-40FD-8E4E-98B6-DCB8A1B1F1A6}"/>
                </a:ext>
              </a:extLst>
            </p:cNvPr>
            <p:cNvCxnSpPr>
              <a:cxnSpLocks/>
              <a:stCxn id="798" idx="2"/>
            </p:cNvCxnSpPr>
            <p:nvPr/>
          </p:nvCxnSpPr>
          <p:spPr>
            <a:xfrm>
              <a:off x="1625917" y="5528517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0" name="TextBox 799">
              <a:extLst>
                <a:ext uri="{FF2B5EF4-FFF2-40B4-BE49-F238E27FC236}">
                  <a16:creationId xmlns:a16="http://schemas.microsoft.com/office/drawing/2014/main" id="{EE6359F1-17D4-5D4C-B50A-71B7E0F6DFE0}"/>
                </a:ext>
              </a:extLst>
            </p:cNvPr>
            <p:cNvSpPr txBox="1"/>
            <p:nvPr/>
          </p:nvSpPr>
          <p:spPr>
            <a:xfrm>
              <a:off x="551717" y="5313259"/>
              <a:ext cx="6447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city</a:t>
              </a:r>
            </a:p>
          </p:txBody>
        </p:sp>
        <p:cxnSp>
          <p:nvCxnSpPr>
            <p:cNvPr id="802" name="Elbow Connector 801">
              <a:extLst>
                <a:ext uri="{FF2B5EF4-FFF2-40B4-BE49-F238E27FC236}">
                  <a16:creationId xmlns:a16="http://schemas.microsoft.com/office/drawing/2014/main" id="{86032E30-718C-2B4B-84C2-3646F93C7EF3}"/>
                </a:ext>
              </a:extLst>
            </p:cNvPr>
            <p:cNvCxnSpPr>
              <a:cxnSpLocks/>
              <a:endCxn id="839" idx="1"/>
            </p:cNvCxnSpPr>
            <p:nvPr/>
          </p:nvCxnSpPr>
          <p:spPr>
            <a:xfrm rot="16200000" flipH="1">
              <a:off x="7188903" y="6263654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3" name="Elbow Connector 802">
              <a:extLst>
                <a:ext uri="{FF2B5EF4-FFF2-40B4-BE49-F238E27FC236}">
                  <a16:creationId xmlns:a16="http://schemas.microsoft.com/office/drawing/2014/main" id="{54AC2FED-8211-254E-B9FD-15477621A496}"/>
                </a:ext>
              </a:extLst>
            </p:cNvPr>
            <p:cNvCxnSpPr>
              <a:cxnSpLocks/>
              <a:endCxn id="804" idx="1"/>
            </p:cNvCxnSpPr>
            <p:nvPr/>
          </p:nvCxnSpPr>
          <p:spPr>
            <a:xfrm rot="16200000" flipH="1">
              <a:off x="8887673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4" name="Rectangle 803">
              <a:extLst>
                <a:ext uri="{FF2B5EF4-FFF2-40B4-BE49-F238E27FC236}">
                  <a16:creationId xmlns:a16="http://schemas.microsoft.com/office/drawing/2014/main" id="{A44F04A0-F20A-DD47-8067-455D8FDACFFD}"/>
                </a:ext>
              </a:extLst>
            </p:cNvPr>
            <p:cNvSpPr/>
            <p:nvPr/>
          </p:nvSpPr>
          <p:spPr>
            <a:xfrm flipV="1">
              <a:off x="9092177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05" name="Diamond 804">
              <a:extLst>
                <a:ext uri="{FF2B5EF4-FFF2-40B4-BE49-F238E27FC236}">
                  <a16:creationId xmlns:a16="http://schemas.microsoft.com/office/drawing/2014/main" id="{2BF67792-83DE-8242-8F34-46A53E24A8A3}"/>
                </a:ext>
              </a:extLst>
            </p:cNvPr>
            <p:cNvSpPr/>
            <p:nvPr/>
          </p:nvSpPr>
          <p:spPr>
            <a:xfrm flipV="1">
              <a:off x="9757480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06" name="Arc 805">
              <a:extLst>
                <a:ext uri="{FF2B5EF4-FFF2-40B4-BE49-F238E27FC236}">
                  <a16:creationId xmlns:a16="http://schemas.microsoft.com/office/drawing/2014/main" id="{E792D123-25D2-CA4E-A996-0BC873805008}"/>
                </a:ext>
              </a:extLst>
            </p:cNvPr>
            <p:cNvSpPr/>
            <p:nvPr/>
          </p:nvSpPr>
          <p:spPr>
            <a:xfrm flipV="1">
              <a:off x="8622613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07" name="Elbow Connector 806">
              <a:extLst>
                <a:ext uri="{FF2B5EF4-FFF2-40B4-BE49-F238E27FC236}">
                  <a16:creationId xmlns:a16="http://schemas.microsoft.com/office/drawing/2014/main" id="{F9AD7944-1AD0-D64A-A219-A884390B87AA}"/>
                </a:ext>
              </a:extLst>
            </p:cNvPr>
            <p:cNvCxnSpPr>
              <a:cxnSpLocks/>
              <a:stCxn id="804" idx="3"/>
            </p:cNvCxnSpPr>
            <p:nvPr/>
          </p:nvCxnSpPr>
          <p:spPr>
            <a:xfrm flipV="1">
              <a:off x="9355371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8" name="Elbow Connector 807">
              <a:extLst>
                <a:ext uri="{FF2B5EF4-FFF2-40B4-BE49-F238E27FC236}">
                  <a16:creationId xmlns:a16="http://schemas.microsoft.com/office/drawing/2014/main" id="{17E37CDD-E5CA-324D-A218-DBB413D3FFDA}"/>
                </a:ext>
              </a:extLst>
            </p:cNvPr>
            <p:cNvCxnSpPr>
              <a:cxnSpLocks/>
              <a:stCxn id="805" idx="3"/>
            </p:cNvCxnSpPr>
            <p:nvPr/>
          </p:nvCxnSpPr>
          <p:spPr>
            <a:xfrm flipV="1">
              <a:off x="10120746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9" name="Elbow Connector 808">
              <a:extLst>
                <a:ext uri="{FF2B5EF4-FFF2-40B4-BE49-F238E27FC236}">
                  <a16:creationId xmlns:a16="http://schemas.microsoft.com/office/drawing/2014/main" id="{EF7FEFA2-C31C-0443-B738-C237B04850CF}"/>
                </a:ext>
              </a:extLst>
            </p:cNvPr>
            <p:cNvCxnSpPr>
              <a:cxnSpLocks/>
              <a:endCxn id="805" idx="1"/>
            </p:cNvCxnSpPr>
            <p:nvPr/>
          </p:nvCxnSpPr>
          <p:spPr>
            <a:xfrm rot="16200000" flipH="1">
              <a:off x="9529999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0" name="Straight Connector 809">
              <a:extLst>
                <a:ext uri="{FF2B5EF4-FFF2-40B4-BE49-F238E27FC236}">
                  <a16:creationId xmlns:a16="http://schemas.microsoft.com/office/drawing/2014/main" id="{D7913AF9-EC07-6D4B-A32C-B19DD1B24DC7}"/>
                </a:ext>
              </a:extLst>
            </p:cNvPr>
            <p:cNvCxnSpPr>
              <a:cxnSpLocks/>
            </p:cNvCxnSpPr>
            <p:nvPr/>
          </p:nvCxnSpPr>
          <p:spPr>
            <a:xfrm>
              <a:off x="8966797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1" name="Elbow Connector 810">
              <a:extLst>
                <a:ext uri="{FF2B5EF4-FFF2-40B4-BE49-F238E27FC236}">
                  <a16:creationId xmlns:a16="http://schemas.microsoft.com/office/drawing/2014/main" id="{0F2C64D6-B312-114A-B75D-6542CA926234}"/>
                </a:ext>
              </a:extLst>
            </p:cNvPr>
            <p:cNvCxnSpPr>
              <a:cxnSpLocks/>
              <a:endCxn id="812" idx="1"/>
            </p:cNvCxnSpPr>
            <p:nvPr/>
          </p:nvCxnSpPr>
          <p:spPr>
            <a:xfrm rot="16200000" flipH="1">
              <a:off x="5490131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2" name="Rectangle 811">
              <a:extLst>
                <a:ext uri="{FF2B5EF4-FFF2-40B4-BE49-F238E27FC236}">
                  <a16:creationId xmlns:a16="http://schemas.microsoft.com/office/drawing/2014/main" id="{67B71E5E-BD36-6747-A898-152E44185899}"/>
                </a:ext>
              </a:extLst>
            </p:cNvPr>
            <p:cNvSpPr/>
            <p:nvPr/>
          </p:nvSpPr>
          <p:spPr>
            <a:xfrm flipV="1">
              <a:off x="5694635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13" name="Diamond 812">
              <a:extLst>
                <a:ext uri="{FF2B5EF4-FFF2-40B4-BE49-F238E27FC236}">
                  <a16:creationId xmlns:a16="http://schemas.microsoft.com/office/drawing/2014/main" id="{C09AAE94-CB58-ED4A-824E-7D17E4B6FE01}"/>
                </a:ext>
              </a:extLst>
            </p:cNvPr>
            <p:cNvSpPr/>
            <p:nvPr/>
          </p:nvSpPr>
          <p:spPr>
            <a:xfrm flipV="1">
              <a:off x="6359938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14" name="Arc 813">
              <a:extLst>
                <a:ext uri="{FF2B5EF4-FFF2-40B4-BE49-F238E27FC236}">
                  <a16:creationId xmlns:a16="http://schemas.microsoft.com/office/drawing/2014/main" id="{10183839-F510-FE45-A9B2-D03DE30A8B4C}"/>
                </a:ext>
              </a:extLst>
            </p:cNvPr>
            <p:cNvSpPr/>
            <p:nvPr/>
          </p:nvSpPr>
          <p:spPr>
            <a:xfrm flipV="1">
              <a:off x="5225071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15" name="Elbow Connector 814">
              <a:extLst>
                <a:ext uri="{FF2B5EF4-FFF2-40B4-BE49-F238E27FC236}">
                  <a16:creationId xmlns:a16="http://schemas.microsoft.com/office/drawing/2014/main" id="{7804B149-3651-A047-B575-3AC584B8CAC6}"/>
                </a:ext>
              </a:extLst>
            </p:cNvPr>
            <p:cNvCxnSpPr>
              <a:cxnSpLocks/>
              <a:stCxn id="812" idx="3"/>
            </p:cNvCxnSpPr>
            <p:nvPr/>
          </p:nvCxnSpPr>
          <p:spPr>
            <a:xfrm flipV="1">
              <a:off x="5957829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6" name="Elbow Connector 815">
              <a:extLst>
                <a:ext uri="{FF2B5EF4-FFF2-40B4-BE49-F238E27FC236}">
                  <a16:creationId xmlns:a16="http://schemas.microsoft.com/office/drawing/2014/main" id="{7B69F648-DAA0-C542-9D0E-22247875018A}"/>
                </a:ext>
              </a:extLst>
            </p:cNvPr>
            <p:cNvCxnSpPr>
              <a:cxnSpLocks/>
              <a:stCxn id="813" idx="3"/>
            </p:cNvCxnSpPr>
            <p:nvPr/>
          </p:nvCxnSpPr>
          <p:spPr>
            <a:xfrm flipV="1">
              <a:off x="6723205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7" name="Elbow Connector 816">
              <a:extLst>
                <a:ext uri="{FF2B5EF4-FFF2-40B4-BE49-F238E27FC236}">
                  <a16:creationId xmlns:a16="http://schemas.microsoft.com/office/drawing/2014/main" id="{5B6B7081-0B47-5A42-8631-7056C4BE0660}"/>
                </a:ext>
              </a:extLst>
            </p:cNvPr>
            <p:cNvCxnSpPr>
              <a:cxnSpLocks/>
              <a:endCxn id="813" idx="1"/>
            </p:cNvCxnSpPr>
            <p:nvPr/>
          </p:nvCxnSpPr>
          <p:spPr>
            <a:xfrm rot="16200000" flipH="1">
              <a:off x="6132457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8" name="Straight Connector 817">
              <a:extLst>
                <a:ext uri="{FF2B5EF4-FFF2-40B4-BE49-F238E27FC236}">
                  <a16:creationId xmlns:a16="http://schemas.microsoft.com/office/drawing/2014/main" id="{AF328EF7-B4D9-064F-9C66-08E5D692F861}"/>
                </a:ext>
              </a:extLst>
            </p:cNvPr>
            <p:cNvCxnSpPr>
              <a:cxnSpLocks/>
              <a:endCxn id="819" idx="2"/>
            </p:cNvCxnSpPr>
            <p:nvPr/>
          </p:nvCxnSpPr>
          <p:spPr>
            <a:xfrm>
              <a:off x="5569255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9" name="Oval 818">
              <a:extLst>
                <a:ext uri="{FF2B5EF4-FFF2-40B4-BE49-F238E27FC236}">
                  <a16:creationId xmlns:a16="http://schemas.microsoft.com/office/drawing/2014/main" id="{2C4DDB56-672B-BC46-84F1-4BF4986751E2}"/>
                </a:ext>
              </a:extLst>
            </p:cNvPr>
            <p:cNvSpPr/>
            <p:nvPr/>
          </p:nvSpPr>
          <p:spPr>
            <a:xfrm flipV="1">
              <a:off x="6985646" y="604675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20" name="Elbow Connector 819">
              <a:extLst>
                <a:ext uri="{FF2B5EF4-FFF2-40B4-BE49-F238E27FC236}">
                  <a16:creationId xmlns:a16="http://schemas.microsoft.com/office/drawing/2014/main" id="{1A7007CD-2068-D84B-BD0C-7E22857C2DC4}"/>
                </a:ext>
              </a:extLst>
            </p:cNvPr>
            <p:cNvCxnSpPr>
              <a:cxnSpLocks/>
              <a:endCxn id="821" idx="1"/>
            </p:cNvCxnSpPr>
            <p:nvPr/>
          </p:nvCxnSpPr>
          <p:spPr>
            <a:xfrm rot="16200000" flipH="1">
              <a:off x="3791361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1" name="Rectangle 820">
              <a:extLst>
                <a:ext uri="{FF2B5EF4-FFF2-40B4-BE49-F238E27FC236}">
                  <a16:creationId xmlns:a16="http://schemas.microsoft.com/office/drawing/2014/main" id="{F8F6EDED-C05E-1C4B-A915-8FAADABD1B2A}"/>
                </a:ext>
              </a:extLst>
            </p:cNvPr>
            <p:cNvSpPr/>
            <p:nvPr/>
          </p:nvSpPr>
          <p:spPr>
            <a:xfrm flipV="1">
              <a:off x="3995865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22" name="Diamond 821">
              <a:extLst>
                <a:ext uri="{FF2B5EF4-FFF2-40B4-BE49-F238E27FC236}">
                  <a16:creationId xmlns:a16="http://schemas.microsoft.com/office/drawing/2014/main" id="{441749EF-CC91-C64C-A876-B511700C1A41}"/>
                </a:ext>
              </a:extLst>
            </p:cNvPr>
            <p:cNvSpPr/>
            <p:nvPr/>
          </p:nvSpPr>
          <p:spPr>
            <a:xfrm flipV="1">
              <a:off x="4661168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23" name="Arc 822">
              <a:extLst>
                <a:ext uri="{FF2B5EF4-FFF2-40B4-BE49-F238E27FC236}">
                  <a16:creationId xmlns:a16="http://schemas.microsoft.com/office/drawing/2014/main" id="{6E00F815-E239-5448-9025-124758B0CA84}"/>
                </a:ext>
              </a:extLst>
            </p:cNvPr>
            <p:cNvSpPr/>
            <p:nvPr/>
          </p:nvSpPr>
          <p:spPr>
            <a:xfrm flipV="1">
              <a:off x="3526301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24" name="Elbow Connector 823">
              <a:extLst>
                <a:ext uri="{FF2B5EF4-FFF2-40B4-BE49-F238E27FC236}">
                  <a16:creationId xmlns:a16="http://schemas.microsoft.com/office/drawing/2014/main" id="{DA1654E1-5249-6A41-986A-E3D588FE999B}"/>
                </a:ext>
              </a:extLst>
            </p:cNvPr>
            <p:cNvCxnSpPr>
              <a:cxnSpLocks/>
              <a:stCxn id="821" idx="3"/>
            </p:cNvCxnSpPr>
            <p:nvPr/>
          </p:nvCxnSpPr>
          <p:spPr>
            <a:xfrm flipV="1">
              <a:off x="4259059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5" name="Elbow Connector 824">
              <a:extLst>
                <a:ext uri="{FF2B5EF4-FFF2-40B4-BE49-F238E27FC236}">
                  <a16:creationId xmlns:a16="http://schemas.microsoft.com/office/drawing/2014/main" id="{1C2EAB21-657E-B94A-A7CE-7450C76E9BA7}"/>
                </a:ext>
              </a:extLst>
            </p:cNvPr>
            <p:cNvCxnSpPr>
              <a:cxnSpLocks/>
              <a:stCxn id="822" idx="3"/>
            </p:cNvCxnSpPr>
            <p:nvPr/>
          </p:nvCxnSpPr>
          <p:spPr>
            <a:xfrm flipV="1">
              <a:off x="5024434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6" name="Elbow Connector 825">
              <a:extLst>
                <a:ext uri="{FF2B5EF4-FFF2-40B4-BE49-F238E27FC236}">
                  <a16:creationId xmlns:a16="http://schemas.microsoft.com/office/drawing/2014/main" id="{27BA01CE-0A45-674F-875B-5AE298C9E525}"/>
                </a:ext>
              </a:extLst>
            </p:cNvPr>
            <p:cNvCxnSpPr>
              <a:cxnSpLocks/>
              <a:endCxn id="822" idx="1"/>
            </p:cNvCxnSpPr>
            <p:nvPr/>
          </p:nvCxnSpPr>
          <p:spPr>
            <a:xfrm rot="16200000" flipH="1">
              <a:off x="4433687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7" name="Straight Connector 826">
              <a:extLst>
                <a:ext uri="{FF2B5EF4-FFF2-40B4-BE49-F238E27FC236}">
                  <a16:creationId xmlns:a16="http://schemas.microsoft.com/office/drawing/2014/main" id="{8380D519-585B-244E-9571-3811C5B8A993}"/>
                </a:ext>
              </a:extLst>
            </p:cNvPr>
            <p:cNvCxnSpPr>
              <a:cxnSpLocks/>
              <a:endCxn id="828" idx="2"/>
            </p:cNvCxnSpPr>
            <p:nvPr/>
          </p:nvCxnSpPr>
          <p:spPr>
            <a:xfrm>
              <a:off x="3870485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8" name="Oval 827">
              <a:extLst>
                <a:ext uri="{FF2B5EF4-FFF2-40B4-BE49-F238E27FC236}">
                  <a16:creationId xmlns:a16="http://schemas.microsoft.com/office/drawing/2014/main" id="{A4DEAC0E-A6F5-7842-9F8B-D02D7CF26323}"/>
                </a:ext>
              </a:extLst>
            </p:cNvPr>
            <p:cNvSpPr/>
            <p:nvPr/>
          </p:nvSpPr>
          <p:spPr>
            <a:xfrm flipV="1">
              <a:off x="5286875" y="604675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29" name="Elbow Connector 828">
              <a:extLst>
                <a:ext uri="{FF2B5EF4-FFF2-40B4-BE49-F238E27FC236}">
                  <a16:creationId xmlns:a16="http://schemas.microsoft.com/office/drawing/2014/main" id="{8321190B-741C-8E44-BBD9-D5FF5AEB8A3E}"/>
                </a:ext>
              </a:extLst>
            </p:cNvPr>
            <p:cNvCxnSpPr>
              <a:cxnSpLocks/>
              <a:stCxn id="833" idx="0"/>
              <a:endCxn id="830" idx="1"/>
            </p:cNvCxnSpPr>
            <p:nvPr/>
          </p:nvCxnSpPr>
          <p:spPr>
            <a:xfrm rot="16200000" flipH="1">
              <a:off x="2092589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0" name="Rectangle 829">
              <a:extLst>
                <a:ext uri="{FF2B5EF4-FFF2-40B4-BE49-F238E27FC236}">
                  <a16:creationId xmlns:a16="http://schemas.microsoft.com/office/drawing/2014/main" id="{DC1DF443-1769-924F-9D86-5274B029A66B}"/>
                </a:ext>
              </a:extLst>
            </p:cNvPr>
            <p:cNvSpPr/>
            <p:nvPr/>
          </p:nvSpPr>
          <p:spPr>
            <a:xfrm flipV="1">
              <a:off x="2297094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1" name="Diamond 830">
              <a:extLst>
                <a:ext uri="{FF2B5EF4-FFF2-40B4-BE49-F238E27FC236}">
                  <a16:creationId xmlns:a16="http://schemas.microsoft.com/office/drawing/2014/main" id="{7E9193B5-C48F-2F4E-A02B-D183299CCBA0}"/>
                </a:ext>
              </a:extLst>
            </p:cNvPr>
            <p:cNvSpPr/>
            <p:nvPr/>
          </p:nvSpPr>
          <p:spPr>
            <a:xfrm flipV="1">
              <a:off x="2962397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2" name="Arc 831">
              <a:extLst>
                <a:ext uri="{FF2B5EF4-FFF2-40B4-BE49-F238E27FC236}">
                  <a16:creationId xmlns:a16="http://schemas.microsoft.com/office/drawing/2014/main" id="{C7A11E88-C2E0-3E49-924A-D8DE86FCA179}"/>
                </a:ext>
              </a:extLst>
            </p:cNvPr>
            <p:cNvSpPr/>
            <p:nvPr/>
          </p:nvSpPr>
          <p:spPr>
            <a:xfrm flipV="1">
              <a:off x="1827529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3" name="Oval 832">
              <a:extLst>
                <a:ext uri="{FF2B5EF4-FFF2-40B4-BE49-F238E27FC236}">
                  <a16:creationId xmlns:a16="http://schemas.microsoft.com/office/drawing/2014/main" id="{95CA380D-BF2D-854E-A364-DC8ACF78173D}"/>
                </a:ext>
              </a:extLst>
            </p:cNvPr>
            <p:cNvSpPr/>
            <p:nvPr/>
          </p:nvSpPr>
          <p:spPr>
            <a:xfrm flipV="1">
              <a:off x="1896161" y="604675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34" name="Elbow Connector 833">
              <a:extLst>
                <a:ext uri="{FF2B5EF4-FFF2-40B4-BE49-F238E27FC236}">
                  <a16:creationId xmlns:a16="http://schemas.microsoft.com/office/drawing/2014/main" id="{3A00854B-3C06-AD4F-9B9F-CAFD7B9D19CB}"/>
                </a:ext>
              </a:extLst>
            </p:cNvPr>
            <p:cNvCxnSpPr>
              <a:cxnSpLocks/>
              <a:stCxn id="830" idx="3"/>
            </p:cNvCxnSpPr>
            <p:nvPr/>
          </p:nvCxnSpPr>
          <p:spPr>
            <a:xfrm flipV="1">
              <a:off x="2560288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5" name="Elbow Connector 834">
              <a:extLst>
                <a:ext uri="{FF2B5EF4-FFF2-40B4-BE49-F238E27FC236}">
                  <a16:creationId xmlns:a16="http://schemas.microsoft.com/office/drawing/2014/main" id="{3BF6761F-99DB-B640-8671-61508A9DC648}"/>
                </a:ext>
              </a:extLst>
            </p:cNvPr>
            <p:cNvCxnSpPr>
              <a:cxnSpLocks/>
              <a:stCxn id="831" idx="3"/>
            </p:cNvCxnSpPr>
            <p:nvPr/>
          </p:nvCxnSpPr>
          <p:spPr>
            <a:xfrm flipV="1">
              <a:off x="3325663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6" name="Elbow Connector 835">
              <a:extLst>
                <a:ext uri="{FF2B5EF4-FFF2-40B4-BE49-F238E27FC236}">
                  <a16:creationId xmlns:a16="http://schemas.microsoft.com/office/drawing/2014/main" id="{A8FC990D-4781-224A-91CB-040AFA63F549}"/>
                </a:ext>
              </a:extLst>
            </p:cNvPr>
            <p:cNvCxnSpPr>
              <a:cxnSpLocks/>
              <a:endCxn id="831" idx="1"/>
            </p:cNvCxnSpPr>
            <p:nvPr/>
          </p:nvCxnSpPr>
          <p:spPr>
            <a:xfrm rot="16200000" flipH="1">
              <a:off x="2734916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7" name="Straight Connector 836">
              <a:extLst>
                <a:ext uri="{FF2B5EF4-FFF2-40B4-BE49-F238E27FC236}">
                  <a16:creationId xmlns:a16="http://schemas.microsoft.com/office/drawing/2014/main" id="{F8A6CF35-EB8D-0043-ACD2-F00EDEF31C89}"/>
                </a:ext>
              </a:extLst>
            </p:cNvPr>
            <p:cNvCxnSpPr>
              <a:cxnSpLocks/>
              <a:stCxn id="833" idx="6"/>
              <a:endCxn id="838" idx="2"/>
            </p:cNvCxnSpPr>
            <p:nvPr/>
          </p:nvCxnSpPr>
          <p:spPr>
            <a:xfrm>
              <a:off x="2171713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8" name="Oval 837">
              <a:extLst>
                <a:ext uri="{FF2B5EF4-FFF2-40B4-BE49-F238E27FC236}">
                  <a16:creationId xmlns:a16="http://schemas.microsoft.com/office/drawing/2014/main" id="{32027F7F-05D2-6348-A20D-629C5580C0D2}"/>
                </a:ext>
              </a:extLst>
            </p:cNvPr>
            <p:cNvSpPr/>
            <p:nvPr/>
          </p:nvSpPr>
          <p:spPr>
            <a:xfrm flipV="1">
              <a:off x="3588104" y="604675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9" name="Rectangle 838">
              <a:extLst>
                <a:ext uri="{FF2B5EF4-FFF2-40B4-BE49-F238E27FC236}">
                  <a16:creationId xmlns:a16="http://schemas.microsoft.com/office/drawing/2014/main" id="{9B016CC5-87AB-5449-B23E-71953072033C}"/>
                </a:ext>
              </a:extLst>
            </p:cNvPr>
            <p:cNvSpPr/>
            <p:nvPr/>
          </p:nvSpPr>
          <p:spPr>
            <a:xfrm flipV="1">
              <a:off x="7393407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40" name="Arc 839">
              <a:extLst>
                <a:ext uri="{FF2B5EF4-FFF2-40B4-BE49-F238E27FC236}">
                  <a16:creationId xmlns:a16="http://schemas.microsoft.com/office/drawing/2014/main" id="{07287A19-B794-F143-9BFE-72914AE73730}"/>
                </a:ext>
              </a:extLst>
            </p:cNvPr>
            <p:cNvSpPr/>
            <p:nvPr/>
          </p:nvSpPr>
          <p:spPr>
            <a:xfrm flipV="1">
              <a:off x="6923843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41" name="Elbow Connector 840">
              <a:extLst>
                <a:ext uri="{FF2B5EF4-FFF2-40B4-BE49-F238E27FC236}">
                  <a16:creationId xmlns:a16="http://schemas.microsoft.com/office/drawing/2014/main" id="{B0362C33-C17A-8A4D-8F67-95239BB83C90}"/>
                </a:ext>
              </a:extLst>
            </p:cNvPr>
            <p:cNvCxnSpPr>
              <a:cxnSpLocks/>
              <a:stCxn id="839" idx="3"/>
            </p:cNvCxnSpPr>
            <p:nvPr/>
          </p:nvCxnSpPr>
          <p:spPr>
            <a:xfrm flipV="1">
              <a:off x="7656601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2" name="Straight Connector 841">
              <a:extLst>
                <a:ext uri="{FF2B5EF4-FFF2-40B4-BE49-F238E27FC236}">
                  <a16:creationId xmlns:a16="http://schemas.microsoft.com/office/drawing/2014/main" id="{F933C5AE-0BE9-7349-BA57-9D22FC11D284}"/>
                </a:ext>
              </a:extLst>
            </p:cNvPr>
            <p:cNvCxnSpPr>
              <a:cxnSpLocks/>
            </p:cNvCxnSpPr>
            <p:nvPr/>
          </p:nvCxnSpPr>
          <p:spPr>
            <a:xfrm>
              <a:off x="7268027" y="6184530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3" name="Oval 842">
              <a:extLst>
                <a:ext uri="{FF2B5EF4-FFF2-40B4-BE49-F238E27FC236}">
                  <a16:creationId xmlns:a16="http://schemas.microsoft.com/office/drawing/2014/main" id="{792BEF05-EE47-A146-B61E-275AB5C94BEB}"/>
                </a:ext>
              </a:extLst>
            </p:cNvPr>
            <p:cNvSpPr/>
            <p:nvPr/>
          </p:nvSpPr>
          <p:spPr>
            <a:xfrm flipV="1">
              <a:off x="8684417" y="604675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44" name="Straight Connector 843">
              <a:extLst>
                <a:ext uri="{FF2B5EF4-FFF2-40B4-BE49-F238E27FC236}">
                  <a16:creationId xmlns:a16="http://schemas.microsoft.com/office/drawing/2014/main" id="{6426150F-EE14-444A-9790-12DA95A8AA45}"/>
                </a:ext>
              </a:extLst>
            </p:cNvPr>
            <p:cNvCxnSpPr>
              <a:cxnSpLocks/>
            </p:cNvCxnSpPr>
            <p:nvPr/>
          </p:nvCxnSpPr>
          <p:spPr>
            <a:xfrm>
              <a:off x="8526692" y="6184531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5" name="Oval 844">
              <a:extLst>
                <a:ext uri="{FF2B5EF4-FFF2-40B4-BE49-F238E27FC236}">
                  <a16:creationId xmlns:a16="http://schemas.microsoft.com/office/drawing/2014/main" id="{977EC639-FAC9-E441-9D31-7C61F4C733A8}"/>
                </a:ext>
              </a:extLst>
            </p:cNvPr>
            <p:cNvSpPr/>
            <p:nvPr/>
          </p:nvSpPr>
          <p:spPr>
            <a:xfrm>
              <a:off x="8056176" y="6150902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846" name="Oval 845">
              <a:extLst>
                <a:ext uri="{FF2B5EF4-FFF2-40B4-BE49-F238E27FC236}">
                  <a16:creationId xmlns:a16="http://schemas.microsoft.com/office/drawing/2014/main" id="{EE71E306-B5F0-C04A-B613-6AF6CF4A2B78}"/>
                </a:ext>
              </a:extLst>
            </p:cNvPr>
            <p:cNvSpPr/>
            <p:nvPr/>
          </p:nvSpPr>
          <p:spPr>
            <a:xfrm>
              <a:off x="8215846" y="6150902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47" name="Oval 846">
              <a:extLst>
                <a:ext uri="{FF2B5EF4-FFF2-40B4-BE49-F238E27FC236}">
                  <a16:creationId xmlns:a16="http://schemas.microsoft.com/office/drawing/2014/main" id="{42FF92FF-770D-E84E-8F77-A9C179CEBC43}"/>
                </a:ext>
              </a:extLst>
            </p:cNvPr>
            <p:cNvSpPr/>
            <p:nvPr/>
          </p:nvSpPr>
          <p:spPr>
            <a:xfrm>
              <a:off x="8373500" y="6150902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48" name="Google Shape;399;p3">
              <a:extLst>
                <a:ext uri="{FF2B5EF4-FFF2-40B4-BE49-F238E27FC236}">
                  <a16:creationId xmlns:a16="http://schemas.microsoft.com/office/drawing/2014/main" id="{E93E5A0F-C5D6-5F48-AA03-807A2613252E}"/>
                </a:ext>
              </a:extLst>
            </p:cNvPr>
            <p:cNvSpPr/>
            <p:nvPr/>
          </p:nvSpPr>
          <p:spPr>
            <a:xfrm rot="16200000">
              <a:off x="1314421" y="6031941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849" name="Straight Connector 848">
              <a:extLst>
                <a:ext uri="{FF2B5EF4-FFF2-40B4-BE49-F238E27FC236}">
                  <a16:creationId xmlns:a16="http://schemas.microsoft.com/office/drawing/2014/main" id="{A257543F-DD24-C740-9E86-11AE57ED1367}"/>
                </a:ext>
              </a:extLst>
            </p:cNvPr>
            <p:cNvCxnSpPr>
              <a:cxnSpLocks/>
              <a:stCxn id="848" idx="2"/>
            </p:cNvCxnSpPr>
            <p:nvPr/>
          </p:nvCxnSpPr>
          <p:spPr>
            <a:xfrm>
              <a:off x="1625917" y="6185950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" name="TextBox 849">
              <a:extLst>
                <a:ext uri="{FF2B5EF4-FFF2-40B4-BE49-F238E27FC236}">
                  <a16:creationId xmlns:a16="http://schemas.microsoft.com/office/drawing/2014/main" id="{51F5CCB8-A785-104A-80A7-4B060829A16F}"/>
                </a:ext>
              </a:extLst>
            </p:cNvPr>
            <p:cNvSpPr txBox="1"/>
            <p:nvPr/>
          </p:nvSpPr>
          <p:spPr>
            <a:xfrm>
              <a:off x="755300" y="5971154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of</a:t>
              </a:r>
            </a:p>
          </p:txBody>
        </p:sp>
        <p:sp>
          <p:nvSpPr>
            <p:cNvPr id="851" name="TextBox 850">
              <a:extLst>
                <a:ext uri="{FF2B5EF4-FFF2-40B4-BE49-F238E27FC236}">
                  <a16:creationId xmlns:a16="http://schemas.microsoft.com/office/drawing/2014/main" id="{4971DE66-088C-574A-83F8-094312473440}"/>
                </a:ext>
              </a:extLst>
            </p:cNvPr>
            <p:cNvSpPr txBox="1"/>
            <p:nvPr/>
          </p:nvSpPr>
          <p:spPr>
            <a:xfrm>
              <a:off x="11315092" y="5951694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Paris</a:t>
              </a:r>
            </a:p>
          </p:txBody>
        </p:sp>
        <p:sp>
          <p:nvSpPr>
            <p:cNvPr id="852" name="Google Shape;399;p3">
              <a:extLst>
                <a:ext uri="{FF2B5EF4-FFF2-40B4-BE49-F238E27FC236}">
                  <a16:creationId xmlns:a16="http://schemas.microsoft.com/office/drawing/2014/main" id="{D0399319-AD5A-F04C-B7BF-B29A0AA1AE41}"/>
                </a:ext>
              </a:extLst>
            </p:cNvPr>
            <p:cNvSpPr/>
            <p:nvPr/>
          </p:nvSpPr>
          <p:spPr>
            <a:xfrm rot="5400000" flipH="1">
              <a:off x="10943014" y="6033562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854" name="Oval 853">
              <a:extLst>
                <a:ext uri="{FF2B5EF4-FFF2-40B4-BE49-F238E27FC236}">
                  <a16:creationId xmlns:a16="http://schemas.microsoft.com/office/drawing/2014/main" id="{A8A0835A-9B4B-F347-B7FA-831DD1045B06}"/>
                </a:ext>
              </a:extLst>
            </p:cNvPr>
            <p:cNvSpPr/>
            <p:nvPr/>
          </p:nvSpPr>
          <p:spPr>
            <a:xfrm flipV="1">
              <a:off x="10382978" y="60467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55" name="Straight Connector 854">
              <a:extLst>
                <a:ext uri="{FF2B5EF4-FFF2-40B4-BE49-F238E27FC236}">
                  <a16:creationId xmlns:a16="http://schemas.microsoft.com/office/drawing/2014/main" id="{C9CD3638-1F72-6243-8EE2-9E2463430B15}"/>
                </a:ext>
              </a:extLst>
            </p:cNvPr>
            <p:cNvCxnSpPr>
              <a:cxnSpLocks/>
            </p:cNvCxnSpPr>
            <p:nvPr/>
          </p:nvCxnSpPr>
          <p:spPr>
            <a:xfrm>
              <a:off x="10676246" y="6187566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7" name="Diamond 506">
              <a:extLst>
                <a:ext uri="{FF2B5EF4-FFF2-40B4-BE49-F238E27FC236}">
                  <a16:creationId xmlns:a16="http://schemas.microsoft.com/office/drawing/2014/main" id="{47BD9A00-BAC1-EE40-AE1A-427717E8EE0C}"/>
                </a:ext>
              </a:extLst>
            </p:cNvPr>
            <p:cNvSpPr/>
            <p:nvPr/>
          </p:nvSpPr>
          <p:spPr>
            <a:xfrm flipV="1">
              <a:off x="4658398" y="2341395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35" name="Diamond 434">
              <a:extLst>
                <a:ext uri="{FF2B5EF4-FFF2-40B4-BE49-F238E27FC236}">
                  <a16:creationId xmlns:a16="http://schemas.microsoft.com/office/drawing/2014/main" id="{33D72490-8612-E045-93E9-9F3489B59D93}"/>
                </a:ext>
              </a:extLst>
            </p:cNvPr>
            <p:cNvSpPr/>
            <p:nvPr/>
          </p:nvSpPr>
          <p:spPr>
            <a:xfrm flipV="1">
              <a:off x="6360018" y="168396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sp>
        <p:nvSpPr>
          <p:cNvPr id="516" name="Diamond 515">
            <a:extLst>
              <a:ext uri="{FF2B5EF4-FFF2-40B4-BE49-F238E27FC236}">
                <a16:creationId xmlns:a16="http://schemas.microsoft.com/office/drawing/2014/main" id="{BD7EF34C-804A-1843-A001-03500FE096C0}"/>
              </a:ext>
            </a:extLst>
          </p:cNvPr>
          <p:cNvSpPr/>
          <p:nvPr/>
        </p:nvSpPr>
        <p:spPr>
          <a:xfrm flipV="1">
            <a:off x="3839203" y="1529209"/>
            <a:ext cx="1987634" cy="1987634"/>
          </a:xfrm>
          <a:prstGeom prst="diamond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62E936-3A77-344D-B21D-A3779A2A9EA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an MLP Memory</a:t>
            </a:r>
          </a:p>
        </p:txBody>
      </p:sp>
      <p:grpSp>
        <p:nvGrpSpPr>
          <p:cNvPr id="468" name="Group 467">
            <a:extLst>
              <a:ext uri="{FF2B5EF4-FFF2-40B4-BE49-F238E27FC236}">
                <a16:creationId xmlns:a16="http://schemas.microsoft.com/office/drawing/2014/main" id="{EE6522D4-3DC8-3B49-85E8-B89F4F08E608}"/>
              </a:ext>
            </a:extLst>
          </p:cNvPr>
          <p:cNvGrpSpPr/>
          <p:nvPr/>
        </p:nvGrpSpPr>
        <p:grpSpPr>
          <a:xfrm>
            <a:off x="1103910" y="1984417"/>
            <a:ext cx="2970427" cy="1077218"/>
            <a:chOff x="2235400" y="2308851"/>
            <a:chExt cx="2970427" cy="1077218"/>
          </a:xfrm>
        </p:grpSpPr>
        <p:sp>
          <p:nvSpPr>
            <p:cNvPr id="469" name="TextBox 468">
              <a:extLst>
                <a:ext uri="{FF2B5EF4-FFF2-40B4-BE49-F238E27FC236}">
                  <a16:creationId xmlns:a16="http://schemas.microsoft.com/office/drawing/2014/main" id="{03FFCFFC-A7DE-D140-A1FD-25EE3B834583}"/>
                </a:ext>
              </a:extLst>
            </p:cNvPr>
            <p:cNvSpPr txBox="1"/>
            <p:nvPr/>
          </p:nvSpPr>
          <p:spPr>
            <a:xfrm>
              <a:off x="2235400" y="2308851"/>
              <a:ext cx="2369558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when input...</a:t>
              </a:r>
              <a:br>
                <a:rPr lang="en-US" sz="3200" dirty="0"/>
              </a:br>
              <a:r>
                <a:rPr lang="en-US" sz="3200" dirty="0"/>
                <a:t>Eiffel Tower</a:t>
              </a:r>
            </a:p>
          </p:txBody>
        </p:sp>
        <p:cxnSp>
          <p:nvCxnSpPr>
            <p:cNvPr id="470" name="Straight Arrow Connector 469">
              <a:extLst>
                <a:ext uri="{FF2B5EF4-FFF2-40B4-BE49-F238E27FC236}">
                  <a16:creationId xmlns:a16="http://schemas.microsoft.com/office/drawing/2014/main" id="{B255F59A-1ABB-284D-8B05-6189118BA80D}"/>
                </a:ext>
              </a:extLst>
            </p:cNvPr>
            <p:cNvCxnSpPr>
              <a:cxnSpLocks/>
              <a:stCxn id="469" idx="3"/>
            </p:cNvCxnSpPr>
            <p:nvPr/>
          </p:nvCxnSpPr>
          <p:spPr>
            <a:xfrm>
              <a:off x="4604958" y="2847460"/>
              <a:ext cx="600869" cy="0"/>
            </a:xfrm>
            <a:prstGeom prst="straightConnector1">
              <a:avLst/>
            </a:prstGeom>
            <a:ln w="762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805CD484-70AE-AA4F-B178-D9551EF38A5E}"/>
              </a:ext>
            </a:extLst>
          </p:cNvPr>
          <p:cNvGrpSpPr/>
          <p:nvPr/>
        </p:nvGrpSpPr>
        <p:grpSpPr>
          <a:xfrm>
            <a:off x="4135707" y="1844005"/>
            <a:ext cx="1408149" cy="1365632"/>
            <a:chOff x="3821602" y="2447849"/>
            <a:chExt cx="2876482" cy="2789638"/>
          </a:xfrm>
        </p:grpSpPr>
        <p:sp>
          <p:nvSpPr>
            <p:cNvPr id="633" name="Trapezoid 632">
              <a:extLst>
                <a:ext uri="{FF2B5EF4-FFF2-40B4-BE49-F238E27FC236}">
                  <a16:creationId xmlns:a16="http://schemas.microsoft.com/office/drawing/2014/main" id="{B34B10D9-D51E-324B-BDB8-09DBED057D77}"/>
                </a:ext>
              </a:extLst>
            </p:cNvPr>
            <p:cNvSpPr/>
            <p:nvPr/>
          </p:nvSpPr>
          <p:spPr>
            <a:xfrm rot="5400000">
              <a:off x="4750967" y="3290369"/>
              <a:ext cx="2782930" cy="1111305"/>
            </a:xfrm>
            <a:prstGeom prst="trapezoid">
              <a:avLst>
                <a:gd name="adj" fmla="val 9183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89" name="Trapezoid 688">
              <a:extLst>
                <a:ext uri="{FF2B5EF4-FFF2-40B4-BE49-F238E27FC236}">
                  <a16:creationId xmlns:a16="http://schemas.microsoft.com/office/drawing/2014/main" id="{45E480C8-365B-5E40-8FDC-681964D8156F}"/>
                </a:ext>
              </a:extLst>
            </p:cNvPr>
            <p:cNvSpPr/>
            <p:nvPr/>
          </p:nvSpPr>
          <p:spPr>
            <a:xfrm rot="16200000">
              <a:off x="2985793" y="3283658"/>
              <a:ext cx="2782923" cy="1111306"/>
            </a:xfrm>
            <a:prstGeom prst="trapezoid">
              <a:avLst>
                <a:gd name="adj" fmla="val 9183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45" name="Rectangle 744">
              <a:extLst>
                <a:ext uri="{FF2B5EF4-FFF2-40B4-BE49-F238E27FC236}">
                  <a16:creationId xmlns:a16="http://schemas.microsoft.com/office/drawing/2014/main" id="{7AAE476A-74FA-CA4C-8B59-E27B9997F6D1}"/>
                </a:ext>
              </a:extLst>
            </p:cNvPr>
            <p:cNvSpPr/>
            <p:nvPr/>
          </p:nvSpPr>
          <p:spPr>
            <a:xfrm>
              <a:off x="5121147" y="2447850"/>
              <a:ext cx="286859" cy="278292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8557DEC-E0DB-064C-B870-CA8BD000C2C4}"/>
              </a:ext>
            </a:extLst>
          </p:cNvPr>
          <p:cNvGrpSpPr/>
          <p:nvPr/>
        </p:nvGrpSpPr>
        <p:grpSpPr>
          <a:xfrm>
            <a:off x="5643955" y="1975235"/>
            <a:ext cx="3320837" cy="1077218"/>
            <a:chOff x="5643955" y="1975235"/>
            <a:chExt cx="3320837" cy="1077218"/>
          </a:xfrm>
        </p:grpSpPr>
        <p:sp>
          <p:nvSpPr>
            <p:cNvPr id="801" name="TextBox 800">
              <a:extLst>
                <a:ext uri="{FF2B5EF4-FFF2-40B4-BE49-F238E27FC236}">
                  <a16:creationId xmlns:a16="http://schemas.microsoft.com/office/drawing/2014/main" id="{6E3E10F3-B2BD-FA4E-96C6-9BC07E15995A}"/>
                </a:ext>
              </a:extLst>
            </p:cNvPr>
            <p:cNvSpPr txBox="1"/>
            <p:nvPr/>
          </p:nvSpPr>
          <p:spPr>
            <a:xfrm>
              <a:off x="6258218" y="1975235"/>
              <a:ext cx="2706574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then output...</a:t>
              </a:r>
              <a:br>
                <a:rPr lang="en-US" sz="3200" dirty="0"/>
              </a:br>
              <a:r>
                <a:rPr lang="en-US" sz="3200" dirty="0"/>
                <a:t>located in Paris</a:t>
              </a:r>
            </a:p>
          </p:txBody>
        </p:sp>
        <p:cxnSp>
          <p:nvCxnSpPr>
            <p:cNvPr id="853" name="Straight Arrow Connector 852">
              <a:extLst>
                <a:ext uri="{FF2B5EF4-FFF2-40B4-BE49-F238E27FC236}">
                  <a16:creationId xmlns:a16="http://schemas.microsoft.com/office/drawing/2014/main" id="{475CFEA1-33F1-8A48-8F85-58342CFA2875}"/>
                </a:ext>
              </a:extLst>
            </p:cNvPr>
            <p:cNvCxnSpPr>
              <a:cxnSpLocks/>
              <a:endCxn id="801" idx="1"/>
            </p:cNvCxnSpPr>
            <p:nvPr/>
          </p:nvCxnSpPr>
          <p:spPr>
            <a:xfrm flipV="1">
              <a:off x="5643955" y="2513844"/>
              <a:ext cx="614263" cy="9182"/>
            </a:xfrm>
            <a:prstGeom prst="straightConnector1">
              <a:avLst/>
            </a:prstGeom>
            <a:ln w="762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824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iamond 50">
            <a:extLst>
              <a:ext uri="{FF2B5EF4-FFF2-40B4-BE49-F238E27FC236}">
                <a16:creationId xmlns:a16="http://schemas.microsoft.com/office/drawing/2014/main" id="{0EDAAB54-4FD4-2746-8344-7E4066F63924}"/>
              </a:ext>
            </a:extLst>
          </p:cNvPr>
          <p:cNvSpPr/>
          <p:nvPr/>
        </p:nvSpPr>
        <p:spPr>
          <a:xfrm flipV="1">
            <a:off x="3039555" y="1018856"/>
            <a:ext cx="5640909" cy="5640909"/>
          </a:xfrm>
          <a:prstGeom prst="diamond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62E936-3A77-344D-B21D-A3779A2A9EAD}"/>
              </a:ext>
            </a:extLst>
          </p:cNvPr>
          <p:cNvSpPr txBox="1">
            <a:spLocks/>
          </p:cNvSpPr>
          <p:nvPr/>
        </p:nvSpPr>
        <p:spPr>
          <a:xfrm>
            <a:off x="-153953" y="-84841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an MLP Memory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95A9A1-B9F5-304F-8049-C96B48F64A7B}"/>
              </a:ext>
            </a:extLst>
          </p:cNvPr>
          <p:cNvGrpSpPr/>
          <p:nvPr/>
        </p:nvGrpSpPr>
        <p:grpSpPr>
          <a:xfrm>
            <a:off x="3395330" y="2387132"/>
            <a:ext cx="4946529" cy="2852972"/>
            <a:chOff x="3395330" y="2387132"/>
            <a:chExt cx="4946529" cy="2852972"/>
          </a:xfrm>
        </p:grpSpPr>
        <p:sp>
          <p:nvSpPr>
            <p:cNvPr id="633" name="Trapezoid 632">
              <a:extLst>
                <a:ext uri="{FF2B5EF4-FFF2-40B4-BE49-F238E27FC236}">
                  <a16:creationId xmlns:a16="http://schemas.microsoft.com/office/drawing/2014/main" id="{38A0BFA5-DE25-B04A-A455-820BCDF5D7E4}"/>
                </a:ext>
              </a:extLst>
            </p:cNvPr>
            <p:cNvSpPr/>
            <p:nvPr/>
          </p:nvSpPr>
          <p:spPr>
            <a:xfrm rot="5400000">
              <a:off x="5843343" y="3290364"/>
              <a:ext cx="2782923" cy="1111306"/>
            </a:xfrm>
            <a:prstGeom prst="trapezoid">
              <a:avLst>
                <a:gd name="adj" fmla="val 9183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89" name="TextBox 688">
              <a:extLst>
                <a:ext uri="{FF2B5EF4-FFF2-40B4-BE49-F238E27FC236}">
                  <a16:creationId xmlns:a16="http://schemas.microsoft.com/office/drawing/2014/main" id="{1C221BC3-85D7-D148-9EF4-2D3F47FB7362}"/>
                </a:ext>
              </a:extLst>
            </p:cNvPr>
            <p:cNvSpPr txBox="1"/>
            <p:nvPr/>
          </p:nvSpPr>
          <p:spPr>
            <a:xfrm>
              <a:off x="3950212" y="3556088"/>
              <a:ext cx="9321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>
                  <a:latin typeface="LM Roman 10" pitchFamily="2" charset="77"/>
                </a:rPr>
                <a:t>W</a:t>
              </a:r>
              <a:r>
                <a:rPr lang="en-US" sz="2800" baseline="30000" dirty="0">
                  <a:latin typeface="LM Roman 10" pitchFamily="2" charset="77"/>
                </a:rPr>
                <a:t>(</a:t>
              </a:r>
              <a:r>
                <a:rPr lang="en-US" sz="2800" i="1" baseline="30000" dirty="0">
                  <a:latin typeface="LM Roman 10" pitchFamily="2" charset="77"/>
                </a:rPr>
                <a:t>l</a:t>
              </a:r>
              <a:r>
                <a:rPr lang="en-US" sz="2800" spc="-500" baseline="30000" dirty="0">
                  <a:latin typeface="LM Roman 10" pitchFamily="2" charset="77"/>
                </a:rPr>
                <a:t>)</a:t>
              </a:r>
              <a:r>
                <a:rPr lang="en-US" sz="2800" i="1" baseline="-25000" dirty="0">
                  <a:latin typeface="LM Roman 10" pitchFamily="2" charset="77"/>
                </a:rPr>
                <a:t>fc</a:t>
              </a:r>
            </a:p>
          </p:txBody>
        </p:sp>
        <p:sp>
          <p:nvSpPr>
            <p:cNvPr id="745" name="TextBox 744">
              <a:extLst>
                <a:ext uri="{FF2B5EF4-FFF2-40B4-BE49-F238E27FC236}">
                  <a16:creationId xmlns:a16="http://schemas.microsoft.com/office/drawing/2014/main" id="{48BE5215-1A6F-6A42-9508-B78C1281DFAA}"/>
                </a:ext>
              </a:extLst>
            </p:cNvPr>
            <p:cNvSpPr txBox="1"/>
            <p:nvPr/>
          </p:nvSpPr>
          <p:spPr>
            <a:xfrm>
              <a:off x="6562373" y="3575403"/>
              <a:ext cx="11662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>
                  <a:latin typeface="LM Roman 10" pitchFamily="2" charset="77"/>
                </a:rPr>
                <a:t>W</a:t>
              </a:r>
              <a:r>
                <a:rPr lang="en-US" sz="2800" baseline="30000" dirty="0">
                  <a:latin typeface="LM Roman 10" pitchFamily="2" charset="77"/>
                </a:rPr>
                <a:t>(</a:t>
              </a:r>
              <a:r>
                <a:rPr lang="en-US" sz="2800" i="1" baseline="30000" dirty="0">
                  <a:latin typeface="LM Roman 10" pitchFamily="2" charset="77"/>
                </a:rPr>
                <a:t>l</a:t>
              </a:r>
              <a:r>
                <a:rPr lang="en-US" sz="2800" spc="-500" baseline="30000" dirty="0">
                  <a:latin typeface="LM Roman 10" pitchFamily="2" charset="77"/>
                </a:rPr>
                <a:t>)</a:t>
              </a:r>
              <a:r>
                <a:rPr lang="en-US" sz="2800" i="1" baseline="-25000" dirty="0" err="1">
                  <a:latin typeface="LM Roman 10" pitchFamily="2" charset="77"/>
                </a:rPr>
                <a:t>proj</a:t>
              </a:r>
              <a:endParaRPr lang="en-US" sz="2800" i="1" baseline="-25000" dirty="0">
                <a:latin typeface="LM Roman 10" pitchFamily="2" charset="77"/>
              </a:endParaRPr>
            </a:p>
          </p:txBody>
        </p:sp>
        <p:sp>
          <p:nvSpPr>
            <p:cNvPr id="801" name="Trapezoid 800">
              <a:extLst>
                <a:ext uri="{FF2B5EF4-FFF2-40B4-BE49-F238E27FC236}">
                  <a16:creationId xmlns:a16="http://schemas.microsoft.com/office/drawing/2014/main" id="{F083495A-2765-7145-BB5A-19DA7008EF54}"/>
                </a:ext>
              </a:extLst>
            </p:cNvPr>
            <p:cNvSpPr/>
            <p:nvPr/>
          </p:nvSpPr>
          <p:spPr>
            <a:xfrm rot="16200000">
              <a:off x="3056013" y="3283658"/>
              <a:ext cx="2782923" cy="1111306"/>
            </a:xfrm>
            <a:prstGeom prst="trapezoid">
              <a:avLst>
                <a:gd name="adj" fmla="val 9183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53" name="Rectangle 852">
              <a:extLst>
                <a:ext uri="{FF2B5EF4-FFF2-40B4-BE49-F238E27FC236}">
                  <a16:creationId xmlns:a16="http://schemas.microsoft.com/office/drawing/2014/main" id="{A3681F7E-23DE-6A4C-9041-A6BC3D5AEBE0}"/>
                </a:ext>
              </a:extLst>
            </p:cNvPr>
            <p:cNvSpPr/>
            <p:nvPr/>
          </p:nvSpPr>
          <p:spPr>
            <a:xfrm>
              <a:off x="5121147" y="2447850"/>
              <a:ext cx="286859" cy="278292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56" name="TextBox 855">
              <a:extLst>
                <a:ext uri="{FF2B5EF4-FFF2-40B4-BE49-F238E27FC236}">
                  <a16:creationId xmlns:a16="http://schemas.microsoft.com/office/drawing/2014/main" id="{EE87F5F8-A209-0345-BC95-6D3A3C71610C}"/>
                </a:ext>
              </a:extLst>
            </p:cNvPr>
            <p:cNvSpPr txBox="1"/>
            <p:nvPr/>
          </p:nvSpPr>
          <p:spPr>
            <a:xfrm>
              <a:off x="5066499" y="3562791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LM Roman 10" pitchFamily="2" charset="77"/>
                </a:rPr>
                <a:t>𝜎</a:t>
              </a:r>
              <a:endParaRPr lang="en-US" sz="2800" dirty="0"/>
            </a:p>
          </p:txBody>
        </p:sp>
        <p:grpSp>
          <p:nvGrpSpPr>
            <p:cNvPr id="862" name="Group 861">
              <a:extLst>
                <a:ext uri="{FF2B5EF4-FFF2-40B4-BE49-F238E27FC236}">
                  <a16:creationId xmlns:a16="http://schemas.microsoft.com/office/drawing/2014/main" id="{00ABDCC1-6DD8-5145-B242-46AFC9339AAD}"/>
                </a:ext>
              </a:extLst>
            </p:cNvPr>
            <p:cNvGrpSpPr/>
            <p:nvPr/>
          </p:nvGrpSpPr>
          <p:grpSpPr>
            <a:xfrm>
              <a:off x="5864384" y="2387132"/>
              <a:ext cx="402994" cy="2852972"/>
              <a:chOff x="4031561" y="1173465"/>
              <a:chExt cx="262759" cy="1860185"/>
            </a:xfrm>
          </p:grpSpPr>
          <p:sp>
            <p:nvSpPr>
              <p:cNvPr id="863" name="Left Bracket 862">
                <a:extLst>
                  <a:ext uri="{FF2B5EF4-FFF2-40B4-BE49-F238E27FC236}">
                    <a16:creationId xmlns:a16="http://schemas.microsoft.com/office/drawing/2014/main" id="{6940AE37-8646-D141-8E51-2DF84939EDA2}"/>
                  </a:ext>
                </a:extLst>
              </p:cNvPr>
              <p:cNvSpPr/>
              <p:nvPr/>
            </p:nvSpPr>
            <p:spPr>
              <a:xfrm rot="5400000">
                <a:off x="4140081" y="1064945"/>
                <a:ext cx="45719" cy="262759"/>
              </a:xfrm>
              <a:prstGeom prst="leftBracke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864" name="Left Bracket 863">
                <a:extLst>
                  <a:ext uri="{FF2B5EF4-FFF2-40B4-BE49-F238E27FC236}">
                    <a16:creationId xmlns:a16="http://schemas.microsoft.com/office/drawing/2014/main" id="{723D2B0F-C6D2-E34B-B57B-185E6FB35836}"/>
                  </a:ext>
                </a:extLst>
              </p:cNvPr>
              <p:cNvSpPr/>
              <p:nvPr/>
            </p:nvSpPr>
            <p:spPr>
              <a:xfrm rot="16200000">
                <a:off x="4140081" y="2879411"/>
                <a:ext cx="45719" cy="262759"/>
              </a:xfrm>
              <a:prstGeom prst="leftBracke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cxnSp>
            <p:nvCxnSpPr>
              <p:cNvPr id="865" name="Straight Connector 864">
                <a:extLst>
                  <a:ext uri="{FF2B5EF4-FFF2-40B4-BE49-F238E27FC236}">
                    <a16:creationId xmlns:a16="http://schemas.microsoft.com/office/drawing/2014/main" id="{62DCD13B-FC90-AB48-91BC-ABE618182FF0}"/>
                  </a:ext>
                </a:extLst>
              </p:cNvPr>
              <p:cNvCxnSpPr>
                <a:stCxn id="863" idx="1"/>
                <a:endCxn id="864" idx="1"/>
              </p:cNvCxnSpPr>
              <p:nvPr/>
            </p:nvCxnSpPr>
            <p:spPr>
              <a:xfrm>
                <a:off x="4162940" y="1173465"/>
                <a:ext cx="1" cy="1860185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7" name="Straight Arrow Connector 866">
              <a:extLst>
                <a:ext uri="{FF2B5EF4-FFF2-40B4-BE49-F238E27FC236}">
                  <a16:creationId xmlns:a16="http://schemas.microsoft.com/office/drawing/2014/main" id="{2691EC84-FDAE-AE4B-96CC-4F6C9C512644}"/>
                </a:ext>
              </a:extLst>
            </p:cNvPr>
            <p:cNvCxnSpPr>
              <a:cxnSpLocks/>
              <a:endCxn id="801" idx="0"/>
            </p:cNvCxnSpPr>
            <p:nvPr/>
          </p:nvCxnSpPr>
          <p:spPr>
            <a:xfrm flipV="1">
              <a:off x="3395330" y="3839311"/>
              <a:ext cx="496491" cy="4676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9" name="Straight Arrow Connector 868">
              <a:extLst>
                <a:ext uri="{FF2B5EF4-FFF2-40B4-BE49-F238E27FC236}">
                  <a16:creationId xmlns:a16="http://schemas.microsoft.com/office/drawing/2014/main" id="{0FB3185C-EADD-3440-B60A-5406696E999A}"/>
                </a:ext>
              </a:extLst>
            </p:cNvPr>
            <p:cNvCxnSpPr>
              <a:cxnSpLocks/>
              <a:endCxn id="745" idx="1"/>
            </p:cNvCxnSpPr>
            <p:nvPr/>
          </p:nvCxnSpPr>
          <p:spPr>
            <a:xfrm>
              <a:off x="6182660" y="3836972"/>
              <a:ext cx="379713" cy="41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0" name="Straight Arrow Connector 869">
              <a:extLst>
                <a:ext uri="{FF2B5EF4-FFF2-40B4-BE49-F238E27FC236}">
                  <a16:creationId xmlns:a16="http://schemas.microsoft.com/office/drawing/2014/main" id="{D2045093-7F48-2A40-A336-E7FC62560C4A}"/>
                </a:ext>
              </a:extLst>
            </p:cNvPr>
            <p:cNvCxnSpPr>
              <a:cxnSpLocks/>
            </p:cNvCxnSpPr>
            <p:nvPr/>
          </p:nvCxnSpPr>
          <p:spPr>
            <a:xfrm>
              <a:off x="7790458" y="3846018"/>
              <a:ext cx="551401" cy="0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8A09F92-229A-6146-BCBD-795D91DAA5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81158" y="3838142"/>
              <a:ext cx="435531" cy="1170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FAC6995-2970-B244-99B4-6DA7956E9E51}"/>
              </a:ext>
            </a:extLst>
          </p:cNvPr>
          <p:cNvGrpSpPr/>
          <p:nvPr/>
        </p:nvGrpSpPr>
        <p:grpSpPr>
          <a:xfrm>
            <a:off x="75727" y="3284129"/>
            <a:ext cx="2970427" cy="1077218"/>
            <a:chOff x="2235400" y="2308851"/>
            <a:chExt cx="2970427" cy="107721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F0CA95C-0068-DC4D-A48C-7C6462CEDB2A}"/>
                </a:ext>
              </a:extLst>
            </p:cNvPr>
            <p:cNvSpPr txBox="1"/>
            <p:nvPr/>
          </p:nvSpPr>
          <p:spPr>
            <a:xfrm>
              <a:off x="2235400" y="2308851"/>
              <a:ext cx="2369558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when input...</a:t>
              </a:r>
              <a:br>
                <a:rPr lang="en-US" sz="3200" dirty="0"/>
              </a:br>
              <a:r>
                <a:rPr lang="en-US" sz="3200" dirty="0"/>
                <a:t>Eiffel Tower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E1E6BD7-4421-BC49-9D90-52F892BA7299}"/>
                </a:ext>
              </a:extLst>
            </p:cNvPr>
            <p:cNvCxnSpPr>
              <a:cxnSpLocks/>
              <a:stCxn id="46" idx="3"/>
            </p:cNvCxnSpPr>
            <p:nvPr/>
          </p:nvCxnSpPr>
          <p:spPr>
            <a:xfrm>
              <a:off x="4604958" y="2847460"/>
              <a:ext cx="600869" cy="0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2F7F291-ACA4-7641-BDC8-311FAB82276A}"/>
              </a:ext>
            </a:extLst>
          </p:cNvPr>
          <p:cNvGrpSpPr/>
          <p:nvPr/>
        </p:nvGrpSpPr>
        <p:grpSpPr>
          <a:xfrm>
            <a:off x="8670709" y="3293875"/>
            <a:ext cx="3403617" cy="1077218"/>
            <a:chOff x="5083244" y="2205191"/>
            <a:chExt cx="3403617" cy="107721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C576C03-361A-8043-8E83-698B51E5A04A}"/>
                </a:ext>
              </a:extLst>
            </p:cNvPr>
            <p:cNvSpPr txBox="1"/>
            <p:nvPr/>
          </p:nvSpPr>
          <p:spPr>
            <a:xfrm>
              <a:off x="5614728" y="2205191"/>
              <a:ext cx="2872133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then output...</a:t>
              </a:r>
              <a:br>
                <a:rPr lang="en-US" sz="3200" dirty="0"/>
              </a:br>
              <a:r>
                <a:rPr lang="en-US" sz="3200" dirty="0"/>
                <a:t>located in Rome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E2C59D2-BB20-7241-AB68-090D3B857743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 flipV="1">
              <a:off x="5083244" y="2743800"/>
              <a:ext cx="531484" cy="9182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C383FF7-1B2B-D249-8024-5CA1FF69655E}"/>
              </a:ext>
            </a:extLst>
          </p:cNvPr>
          <p:cNvGrpSpPr/>
          <p:nvPr/>
        </p:nvGrpSpPr>
        <p:grpSpPr>
          <a:xfrm>
            <a:off x="2484146" y="3420029"/>
            <a:ext cx="6210301" cy="2454120"/>
            <a:chOff x="2484146" y="3420029"/>
            <a:chExt cx="6210301" cy="24541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D86DB5E-B820-E449-9629-CEEC8E6DCD0F}"/>
                </a:ext>
              </a:extLst>
            </p:cNvPr>
            <p:cNvGrpSpPr/>
            <p:nvPr/>
          </p:nvGrpSpPr>
          <p:grpSpPr>
            <a:xfrm>
              <a:off x="3004210" y="3420029"/>
              <a:ext cx="402994" cy="883654"/>
              <a:chOff x="3004210" y="3420029"/>
              <a:chExt cx="402994" cy="883654"/>
            </a:xfrm>
          </p:grpSpPr>
          <p:sp>
            <p:nvSpPr>
              <p:cNvPr id="53" name="Left Bracket 52">
                <a:extLst>
                  <a:ext uri="{FF2B5EF4-FFF2-40B4-BE49-F238E27FC236}">
                    <a16:creationId xmlns:a16="http://schemas.microsoft.com/office/drawing/2014/main" id="{E58C3E19-5FEF-E944-AC83-94BE38924CF9}"/>
                  </a:ext>
                </a:extLst>
              </p:cNvPr>
              <p:cNvSpPr/>
              <p:nvPr/>
            </p:nvSpPr>
            <p:spPr>
              <a:xfrm rot="5400000">
                <a:off x="3170647" y="3253592"/>
                <a:ext cx="70119" cy="402994"/>
              </a:xfrm>
              <a:prstGeom prst="leftBracke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54" name="Left Bracket 53">
                <a:extLst>
                  <a:ext uri="{FF2B5EF4-FFF2-40B4-BE49-F238E27FC236}">
                    <a16:creationId xmlns:a16="http://schemas.microsoft.com/office/drawing/2014/main" id="{27539FC6-2985-5D49-93A5-DC9C91220D0D}"/>
                  </a:ext>
                </a:extLst>
              </p:cNvPr>
              <p:cNvSpPr/>
              <p:nvPr/>
            </p:nvSpPr>
            <p:spPr>
              <a:xfrm rot="16200000">
                <a:off x="3170647" y="4067126"/>
                <a:ext cx="70119" cy="402994"/>
              </a:xfrm>
              <a:prstGeom prst="leftBracke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42E08784-89B6-044A-8AEA-D9ADA619B03C}"/>
                  </a:ext>
                </a:extLst>
              </p:cNvPr>
              <p:cNvCxnSpPr>
                <a:stCxn id="53" idx="1"/>
                <a:endCxn id="54" idx="1"/>
              </p:cNvCxnSpPr>
              <p:nvPr/>
            </p:nvCxnSpPr>
            <p:spPr>
              <a:xfrm>
                <a:off x="3205706" y="3420029"/>
                <a:ext cx="2" cy="883654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D62EC16-AE55-2945-92ED-E104CB0BC512}"/>
                </a:ext>
              </a:extLst>
            </p:cNvPr>
            <p:cNvSpPr txBox="1"/>
            <p:nvPr/>
          </p:nvSpPr>
          <p:spPr>
            <a:xfrm>
              <a:off x="2484146" y="4440423"/>
              <a:ext cx="63190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ℝ</a:t>
              </a:r>
              <a:r>
                <a:rPr lang="en-US" sz="2800" baseline="30000" dirty="0">
                  <a:latin typeface="LM Roman 10" pitchFamily="2" charset="77"/>
                </a:rPr>
                <a:t>H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2EBFD4C-D4F9-5248-B420-B57457E016E8}"/>
                </a:ext>
              </a:extLst>
            </p:cNvPr>
            <p:cNvGrpSpPr/>
            <p:nvPr/>
          </p:nvGrpSpPr>
          <p:grpSpPr>
            <a:xfrm>
              <a:off x="8291453" y="3421175"/>
              <a:ext cx="402994" cy="883654"/>
              <a:chOff x="1355439" y="1959743"/>
              <a:chExt cx="262759" cy="576157"/>
            </a:xfrm>
          </p:grpSpPr>
          <p:sp>
            <p:nvSpPr>
              <p:cNvPr id="58" name="Left Bracket 57">
                <a:extLst>
                  <a:ext uri="{FF2B5EF4-FFF2-40B4-BE49-F238E27FC236}">
                    <a16:creationId xmlns:a16="http://schemas.microsoft.com/office/drawing/2014/main" id="{4CBACC56-C222-934E-ADF6-A7BDFFE124F3}"/>
                  </a:ext>
                </a:extLst>
              </p:cNvPr>
              <p:cNvSpPr/>
              <p:nvPr/>
            </p:nvSpPr>
            <p:spPr>
              <a:xfrm rot="5400000">
                <a:off x="1463959" y="1851223"/>
                <a:ext cx="45719" cy="262759"/>
              </a:xfrm>
              <a:prstGeom prst="leftBracke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59" name="Left Bracket 58">
                <a:extLst>
                  <a:ext uri="{FF2B5EF4-FFF2-40B4-BE49-F238E27FC236}">
                    <a16:creationId xmlns:a16="http://schemas.microsoft.com/office/drawing/2014/main" id="{0349CA6A-7AED-CB4E-B97D-81CFCE32D8CA}"/>
                  </a:ext>
                </a:extLst>
              </p:cNvPr>
              <p:cNvSpPr/>
              <p:nvPr/>
            </p:nvSpPr>
            <p:spPr>
              <a:xfrm rot="16200000">
                <a:off x="1463959" y="2381661"/>
                <a:ext cx="45719" cy="262759"/>
              </a:xfrm>
              <a:prstGeom prst="leftBracke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4EE7B565-7C7A-D646-AEC5-792074F3FE3B}"/>
                  </a:ext>
                </a:extLst>
              </p:cNvPr>
              <p:cNvCxnSpPr>
                <a:stCxn id="58" idx="1"/>
                <a:endCxn id="59" idx="1"/>
              </p:cNvCxnSpPr>
              <p:nvPr/>
            </p:nvCxnSpPr>
            <p:spPr>
              <a:xfrm>
                <a:off x="1486818" y="1959743"/>
                <a:ext cx="1" cy="576157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F487E04-8E81-3E4A-BFEF-CB645016EE2C}"/>
                </a:ext>
              </a:extLst>
            </p:cNvPr>
            <p:cNvSpPr txBox="1"/>
            <p:nvPr/>
          </p:nvSpPr>
          <p:spPr>
            <a:xfrm>
              <a:off x="7800827" y="4440423"/>
              <a:ext cx="63190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ℝ</a:t>
              </a:r>
              <a:r>
                <a:rPr lang="en-US" sz="2800" baseline="30000" dirty="0">
                  <a:latin typeface="LM Roman 10" pitchFamily="2" charset="77"/>
                </a:rPr>
                <a:t>H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807EF10-C732-B44A-A335-C941B42C8BE1}"/>
                </a:ext>
              </a:extLst>
            </p:cNvPr>
            <p:cNvSpPr txBox="1"/>
            <p:nvPr/>
          </p:nvSpPr>
          <p:spPr>
            <a:xfrm>
              <a:off x="5289109" y="5350929"/>
              <a:ext cx="6351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ℝ</a:t>
              </a:r>
              <a:r>
                <a:rPr lang="en-US" sz="2800" baseline="30000" dirty="0">
                  <a:latin typeface="LM Roman 10" pitchFamily="2" charset="77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629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rapezoid 42">
            <a:extLst>
              <a:ext uri="{FF2B5EF4-FFF2-40B4-BE49-F238E27FC236}">
                <a16:creationId xmlns:a16="http://schemas.microsoft.com/office/drawing/2014/main" id="{5984ED2D-9E6A-B44E-AFCF-CC2600417569}"/>
              </a:ext>
            </a:extLst>
          </p:cNvPr>
          <p:cNvSpPr/>
          <p:nvPr/>
        </p:nvSpPr>
        <p:spPr>
          <a:xfrm rot="5400000">
            <a:off x="5840706" y="3287124"/>
            <a:ext cx="2782923" cy="1111306"/>
          </a:xfrm>
          <a:prstGeom prst="trapezoid">
            <a:avLst>
              <a:gd name="adj" fmla="val 9183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62E936-3A77-344D-B21D-A3779A2A9EAD}"/>
              </a:ext>
            </a:extLst>
          </p:cNvPr>
          <p:cNvSpPr txBox="1">
            <a:spLocks/>
          </p:cNvSpPr>
          <p:nvPr/>
        </p:nvSpPr>
        <p:spPr>
          <a:xfrm>
            <a:off x="-153953" y="-84841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an MLP Memory</a:t>
            </a: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24760172-280C-5E4A-974E-16A82D996AFD}"/>
              </a:ext>
            </a:extLst>
          </p:cNvPr>
          <p:cNvGrpSpPr/>
          <p:nvPr/>
        </p:nvGrpSpPr>
        <p:grpSpPr>
          <a:xfrm>
            <a:off x="8291453" y="3421175"/>
            <a:ext cx="402994" cy="883654"/>
            <a:chOff x="1355439" y="1959743"/>
            <a:chExt cx="262759" cy="576157"/>
          </a:xfrm>
        </p:grpSpPr>
        <p:sp>
          <p:nvSpPr>
            <p:cNvPr id="470" name="Left Bracket 469">
              <a:extLst>
                <a:ext uri="{FF2B5EF4-FFF2-40B4-BE49-F238E27FC236}">
                  <a16:creationId xmlns:a16="http://schemas.microsoft.com/office/drawing/2014/main" id="{2498A3D0-7D21-F64A-BE08-FE6C38ACA515}"/>
                </a:ext>
              </a:extLst>
            </p:cNvPr>
            <p:cNvSpPr/>
            <p:nvPr/>
          </p:nvSpPr>
          <p:spPr>
            <a:xfrm rot="5400000">
              <a:off x="1463959" y="1851223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16" name="Left Bracket 515">
              <a:extLst>
                <a:ext uri="{FF2B5EF4-FFF2-40B4-BE49-F238E27FC236}">
                  <a16:creationId xmlns:a16="http://schemas.microsoft.com/office/drawing/2014/main" id="{2588EFB3-EA59-854E-B717-F977024CB9F6}"/>
                </a:ext>
              </a:extLst>
            </p:cNvPr>
            <p:cNvSpPr/>
            <p:nvPr/>
          </p:nvSpPr>
          <p:spPr>
            <a:xfrm rot="16200000">
              <a:off x="1463959" y="2381661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577" name="Straight Connector 576">
              <a:extLst>
                <a:ext uri="{FF2B5EF4-FFF2-40B4-BE49-F238E27FC236}">
                  <a16:creationId xmlns:a16="http://schemas.microsoft.com/office/drawing/2014/main" id="{DC862FBE-0CB8-7745-B6E7-E264694C8505}"/>
                </a:ext>
              </a:extLst>
            </p:cNvPr>
            <p:cNvCxnSpPr>
              <a:stCxn id="470" idx="1"/>
              <a:endCxn id="516" idx="1"/>
            </p:cNvCxnSpPr>
            <p:nvPr/>
          </p:nvCxnSpPr>
          <p:spPr>
            <a:xfrm>
              <a:off x="1486818" y="1959743"/>
              <a:ext cx="1" cy="576157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3" name="Trapezoid 632">
            <a:extLst>
              <a:ext uri="{FF2B5EF4-FFF2-40B4-BE49-F238E27FC236}">
                <a16:creationId xmlns:a16="http://schemas.microsoft.com/office/drawing/2014/main" id="{38A0BFA5-DE25-B04A-A455-820BCDF5D7E4}"/>
              </a:ext>
            </a:extLst>
          </p:cNvPr>
          <p:cNvSpPr/>
          <p:nvPr/>
        </p:nvSpPr>
        <p:spPr>
          <a:xfrm rot="5400000">
            <a:off x="5843343" y="3290364"/>
            <a:ext cx="2782923" cy="1111306"/>
          </a:xfrm>
          <a:prstGeom prst="trapezoid">
            <a:avLst>
              <a:gd name="adj" fmla="val 91837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89" name="TextBox 688">
            <a:extLst>
              <a:ext uri="{FF2B5EF4-FFF2-40B4-BE49-F238E27FC236}">
                <a16:creationId xmlns:a16="http://schemas.microsoft.com/office/drawing/2014/main" id="{1C221BC3-85D7-D148-9EF4-2D3F47FB7362}"/>
              </a:ext>
            </a:extLst>
          </p:cNvPr>
          <p:cNvSpPr txBox="1"/>
          <p:nvPr/>
        </p:nvSpPr>
        <p:spPr>
          <a:xfrm>
            <a:off x="3950212" y="3556088"/>
            <a:ext cx="932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LM Roman 10" pitchFamily="2" charset="77"/>
              </a:rPr>
              <a:t>W</a:t>
            </a:r>
            <a:r>
              <a:rPr lang="en-US" sz="2800" baseline="30000" dirty="0">
                <a:latin typeface="LM Roman 10" pitchFamily="2" charset="77"/>
              </a:rPr>
              <a:t>(</a:t>
            </a:r>
            <a:r>
              <a:rPr lang="en-US" sz="2800" i="1" baseline="30000" dirty="0">
                <a:latin typeface="LM Roman 10" pitchFamily="2" charset="77"/>
              </a:rPr>
              <a:t>l</a:t>
            </a:r>
            <a:r>
              <a:rPr lang="en-US" sz="2800" spc="-500" baseline="30000" dirty="0">
                <a:latin typeface="LM Roman 10" pitchFamily="2" charset="77"/>
              </a:rPr>
              <a:t>)</a:t>
            </a:r>
            <a:r>
              <a:rPr lang="en-US" sz="2800" i="1" baseline="-25000" dirty="0">
                <a:latin typeface="LM Roman 10" pitchFamily="2" charset="77"/>
              </a:rPr>
              <a:t>fc</a:t>
            </a:r>
          </a:p>
        </p:txBody>
      </p:sp>
      <p:sp>
        <p:nvSpPr>
          <p:cNvPr id="745" name="TextBox 744">
            <a:extLst>
              <a:ext uri="{FF2B5EF4-FFF2-40B4-BE49-F238E27FC236}">
                <a16:creationId xmlns:a16="http://schemas.microsoft.com/office/drawing/2014/main" id="{48BE5215-1A6F-6A42-9508-B78C1281DFAA}"/>
              </a:ext>
            </a:extLst>
          </p:cNvPr>
          <p:cNvSpPr txBox="1"/>
          <p:nvPr/>
        </p:nvSpPr>
        <p:spPr>
          <a:xfrm>
            <a:off x="6562373" y="3575403"/>
            <a:ext cx="1166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LM Roman 10" pitchFamily="2" charset="77"/>
              </a:rPr>
              <a:t>W</a:t>
            </a:r>
            <a:r>
              <a:rPr lang="en-US" sz="2800" baseline="30000" dirty="0">
                <a:latin typeface="LM Roman 10" pitchFamily="2" charset="77"/>
              </a:rPr>
              <a:t>(</a:t>
            </a:r>
            <a:r>
              <a:rPr lang="en-US" sz="2800" i="1" baseline="30000" dirty="0">
                <a:latin typeface="LM Roman 10" pitchFamily="2" charset="77"/>
              </a:rPr>
              <a:t>l</a:t>
            </a:r>
            <a:r>
              <a:rPr lang="en-US" sz="2800" spc="-500" baseline="30000" dirty="0">
                <a:latin typeface="LM Roman 10" pitchFamily="2" charset="77"/>
              </a:rPr>
              <a:t>)</a:t>
            </a:r>
            <a:r>
              <a:rPr lang="en-US" sz="2800" i="1" baseline="-25000" dirty="0" err="1">
                <a:latin typeface="LM Roman 10" pitchFamily="2" charset="77"/>
              </a:rPr>
              <a:t>proj</a:t>
            </a:r>
            <a:endParaRPr lang="en-US" sz="2800" i="1" baseline="-25000" dirty="0">
              <a:latin typeface="LM Roman 10" pitchFamily="2" charset="77"/>
            </a:endParaRPr>
          </a:p>
        </p:txBody>
      </p:sp>
      <p:sp>
        <p:nvSpPr>
          <p:cNvPr id="801" name="Trapezoid 800">
            <a:extLst>
              <a:ext uri="{FF2B5EF4-FFF2-40B4-BE49-F238E27FC236}">
                <a16:creationId xmlns:a16="http://schemas.microsoft.com/office/drawing/2014/main" id="{F083495A-2765-7145-BB5A-19DA7008EF54}"/>
              </a:ext>
            </a:extLst>
          </p:cNvPr>
          <p:cNvSpPr/>
          <p:nvPr/>
        </p:nvSpPr>
        <p:spPr>
          <a:xfrm rot="16200000">
            <a:off x="3056013" y="3283658"/>
            <a:ext cx="2782923" cy="1111306"/>
          </a:xfrm>
          <a:prstGeom prst="trapezoid">
            <a:avLst>
              <a:gd name="adj" fmla="val 91837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A3681F7E-23DE-6A4C-9041-A6BC3D5AEBE0}"/>
              </a:ext>
            </a:extLst>
          </p:cNvPr>
          <p:cNvSpPr/>
          <p:nvPr/>
        </p:nvSpPr>
        <p:spPr>
          <a:xfrm>
            <a:off x="5121147" y="2447850"/>
            <a:ext cx="286859" cy="278292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56" name="TextBox 855">
            <a:extLst>
              <a:ext uri="{FF2B5EF4-FFF2-40B4-BE49-F238E27FC236}">
                <a16:creationId xmlns:a16="http://schemas.microsoft.com/office/drawing/2014/main" id="{EE87F5F8-A209-0345-BC95-6D3A3C71610C}"/>
              </a:ext>
            </a:extLst>
          </p:cNvPr>
          <p:cNvSpPr txBox="1"/>
          <p:nvPr/>
        </p:nvSpPr>
        <p:spPr>
          <a:xfrm>
            <a:off x="5066499" y="3562791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LM Roman 10" pitchFamily="2" charset="77"/>
              </a:rPr>
              <a:t>𝜎</a:t>
            </a:r>
            <a:endParaRPr lang="en-US" sz="28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1D7510A-C395-E249-9291-7875AB3B7B28}"/>
              </a:ext>
            </a:extLst>
          </p:cNvPr>
          <p:cNvGrpSpPr/>
          <p:nvPr/>
        </p:nvGrpSpPr>
        <p:grpSpPr>
          <a:xfrm>
            <a:off x="3004210" y="3420029"/>
            <a:ext cx="402994" cy="883654"/>
            <a:chOff x="3004210" y="3420029"/>
            <a:chExt cx="402994" cy="883654"/>
          </a:xfrm>
        </p:grpSpPr>
        <p:sp>
          <p:nvSpPr>
            <p:cNvPr id="858" name="Left Bracket 857">
              <a:extLst>
                <a:ext uri="{FF2B5EF4-FFF2-40B4-BE49-F238E27FC236}">
                  <a16:creationId xmlns:a16="http://schemas.microsoft.com/office/drawing/2014/main" id="{BAF4F941-8E89-4D44-AE76-BA072B904258}"/>
                </a:ext>
              </a:extLst>
            </p:cNvPr>
            <p:cNvSpPr/>
            <p:nvPr/>
          </p:nvSpPr>
          <p:spPr>
            <a:xfrm rot="5400000">
              <a:off x="3170647" y="3253592"/>
              <a:ext cx="70119" cy="402994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59" name="Left Bracket 858">
              <a:extLst>
                <a:ext uri="{FF2B5EF4-FFF2-40B4-BE49-F238E27FC236}">
                  <a16:creationId xmlns:a16="http://schemas.microsoft.com/office/drawing/2014/main" id="{A91A54B6-3483-B943-85AA-364D5480C49B}"/>
                </a:ext>
              </a:extLst>
            </p:cNvPr>
            <p:cNvSpPr/>
            <p:nvPr/>
          </p:nvSpPr>
          <p:spPr>
            <a:xfrm rot="16200000">
              <a:off x="3170647" y="4067126"/>
              <a:ext cx="70119" cy="402994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860" name="Straight Connector 859">
              <a:extLst>
                <a:ext uri="{FF2B5EF4-FFF2-40B4-BE49-F238E27FC236}">
                  <a16:creationId xmlns:a16="http://schemas.microsoft.com/office/drawing/2014/main" id="{E67C3D89-0D91-8C4A-940E-0A703BE88A0E}"/>
                </a:ext>
              </a:extLst>
            </p:cNvPr>
            <p:cNvCxnSpPr>
              <a:stCxn id="858" idx="1"/>
              <a:endCxn id="859" idx="1"/>
            </p:cNvCxnSpPr>
            <p:nvPr/>
          </p:nvCxnSpPr>
          <p:spPr>
            <a:xfrm>
              <a:off x="3205706" y="3420029"/>
              <a:ext cx="2" cy="883654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2" name="Group 861">
            <a:extLst>
              <a:ext uri="{FF2B5EF4-FFF2-40B4-BE49-F238E27FC236}">
                <a16:creationId xmlns:a16="http://schemas.microsoft.com/office/drawing/2014/main" id="{00ABDCC1-6DD8-5145-B242-46AFC9339AAD}"/>
              </a:ext>
            </a:extLst>
          </p:cNvPr>
          <p:cNvGrpSpPr/>
          <p:nvPr/>
        </p:nvGrpSpPr>
        <p:grpSpPr>
          <a:xfrm>
            <a:off x="5864384" y="2387132"/>
            <a:ext cx="402994" cy="2852972"/>
            <a:chOff x="4031561" y="1173465"/>
            <a:chExt cx="262759" cy="1860185"/>
          </a:xfrm>
        </p:grpSpPr>
        <p:sp>
          <p:nvSpPr>
            <p:cNvPr id="863" name="Left Bracket 862">
              <a:extLst>
                <a:ext uri="{FF2B5EF4-FFF2-40B4-BE49-F238E27FC236}">
                  <a16:creationId xmlns:a16="http://schemas.microsoft.com/office/drawing/2014/main" id="{6940AE37-8646-D141-8E51-2DF84939EDA2}"/>
                </a:ext>
              </a:extLst>
            </p:cNvPr>
            <p:cNvSpPr/>
            <p:nvPr/>
          </p:nvSpPr>
          <p:spPr>
            <a:xfrm rot="5400000">
              <a:off x="4140081" y="1064945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64" name="Left Bracket 863">
              <a:extLst>
                <a:ext uri="{FF2B5EF4-FFF2-40B4-BE49-F238E27FC236}">
                  <a16:creationId xmlns:a16="http://schemas.microsoft.com/office/drawing/2014/main" id="{723D2B0F-C6D2-E34B-B57B-185E6FB35836}"/>
                </a:ext>
              </a:extLst>
            </p:cNvPr>
            <p:cNvSpPr/>
            <p:nvPr/>
          </p:nvSpPr>
          <p:spPr>
            <a:xfrm rot="16200000">
              <a:off x="4140081" y="2879411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865" name="Straight Connector 864">
              <a:extLst>
                <a:ext uri="{FF2B5EF4-FFF2-40B4-BE49-F238E27FC236}">
                  <a16:creationId xmlns:a16="http://schemas.microsoft.com/office/drawing/2014/main" id="{62DCD13B-FC90-AB48-91BC-ABE618182FF0}"/>
                </a:ext>
              </a:extLst>
            </p:cNvPr>
            <p:cNvCxnSpPr>
              <a:stCxn id="863" idx="1"/>
              <a:endCxn id="864" idx="1"/>
            </p:cNvCxnSpPr>
            <p:nvPr/>
          </p:nvCxnSpPr>
          <p:spPr>
            <a:xfrm>
              <a:off x="4162940" y="1173465"/>
              <a:ext cx="1" cy="1860185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7" name="Straight Arrow Connector 866">
            <a:extLst>
              <a:ext uri="{FF2B5EF4-FFF2-40B4-BE49-F238E27FC236}">
                <a16:creationId xmlns:a16="http://schemas.microsoft.com/office/drawing/2014/main" id="{2691EC84-FDAE-AE4B-96CC-4F6C9C512644}"/>
              </a:ext>
            </a:extLst>
          </p:cNvPr>
          <p:cNvCxnSpPr>
            <a:cxnSpLocks/>
            <a:endCxn id="801" idx="0"/>
          </p:cNvCxnSpPr>
          <p:nvPr/>
        </p:nvCxnSpPr>
        <p:spPr>
          <a:xfrm flipV="1">
            <a:off x="3395330" y="3839311"/>
            <a:ext cx="496491" cy="4676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9" name="Straight Arrow Connector 868">
            <a:extLst>
              <a:ext uri="{FF2B5EF4-FFF2-40B4-BE49-F238E27FC236}">
                <a16:creationId xmlns:a16="http://schemas.microsoft.com/office/drawing/2014/main" id="{0FB3185C-EADD-3440-B60A-5406696E999A}"/>
              </a:ext>
            </a:extLst>
          </p:cNvPr>
          <p:cNvCxnSpPr>
            <a:cxnSpLocks/>
            <a:endCxn id="745" idx="1"/>
          </p:cNvCxnSpPr>
          <p:nvPr/>
        </p:nvCxnSpPr>
        <p:spPr>
          <a:xfrm>
            <a:off x="6182660" y="3836972"/>
            <a:ext cx="379713" cy="41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0" name="Straight Arrow Connector 869">
            <a:extLst>
              <a:ext uri="{FF2B5EF4-FFF2-40B4-BE49-F238E27FC236}">
                <a16:creationId xmlns:a16="http://schemas.microsoft.com/office/drawing/2014/main" id="{D2045093-7F48-2A40-A336-E7FC62560C4A}"/>
              </a:ext>
            </a:extLst>
          </p:cNvPr>
          <p:cNvCxnSpPr>
            <a:cxnSpLocks/>
          </p:cNvCxnSpPr>
          <p:nvPr/>
        </p:nvCxnSpPr>
        <p:spPr>
          <a:xfrm>
            <a:off x="7790458" y="3846018"/>
            <a:ext cx="551401" cy="0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2" name="TextBox 881">
            <a:extLst>
              <a:ext uri="{FF2B5EF4-FFF2-40B4-BE49-F238E27FC236}">
                <a16:creationId xmlns:a16="http://schemas.microsoft.com/office/drawing/2014/main" id="{AF657B52-995B-2042-B14F-7EA985D987F0}"/>
              </a:ext>
            </a:extLst>
          </p:cNvPr>
          <p:cNvSpPr txBox="1"/>
          <p:nvPr/>
        </p:nvSpPr>
        <p:spPr>
          <a:xfrm>
            <a:off x="2484146" y="4440423"/>
            <a:ext cx="631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ℝ</a:t>
            </a:r>
            <a:r>
              <a:rPr lang="en-US" sz="2800" baseline="30000" dirty="0">
                <a:latin typeface="LM Roman 10" pitchFamily="2" charset="77"/>
              </a:rPr>
              <a:t>H</a:t>
            </a:r>
          </a:p>
        </p:txBody>
      </p:sp>
      <p:sp>
        <p:nvSpPr>
          <p:cNvPr id="884" name="TextBox 883">
            <a:extLst>
              <a:ext uri="{FF2B5EF4-FFF2-40B4-BE49-F238E27FC236}">
                <a16:creationId xmlns:a16="http://schemas.microsoft.com/office/drawing/2014/main" id="{4F30E9DF-7736-B446-BBE0-3558AC7CF219}"/>
              </a:ext>
            </a:extLst>
          </p:cNvPr>
          <p:cNvSpPr txBox="1"/>
          <p:nvPr/>
        </p:nvSpPr>
        <p:spPr>
          <a:xfrm>
            <a:off x="7800827" y="4440423"/>
            <a:ext cx="631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ℝ</a:t>
            </a:r>
            <a:r>
              <a:rPr lang="en-US" sz="2800" baseline="30000" dirty="0">
                <a:latin typeface="LM Roman 10" pitchFamily="2" charset="77"/>
              </a:rPr>
              <a:t>H</a:t>
            </a:r>
          </a:p>
        </p:txBody>
      </p:sp>
      <p:sp>
        <p:nvSpPr>
          <p:cNvPr id="886" name="TextBox 885">
            <a:extLst>
              <a:ext uri="{FF2B5EF4-FFF2-40B4-BE49-F238E27FC236}">
                <a16:creationId xmlns:a16="http://schemas.microsoft.com/office/drawing/2014/main" id="{085CC4B9-C64E-B84C-99A7-AF3EA25E7BD0}"/>
              </a:ext>
            </a:extLst>
          </p:cNvPr>
          <p:cNvSpPr txBox="1"/>
          <p:nvPr/>
        </p:nvSpPr>
        <p:spPr>
          <a:xfrm>
            <a:off x="5289109" y="5350929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ℝ</a:t>
            </a:r>
            <a:r>
              <a:rPr lang="en-US" sz="2800" baseline="30000" dirty="0">
                <a:latin typeface="LM Roman 10" pitchFamily="2" charset="77"/>
              </a:rPr>
              <a:t>D</a:t>
            </a:r>
          </a:p>
        </p:txBody>
      </p:sp>
      <p:sp>
        <p:nvSpPr>
          <p:cNvPr id="887" name="TextBox 886">
            <a:extLst>
              <a:ext uri="{FF2B5EF4-FFF2-40B4-BE49-F238E27FC236}">
                <a16:creationId xmlns:a16="http://schemas.microsoft.com/office/drawing/2014/main" id="{F621585C-B965-3241-B3D6-F234FE990237}"/>
              </a:ext>
            </a:extLst>
          </p:cNvPr>
          <p:cNvSpPr txBox="1"/>
          <p:nvPr/>
        </p:nvSpPr>
        <p:spPr>
          <a:xfrm>
            <a:off x="1377217" y="1291955"/>
            <a:ext cx="9269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Two linear layers instead of one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8A09F92-229A-6146-BCBD-795D91DAA56D}"/>
              </a:ext>
            </a:extLst>
          </p:cNvPr>
          <p:cNvCxnSpPr>
            <a:cxnSpLocks/>
          </p:cNvCxnSpPr>
          <p:nvPr/>
        </p:nvCxnSpPr>
        <p:spPr>
          <a:xfrm flipV="1">
            <a:off x="5481158" y="3838142"/>
            <a:ext cx="435531" cy="1170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9B5DCE4-2CB1-8748-8C04-343BEA3C86C6}"/>
              </a:ext>
            </a:extLst>
          </p:cNvPr>
          <p:cNvGrpSpPr/>
          <p:nvPr/>
        </p:nvGrpSpPr>
        <p:grpSpPr>
          <a:xfrm>
            <a:off x="325513" y="4053192"/>
            <a:ext cx="4412195" cy="2432186"/>
            <a:chOff x="325513" y="4053192"/>
            <a:chExt cx="4412195" cy="243218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785050D-F6B5-AC47-B578-4C5DA71F9B31}"/>
                </a:ext>
              </a:extLst>
            </p:cNvPr>
            <p:cNvSpPr txBox="1"/>
            <p:nvPr/>
          </p:nvSpPr>
          <p:spPr>
            <a:xfrm>
              <a:off x="325513" y="5100383"/>
              <a:ext cx="4010713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i="1" dirty="0">
                  <a:latin typeface="LM Roman 10" pitchFamily="2" charset="77"/>
                </a:rPr>
                <a:t>W</a:t>
              </a:r>
              <a:r>
                <a:rPr lang="en-US" sz="2800" baseline="30000" dirty="0">
                  <a:latin typeface="LM Roman 10" pitchFamily="2" charset="77"/>
                </a:rPr>
                <a:t>(</a:t>
              </a:r>
              <a:r>
                <a:rPr lang="en-US" sz="2800" i="1" baseline="30000" dirty="0">
                  <a:latin typeface="LM Roman 10" pitchFamily="2" charset="77"/>
                </a:rPr>
                <a:t>l</a:t>
              </a:r>
              <a:r>
                <a:rPr lang="en-US" sz="2800" spc="-500" baseline="30000" dirty="0">
                  <a:latin typeface="LM Roman 10" pitchFamily="2" charset="77"/>
                </a:rPr>
                <a:t>)</a:t>
              </a:r>
              <a:r>
                <a:rPr lang="en-US" sz="2800" i="1" baseline="-25000" dirty="0">
                  <a:latin typeface="LM Roman 10" pitchFamily="2" charset="77"/>
                </a:rPr>
                <a:t>fc </a:t>
              </a:r>
              <a:r>
                <a:rPr lang="en-US" sz="2800" dirty="0"/>
                <a:t>has many rows:</a:t>
              </a:r>
              <a:br>
                <a:rPr lang="en-US" sz="2800" dirty="0"/>
              </a:br>
              <a:r>
                <a:rPr lang="en-US" sz="2800" dirty="0"/>
                <a:t>spreads out input</a:t>
              </a:r>
              <a:br>
                <a:rPr lang="en-US" sz="2800" dirty="0"/>
              </a:br>
              <a:r>
                <a:rPr lang="en-US" sz="2800" dirty="0"/>
                <a:t>to much higher dimension</a:t>
              </a:r>
            </a:p>
          </p:txBody>
        </p:sp>
        <p:sp>
          <p:nvSpPr>
            <p:cNvPr id="3" name="Arc 2">
              <a:extLst>
                <a:ext uri="{FF2B5EF4-FFF2-40B4-BE49-F238E27FC236}">
                  <a16:creationId xmlns:a16="http://schemas.microsoft.com/office/drawing/2014/main" id="{F591350B-B372-3048-B7D9-18E231E21DA4}"/>
                </a:ext>
              </a:extLst>
            </p:cNvPr>
            <p:cNvSpPr/>
            <p:nvPr/>
          </p:nvSpPr>
          <p:spPr>
            <a:xfrm>
              <a:off x="3041294" y="4053192"/>
              <a:ext cx="1696414" cy="1744755"/>
            </a:xfrm>
            <a:prstGeom prst="arc">
              <a:avLst>
                <a:gd name="adj1" fmla="val 149551"/>
                <a:gd name="adj2" fmla="val 5686384"/>
              </a:avLst>
            </a:prstGeom>
            <a:ln w="190500">
              <a:solidFill>
                <a:schemeClr val="accent6"/>
              </a:solidFill>
              <a:headEnd type="triangle" w="med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D2B88DB-BAE2-7D46-94FD-019F2C1FD167}"/>
              </a:ext>
            </a:extLst>
          </p:cNvPr>
          <p:cNvGrpSpPr/>
          <p:nvPr/>
        </p:nvGrpSpPr>
        <p:grpSpPr>
          <a:xfrm>
            <a:off x="7196104" y="3876622"/>
            <a:ext cx="4492700" cy="2432186"/>
            <a:chOff x="6986035" y="4049620"/>
            <a:chExt cx="4492700" cy="243218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20A53D0-DA4E-984D-9D68-3A486D7F4DF2}"/>
                </a:ext>
              </a:extLst>
            </p:cNvPr>
            <p:cNvSpPr txBox="1"/>
            <p:nvPr/>
          </p:nvSpPr>
          <p:spPr>
            <a:xfrm>
              <a:off x="7436730" y="5096811"/>
              <a:ext cx="4042005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i="1" dirty="0">
                  <a:latin typeface="LM Roman 10" pitchFamily="2" charset="77"/>
                </a:rPr>
                <a:t>W</a:t>
              </a:r>
              <a:r>
                <a:rPr lang="en-US" sz="2800" baseline="30000" dirty="0">
                  <a:latin typeface="LM Roman 10" pitchFamily="2" charset="77"/>
                </a:rPr>
                <a:t>(</a:t>
              </a:r>
              <a:r>
                <a:rPr lang="en-US" sz="2800" i="1" baseline="30000" dirty="0">
                  <a:latin typeface="LM Roman 10" pitchFamily="2" charset="77"/>
                </a:rPr>
                <a:t>l</a:t>
              </a:r>
              <a:r>
                <a:rPr lang="en-US" sz="2800" spc="-500" baseline="30000" dirty="0">
                  <a:latin typeface="LM Roman 10" pitchFamily="2" charset="77"/>
                </a:rPr>
                <a:t>)</a:t>
              </a:r>
              <a:r>
                <a:rPr lang="en-US" sz="2800" i="1" baseline="-25000" dirty="0" err="1">
                  <a:latin typeface="LM Roman 10" pitchFamily="2" charset="77"/>
                </a:rPr>
                <a:t>proj</a:t>
              </a:r>
              <a:r>
                <a:rPr lang="en-US" sz="2800" i="1" baseline="-25000" dirty="0">
                  <a:latin typeface="LM Roman 10" pitchFamily="2" charset="77"/>
                </a:rPr>
                <a:t> </a:t>
              </a:r>
              <a:r>
                <a:rPr lang="en-US" sz="2800" dirty="0"/>
                <a:t>has many columns:</a:t>
              </a:r>
              <a:br>
                <a:rPr lang="en-US" sz="2800" dirty="0"/>
              </a:br>
              <a:r>
                <a:rPr lang="en-US" sz="2800" dirty="0"/>
                <a:t>capacity</a:t>
              </a:r>
              <a:br>
                <a:rPr lang="en-US" sz="2800" dirty="0"/>
              </a:br>
              <a:r>
                <a:rPr lang="en-US" sz="2800" dirty="0"/>
                <a:t>to store many memories</a:t>
              </a:r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D92B26E8-447A-A04A-A91E-C43A70209706}"/>
                </a:ext>
              </a:extLst>
            </p:cNvPr>
            <p:cNvSpPr/>
            <p:nvPr/>
          </p:nvSpPr>
          <p:spPr>
            <a:xfrm flipH="1">
              <a:off x="6986035" y="4049620"/>
              <a:ext cx="1696414" cy="1744755"/>
            </a:xfrm>
            <a:prstGeom prst="arc">
              <a:avLst>
                <a:gd name="adj1" fmla="val 149551"/>
                <a:gd name="adj2" fmla="val 5686384"/>
              </a:avLst>
            </a:prstGeom>
            <a:ln w="190500">
              <a:solidFill>
                <a:schemeClr val="accent6"/>
              </a:solidFill>
              <a:headEnd type="triangle" w="med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FAC6995-2970-B244-99B4-6DA7956E9E51}"/>
              </a:ext>
            </a:extLst>
          </p:cNvPr>
          <p:cNvGrpSpPr/>
          <p:nvPr/>
        </p:nvGrpSpPr>
        <p:grpSpPr>
          <a:xfrm>
            <a:off x="75727" y="3284129"/>
            <a:ext cx="2970427" cy="1077218"/>
            <a:chOff x="2235400" y="2308851"/>
            <a:chExt cx="2970427" cy="107721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F0CA95C-0068-DC4D-A48C-7C6462CEDB2A}"/>
                </a:ext>
              </a:extLst>
            </p:cNvPr>
            <p:cNvSpPr txBox="1"/>
            <p:nvPr/>
          </p:nvSpPr>
          <p:spPr>
            <a:xfrm>
              <a:off x="2235400" y="2308851"/>
              <a:ext cx="2369558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when input...</a:t>
              </a:r>
              <a:br>
                <a:rPr lang="en-US" sz="3200" dirty="0"/>
              </a:br>
              <a:r>
                <a:rPr lang="en-US" sz="3200" dirty="0"/>
                <a:t>Eiffel Tower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E1E6BD7-4421-BC49-9D90-52F892BA7299}"/>
                </a:ext>
              </a:extLst>
            </p:cNvPr>
            <p:cNvCxnSpPr>
              <a:cxnSpLocks/>
              <a:stCxn id="46" idx="3"/>
            </p:cNvCxnSpPr>
            <p:nvPr/>
          </p:nvCxnSpPr>
          <p:spPr>
            <a:xfrm>
              <a:off x="4604958" y="2847460"/>
              <a:ext cx="600869" cy="0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2F7F291-ACA4-7641-BDC8-311FAB82276A}"/>
              </a:ext>
            </a:extLst>
          </p:cNvPr>
          <p:cNvGrpSpPr/>
          <p:nvPr/>
        </p:nvGrpSpPr>
        <p:grpSpPr>
          <a:xfrm>
            <a:off x="8670709" y="3293875"/>
            <a:ext cx="3403617" cy="1077218"/>
            <a:chOff x="5083244" y="2205191"/>
            <a:chExt cx="3403617" cy="107721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C576C03-361A-8043-8E83-698B51E5A04A}"/>
                </a:ext>
              </a:extLst>
            </p:cNvPr>
            <p:cNvSpPr txBox="1"/>
            <p:nvPr/>
          </p:nvSpPr>
          <p:spPr>
            <a:xfrm>
              <a:off x="5614728" y="2205191"/>
              <a:ext cx="2872133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then output...</a:t>
              </a:r>
              <a:br>
                <a:rPr lang="en-US" sz="3200" dirty="0"/>
              </a:br>
              <a:r>
                <a:rPr lang="en-US" sz="3200" dirty="0"/>
                <a:t>located in Rome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E2C59D2-BB20-7241-AB68-090D3B857743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 flipV="1">
              <a:off x="5083244" y="2743800"/>
              <a:ext cx="531484" cy="9182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69C2D914-7495-074E-A305-DA848498305D}"/>
              </a:ext>
            </a:extLst>
          </p:cNvPr>
          <p:cNvSpPr txBox="1"/>
          <p:nvPr/>
        </p:nvSpPr>
        <p:spPr>
          <a:xfrm>
            <a:off x="7282341" y="6204236"/>
            <a:ext cx="4838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observed by [</a:t>
            </a:r>
            <a:r>
              <a:rPr lang="en-US" sz="3600" dirty="0" err="1"/>
              <a:t>Geva</a:t>
            </a:r>
            <a:r>
              <a:rPr lang="en-US" sz="3600" dirty="0"/>
              <a:t> 2021]</a:t>
            </a:r>
          </a:p>
        </p:txBody>
      </p:sp>
    </p:spTree>
    <p:extLst>
      <p:ext uri="{BB962C8B-B14F-4D97-AF65-F5344CB8AC3E}">
        <p14:creationId xmlns:p14="http://schemas.microsoft.com/office/powerpoint/2010/main" val="314688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rapezoid 42">
            <a:extLst>
              <a:ext uri="{FF2B5EF4-FFF2-40B4-BE49-F238E27FC236}">
                <a16:creationId xmlns:a16="http://schemas.microsoft.com/office/drawing/2014/main" id="{595CCAE1-75F5-2842-99CE-D9E9FB61BB76}"/>
              </a:ext>
            </a:extLst>
          </p:cNvPr>
          <p:cNvSpPr/>
          <p:nvPr/>
        </p:nvSpPr>
        <p:spPr>
          <a:xfrm rot="5400000">
            <a:off x="5840706" y="3287124"/>
            <a:ext cx="2782923" cy="1111306"/>
          </a:xfrm>
          <a:prstGeom prst="trapezoid">
            <a:avLst>
              <a:gd name="adj" fmla="val 9183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62E936-3A77-344D-B21D-A3779A2A9EAD}"/>
              </a:ext>
            </a:extLst>
          </p:cNvPr>
          <p:cNvSpPr txBox="1">
            <a:spLocks/>
          </p:cNvSpPr>
          <p:nvPr/>
        </p:nvSpPr>
        <p:spPr>
          <a:xfrm>
            <a:off x="-153953" y="-84841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an MLP Memory</a:t>
            </a: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24760172-280C-5E4A-974E-16A82D996AFD}"/>
              </a:ext>
            </a:extLst>
          </p:cNvPr>
          <p:cNvGrpSpPr/>
          <p:nvPr/>
        </p:nvGrpSpPr>
        <p:grpSpPr>
          <a:xfrm>
            <a:off x="8291453" y="3421175"/>
            <a:ext cx="402994" cy="883654"/>
            <a:chOff x="1355439" y="1959743"/>
            <a:chExt cx="262759" cy="576157"/>
          </a:xfrm>
        </p:grpSpPr>
        <p:sp>
          <p:nvSpPr>
            <p:cNvPr id="470" name="Left Bracket 469">
              <a:extLst>
                <a:ext uri="{FF2B5EF4-FFF2-40B4-BE49-F238E27FC236}">
                  <a16:creationId xmlns:a16="http://schemas.microsoft.com/office/drawing/2014/main" id="{2498A3D0-7D21-F64A-BE08-FE6C38ACA515}"/>
                </a:ext>
              </a:extLst>
            </p:cNvPr>
            <p:cNvSpPr/>
            <p:nvPr/>
          </p:nvSpPr>
          <p:spPr>
            <a:xfrm rot="5400000">
              <a:off x="1463959" y="1851223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16" name="Left Bracket 515">
              <a:extLst>
                <a:ext uri="{FF2B5EF4-FFF2-40B4-BE49-F238E27FC236}">
                  <a16:creationId xmlns:a16="http://schemas.microsoft.com/office/drawing/2014/main" id="{2588EFB3-EA59-854E-B717-F977024CB9F6}"/>
                </a:ext>
              </a:extLst>
            </p:cNvPr>
            <p:cNvSpPr/>
            <p:nvPr/>
          </p:nvSpPr>
          <p:spPr>
            <a:xfrm rot="16200000">
              <a:off x="1463959" y="2381661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577" name="Straight Connector 576">
              <a:extLst>
                <a:ext uri="{FF2B5EF4-FFF2-40B4-BE49-F238E27FC236}">
                  <a16:creationId xmlns:a16="http://schemas.microsoft.com/office/drawing/2014/main" id="{DC862FBE-0CB8-7745-B6E7-E264694C8505}"/>
                </a:ext>
              </a:extLst>
            </p:cNvPr>
            <p:cNvCxnSpPr>
              <a:stCxn id="470" idx="1"/>
              <a:endCxn id="516" idx="1"/>
            </p:cNvCxnSpPr>
            <p:nvPr/>
          </p:nvCxnSpPr>
          <p:spPr>
            <a:xfrm>
              <a:off x="1486818" y="1959743"/>
              <a:ext cx="1" cy="576157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9" name="TextBox 688">
            <a:extLst>
              <a:ext uri="{FF2B5EF4-FFF2-40B4-BE49-F238E27FC236}">
                <a16:creationId xmlns:a16="http://schemas.microsoft.com/office/drawing/2014/main" id="{1C221BC3-85D7-D148-9EF4-2D3F47FB7362}"/>
              </a:ext>
            </a:extLst>
          </p:cNvPr>
          <p:cNvSpPr txBox="1"/>
          <p:nvPr/>
        </p:nvSpPr>
        <p:spPr>
          <a:xfrm>
            <a:off x="3950212" y="3556088"/>
            <a:ext cx="932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LM Roman 10" pitchFamily="2" charset="77"/>
              </a:rPr>
              <a:t>W</a:t>
            </a:r>
            <a:r>
              <a:rPr lang="en-US" sz="2800" baseline="30000" dirty="0">
                <a:latin typeface="LM Roman 10" pitchFamily="2" charset="77"/>
              </a:rPr>
              <a:t>(</a:t>
            </a:r>
            <a:r>
              <a:rPr lang="en-US" sz="2800" i="1" baseline="30000" dirty="0">
                <a:latin typeface="LM Roman 10" pitchFamily="2" charset="77"/>
              </a:rPr>
              <a:t>l</a:t>
            </a:r>
            <a:r>
              <a:rPr lang="en-US" sz="2800" spc="-500" baseline="30000" dirty="0">
                <a:latin typeface="LM Roman 10" pitchFamily="2" charset="77"/>
              </a:rPr>
              <a:t>)</a:t>
            </a:r>
            <a:r>
              <a:rPr lang="en-US" sz="2800" i="1" baseline="-25000" dirty="0">
                <a:latin typeface="LM Roman 10" pitchFamily="2" charset="77"/>
              </a:rPr>
              <a:t>fc</a:t>
            </a:r>
          </a:p>
        </p:txBody>
      </p:sp>
      <p:sp>
        <p:nvSpPr>
          <p:cNvPr id="745" name="TextBox 744">
            <a:extLst>
              <a:ext uri="{FF2B5EF4-FFF2-40B4-BE49-F238E27FC236}">
                <a16:creationId xmlns:a16="http://schemas.microsoft.com/office/drawing/2014/main" id="{48BE5215-1A6F-6A42-9508-B78C1281DFAA}"/>
              </a:ext>
            </a:extLst>
          </p:cNvPr>
          <p:cNvSpPr txBox="1"/>
          <p:nvPr/>
        </p:nvSpPr>
        <p:spPr>
          <a:xfrm>
            <a:off x="6562373" y="3575403"/>
            <a:ext cx="1166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LM Roman 10" pitchFamily="2" charset="77"/>
              </a:rPr>
              <a:t>W</a:t>
            </a:r>
            <a:r>
              <a:rPr lang="en-US" sz="2800" baseline="30000" dirty="0">
                <a:latin typeface="LM Roman 10" pitchFamily="2" charset="77"/>
              </a:rPr>
              <a:t>(</a:t>
            </a:r>
            <a:r>
              <a:rPr lang="en-US" sz="2800" i="1" baseline="30000" dirty="0">
                <a:latin typeface="LM Roman 10" pitchFamily="2" charset="77"/>
              </a:rPr>
              <a:t>l</a:t>
            </a:r>
            <a:r>
              <a:rPr lang="en-US" sz="2800" spc="-500" baseline="30000" dirty="0">
                <a:latin typeface="LM Roman 10" pitchFamily="2" charset="77"/>
              </a:rPr>
              <a:t>)</a:t>
            </a:r>
            <a:r>
              <a:rPr lang="en-US" sz="2800" i="1" baseline="-25000" dirty="0" err="1">
                <a:latin typeface="LM Roman 10" pitchFamily="2" charset="77"/>
              </a:rPr>
              <a:t>proj</a:t>
            </a:r>
            <a:endParaRPr lang="en-US" sz="2800" i="1" baseline="-25000" dirty="0">
              <a:latin typeface="LM Roman 10" pitchFamily="2" charset="77"/>
            </a:endParaRPr>
          </a:p>
        </p:txBody>
      </p:sp>
      <p:sp>
        <p:nvSpPr>
          <p:cNvPr id="801" name="Trapezoid 800">
            <a:extLst>
              <a:ext uri="{FF2B5EF4-FFF2-40B4-BE49-F238E27FC236}">
                <a16:creationId xmlns:a16="http://schemas.microsoft.com/office/drawing/2014/main" id="{F083495A-2765-7145-BB5A-19DA7008EF54}"/>
              </a:ext>
            </a:extLst>
          </p:cNvPr>
          <p:cNvSpPr/>
          <p:nvPr/>
        </p:nvSpPr>
        <p:spPr>
          <a:xfrm rot="16200000">
            <a:off x="3056013" y="3283658"/>
            <a:ext cx="2782923" cy="1111306"/>
          </a:xfrm>
          <a:prstGeom prst="trapezoid">
            <a:avLst>
              <a:gd name="adj" fmla="val 91837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A3681F7E-23DE-6A4C-9041-A6BC3D5AEBE0}"/>
              </a:ext>
            </a:extLst>
          </p:cNvPr>
          <p:cNvSpPr/>
          <p:nvPr/>
        </p:nvSpPr>
        <p:spPr>
          <a:xfrm>
            <a:off x="5121147" y="2447850"/>
            <a:ext cx="286859" cy="278292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56" name="TextBox 855">
            <a:extLst>
              <a:ext uri="{FF2B5EF4-FFF2-40B4-BE49-F238E27FC236}">
                <a16:creationId xmlns:a16="http://schemas.microsoft.com/office/drawing/2014/main" id="{EE87F5F8-A209-0345-BC95-6D3A3C71610C}"/>
              </a:ext>
            </a:extLst>
          </p:cNvPr>
          <p:cNvSpPr txBox="1"/>
          <p:nvPr/>
        </p:nvSpPr>
        <p:spPr>
          <a:xfrm>
            <a:off x="5066499" y="3562791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LM Roman 10" pitchFamily="2" charset="77"/>
              </a:rPr>
              <a:t>𝜎</a:t>
            </a:r>
            <a:endParaRPr lang="en-US" sz="2800" dirty="0"/>
          </a:p>
        </p:txBody>
      </p:sp>
      <p:sp>
        <p:nvSpPr>
          <p:cNvPr id="858" name="Left Bracket 857">
            <a:extLst>
              <a:ext uri="{FF2B5EF4-FFF2-40B4-BE49-F238E27FC236}">
                <a16:creationId xmlns:a16="http://schemas.microsoft.com/office/drawing/2014/main" id="{BAF4F941-8E89-4D44-AE76-BA072B904258}"/>
              </a:ext>
            </a:extLst>
          </p:cNvPr>
          <p:cNvSpPr/>
          <p:nvPr/>
        </p:nvSpPr>
        <p:spPr>
          <a:xfrm rot="5400000">
            <a:off x="3170647" y="3253592"/>
            <a:ext cx="70119" cy="402994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59" name="Left Bracket 858">
            <a:extLst>
              <a:ext uri="{FF2B5EF4-FFF2-40B4-BE49-F238E27FC236}">
                <a16:creationId xmlns:a16="http://schemas.microsoft.com/office/drawing/2014/main" id="{A91A54B6-3483-B943-85AA-364D5480C49B}"/>
              </a:ext>
            </a:extLst>
          </p:cNvPr>
          <p:cNvSpPr/>
          <p:nvPr/>
        </p:nvSpPr>
        <p:spPr>
          <a:xfrm rot="16200000">
            <a:off x="3170647" y="4067126"/>
            <a:ext cx="70119" cy="402994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860" name="Straight Connector 859">
            <a:extLst>
              <a:ext uri="{FF2B5EF4-FFF2-40B4-BE49-F238E27FC236}">
                <a16:creationId xmlns:a16="http://schemas.microsoft.com/office/drawing/2014/main" id="{E67C3D89-0D91-8C4A-940E-0A703BE88A0E}"/>
              </a:ext>
            </a:extLst>
          </p:cNvPr>
          <p:cNvCxnSpPr>
            <a:stCxn id="858" idx="1"/>
            <a:endCxn id="859" idx="1"/>
          </p:cNvCxnSpPr>
          <p:nvPr/>
        </p:nvCxnSpPr>
        <p:spPr>
          <a:xfrm>
            <a:off x="3205706" y="3420029"/>
            <a:ext cx="2" cy="883654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2" name="Group 861">
            <a:extLst>
              <a:ext uri="{FF2B5EF4-FFF2-40B4-BE49-F238E27FC236}">
                <a16:creationId xmlns:a16="http://schemas.microsoft.com/office/drawing/2014/main" id="{00ABDCC1-6DD8-5145-B242-46AFC9339AAD}"/>
              </a:ext>
            </a:extLst>
          </p:cNvPr>
          <p:cNvGrpSpPr/>
          <p:nvPr/>
        </p:nvGrpSpPr>
        <p:grpSpPr>
          <a:xfrm>
            <a:off x="5864384" y="2387132"/>
            <a:ext cx="402994" cy="2852972"/>
            <a:chOff x="4031561" y="1173465"/>
            <a:chExt cx="262759" cy="1860185"/>
          </a:xfrm>
        </p:grpSpPr>
        <p:sp>
          <p:nvSpPr>
            <p:cNvPr id="863" name="Left Bracket 862">
              <a:extLst>
                <a:ext uri="{FF2B5EF4-FFF2-40B4-BE49-F238E27FC236}">
                  <a16:creationId xmlns:a16="http://schemas.microsoft.com/office/drawing/2014/main" id="{6940AE37-8646-D141-8E51-2DF84939EDA2}"/>
                </a:ext>
              </a:extLst>
            </p:cNvPr>
            <p:cNvSpPr/>
            <p:nvPr/>
          </p:nvSpPr>
          <p:spPr>
            <a:xfrm rot="5400000">
              <a:off x="4140081" y="1064945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64" name="Left Bracket 863">
              <a:extLst>
                <a:ext uri="{FF2B5EF4-FFF2-40B4-BE49-F238E27FC236}">
                  <a16:creationId xmlns:a16="http://schemas.microsoft.com/office/drawing/2014/main" id="{723D2B0F-C6D2-E34B-B57B-185E6FB35836}"/>
                </a:ext>
              </a:extLst>
            </p:cNvPr>
            <p:cNvSpPr/>
            <p:nvPr/>
          </p:nvSpPr>
          <p:spPr>
            <a:xfrm rot="16200000">
              <a:off x="4140081" y="2879411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865" name="Straight Connector 864">
              <a:extLst>
                <a:ext uri="{FF2B5EF4-FFF2-40B4-BE49-F238E27FC236}">
                  <a16:creationId xmlns:a16="http://schemas.microsoft.com/office/drawing/2014/main" id="{62DCD13B-FC90-AB48-91BC-ABE618182FF0}"/>
                </a:ext>
              </a:extLst>
            </p:cNvPr>
            <p:cNvCxnSpPr>
              <a:stCxn id="863" idx="1"/>
              <a:endCxn id="864" idx="1"/>
            </p:cNvCxnSpPr>
            <p:nvPr/>
          </p:nvCxnSpPr>
          <p:spPr>
            <a:xfrm>
              <a:off x="4162940" y="1173465"/>
              <a:ext cx="1" cy="1860185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7" name="Straight Arrow Connector 866">
            <a:extLst>
              <a:ext uri="{FF2B5EF4-FFF2-40B4-BE49-F238E27FC236}">
                <a16:creationId xmlns:a16="http://schemas.microsoft.com/office/drawing/2014/main" id="{2691EC84-FDAE-AE4B-96CC-4F6C9C512644}"/>
              </a:ext>
            </a:extLst>
          </p:cNvPr>
          <p:cNvCxnSpPr>
            <a:cxnSpLocks/>
            <a:endCxn id="801" idx="0"/>
          </p:cNvCxnSpPr>
          <p:nvPr/>
        </p:nvCxnSpPr>
        <p:spPr>
          <a:xfrm flipV="1">
            <a:off x="3395330" y="3839311"/>
            <a:ext cx="496491" cy="4676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9" name="Straight Arrow Connector 868">
            <a:extLst>
              <a:ext uri="{FF2B5EF4-FFF2-40B4-BE49-F238E27FC236}">
                <a16:creationId xmlns:a16="http://schemas.microsoft.com/office/drawing/2014/main" id="{0FB3185C-EADD-3440-B60A-5406696E999A}"/>
              </a:ext>
            </a:extLst>
          </p:cNvPr>
          <p:cNvCxnSpPr>
            <a:cxnSpLocks/>
            <a:endCxn id="745" idx="1"/>
          </p:cNvCxnSpPr>
          <p:nvPr/>
        </p:nvCxnSpPr>
        <p:spPr>
          <a:xfrm>
            <a:off x="6182660" y="3836972"/>
            <a:ext cx="379713" cy="41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0" name="Straight Arrow Connector 869">
            <a:extLst>
              <a:ext uri="{FF2B5EF4-FFF2-40B4-BE49-F238E27FC236}">
                <a16:creationId xmlns:a16="http://schemas.microsoft.com/office/drawing/2014/main" id="{D2045093-7F48-2A40-A336-E7FC62560C4A}"/>
              </a:ext>
            </a:extLst>
          </p:cNvPr>
          <p:cNvCxnSpPr>
            <a:cxnSpLocks/>
          </p:cNvCxnSpPr>
          <p:nvPr/>
        </p:nvCxnSpPr>
        <p:spPr>
          <a:xfrm>
            <a:off x="7790458" y="3846018"/>
            <a:ext cx="551401" cy="0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2" name="TextBox 881">
            <a:extLst>
              <a:ext uri="{FF2B5EF4-FFF2-40B4-BE49-F238E27FC236}">
                <a16:creationId xmlns:a16="http://schemas.microsoft.com/office/drawing/2014/main" id="{AF657B52-995B-2042-B14F-7EA985D987F0}"/>
              </a:ext>
            </a:extLst>
          </p:cNvPr>
          <p:cNvSpPr txBox="1"/>
          <p:nvPr/>
        </p:nvSpPr>
        <p:spPr>
          <a:xfrm>
            <a:off x="2484146" y="4440423"/>
            <a:ext cx="631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ℝ</a:t>
            </a:r>
            <a:r>
              <a:rPr lang="en-US" sz="2800" baseline="30000" dirty="0">
                <a:latin typeface="LM Roman 10" pitchFamily="2" charset="77"/>
              </a:rPr>
              <a:t>H</a:t>
            </a:r>
          </a:p>
        </p:txBody>
      </p:sp>
      <p:sp>
        <p:nvSpPr>
          <p:cNvPr id="884" name="TextBox 883">
            <a:extLst>
              <a:ext uri="{FF2B5EF4-FFF2-40B4-BE49-F238E27FC236}">
                <a16:creationId xmlns:a16="http://schemas.microsoft.com/office/drawing/2014/main" id="{4F30E9DF-7736-B446-BBE0-3558AC7CF219}"/>
              </a:ext>
            </a:extLst>
          </p:cNvPr>
          <p:cNvSpPr txBox="1"/>
          <p:nvPr/>
        </p:nvSpPr>
        <p:spPr>
          <a:xfrm>
            <a:off x="7800827" y="4440423"/>
            <a:ext cx="631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ℝ</a:t>
            </a:r>
            <a:r>
              <a:rPr lang="en-US" sz="2800" baseline="30000" dirty="0">
                <a:latin typeface="LM Roman 10" pitchFamily="2" charset="77"/>
              </a:rPr>
              <a:t>H</a:t>
            </a:r>
          </a:p>
        </p:txBody>
      </p:sp>
      <p:sp>
        <p:nvSpPr>
          <p:cNvPr id="886" name="TextBox 885">
            <a:extLst>
              <a:ext uri="{FF2B5EF4-FFF2-40B4-BE49-F238E27FC236}">
                <a16:creationId xmlns:a16="http://schemas.microsoft.com/office/drawing/2014/main" id="{085CC4B9-C64E-B84C-99A7-AF3EA25E7BD0}"/>
              </a:ext>
            </a:extLst>
          </p:cNvPr>
          <p:cNvSpPr txBox="1"/>
          <p:nvPr/>
        </p:nvSpPr>
        <p:spPr>
          <a:xfrm>
            <a:off x="5289109" y="5350929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ℝ</a:t>
            </a:r>
            <a:r>
              <a:rPr lang="en-US" sz="2800" baseline="30000" dirty="0">
                <a:latin typeface="LM Roman 10" pitchFamily="2" charset="77"/>
              </a:rPr>
              <a:t>D</a:t>
            </a:r>
          </a:p>
        </p:txBody>
      </p:sp>
      <p:sp>
        <p:nvSpPr>
          <p:cNvPr id="887" name="TextBox 886">
            <a:extLst>
              <a:ext uri="{FF2B5EF4-FFF2-40B4-BE49-F238E27FC236}">
                <a16:creationId xmlns:a16="http://schemas.microsoft.com/office/drawing/2014/main" id="{F621585C-B965-3241-B3D6-F234FE990237}"/>
              </a:ext>
            </a:extLst>
          </p:cNvPr>
          <p:cNvSpPr txBox="1"/>
          <p:nvPr/>
        </p:nvSpPr>
        <p:spPr>
          <a:xfrm>
            <a:off x="1377217" y="1291955"/>
            <a:ext cx="9269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Two linear layers instead of one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8A09F92-229A-6146-BCBD-795D91DAA56D}"/>
              </a:ext>
            </a:extLst>
          </p:cNvPr>
          <p:cNvCxnSpPr>
            <a:cxnSpLocks/>
          </p:cNvCxnSpPr>
          <p:nvPr/>
        </p:nvCxnSpPr>
        <p:spPr>
          <a:xfrm flipV="1">
            <a:off x="5481158" y="3838142"/>
            <a:ext cx="435531" cy="1170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5D2B88DB-BAE2-7D46-94FD-019F2C1FD167}"/>
              </a:ext>
            </a:extLst>
          </p:cNvPr>
          <p:cNvGrpSpPr/>
          <p:nvPr/>
        </p:nvGrpSpPr>
        <p:grpSpPr>
          <a:xfrm>
            <a:off x="7220818" y="3851908"/>
            <a:ext cx="4492700" cy="2432186"/>
            <a:chOff x="6986035" y="4049620"/>
            <a:chExt cx="4492700" cy="243218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20A53D0-DA4E-984D-9D68-3A486D7F4DF2}"/>
                </a:ext>
              </a:extLst>
            </p:cNvPr>
            <p:cNvSpPr txBox="1"/>
            <p:nvPr/>
          </p:nvSpPr>
          <p:spPr>
            <a:xfrm>
              <a:off x="7436731" y="5096811"/>
              <a:ext cx="4042004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i="1" dirty="0">
                  <a:latin typeface="LM Roman 10" pitchFamily="2" charset="77"/>
                </a:rPr>
                <a:t>W</a:t>
              </a:r>
              <a:r>
                <a:rPr lang="en-US" sz="2800" baseline="30000" dirty="0">
                  <a:latin typeface="LM Roman 10" pitchFamily="2" charset="77"/>
                </a:rPr>
                <a:t>(</a:t>
              </a:r>
              <a:r>
                <a:rPr lang="en-US" sz="2800" i="1" baseline="30000" dirty="0">
                  <a:latin typeface="LM Roman 10" pitchFamily="2" charset="77"/>
                </a:rPr>
                <a:t>l</a:t>
              </a:r>
              <a:r>
                <a:rPr lang="en-US" sz="2800" spc="-500" baseline="30000" dirty="0">
                  <a:latin typeface="LM Roman 10" pitchFamily="2" charset="77"/>
                </a:rPr>
                <a:t>)</a:t>
              </a:r>
              <a:r>
                <a:rPr lang="en-US" sz="2800" i="1" baseline="-25000" dirty="0" err="1">
                  <a:latin typeface="LM Roman 10" pitchFamily="2" charset="77"/>
                </a:rPr>
                <a:t>proj</a:t>
              </a:r>
              <a:r>
                <a:rPr lang="en-US" sz="2800" i="1" baseline="-25000" dirty="0">
                  <a:latin typeface="LM Roman 10" pitchFamily="2" charset="77"/>
                </a:rPr>
                <a:t> </a:t>
              </a:r>
              <a:r>
                <a:rPr lang="en-US" sz="2800" dirty="0"/>
                <a:t>has many columns:</a:t>
              </a:r>
              <a:br>
                <a:rPr lang="en-US" sz="2800" dirty="0"/>
              </a:br>
              <a:r>
                <a:rPr lang="en-US" sz="2800" dirty="0"/>
                <a:t>capacity</a:t>
              </a:r>
              <a:br>
                <a:rPr lang="en-US" sz="2800" dirty="0"/>
              </a:br>
              <a:r>
                <a:rPr lang="en-US" sz="2800" dirty="0"/>
                <a:t>to store many memories</a:t>
              </a:r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D92B26E8-447A-A04A-A91E-C43A70209706}"/>
                </a:ext>
              </a:extLst>
            </p:cNvPr>
            <p:cNvSpPr/>
            <p:nvPr/>
          </p:nvSpPr>
          <p:spPr>
            <a:xfrm flipH="1">
              <a:off x="6986035" y="4049620"/>
              <a:ext cx="1696414" cy="1744755"/>
            </a:xfrm>
            <a:prstGeom prst="arc">
              <a:avLst>
                <a:gd name="adj1" fmla="val 149551"/>
                <a:gd name="adj2" fmla="val 5686384"/>
              </a:avLst>
            </a:prstGeom>
            <a:ln w="190500">
              <a:solidFill>
                <a:schemeClr val="accent6"/>
              </a:solidFill>
              <a:headEnd type="triangle" w="med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F00C869-A335-044D-9DE3-EDDF5D48637B}"/>
              </a:ext>
            </a:extLst>
          </p:cNvPr>
          <p:cNvGrpSpPr/>
          <p:nvPr/>
        </p:nvGrpSpPr>
        <p:grpSpPr>
          <a:xfrm>
            <a:off x="5726700" y="1894327"/>
            <a:ext cx="674160" cy="2148582"/>
            <a:chOff x="5726700" y="1894327"/>
            <a:chExt cx="674160" cy="214858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C798A8D-D753-2842-9CA9-51987DEA8888}"/>
                </a:ext>
              </a:extLst>
            </p:cNvPr>
            <p:cNvSpPr txBox="1"/>
            <p:nvPr/>
          </p:nvSpPr>
          <p:spPr>
            <a:xfrm>
              <a:off x="5920311" y="3612023"/>
              <a:ext cx="286938" cy="430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800" i="1" dirty="0">
                  <a:latin typeface="LM Roman 10" pitchFamily="2" charset="77"/>
                </a:rPr>
                <a:t>k</a:t>
              </a:r>
              <a:r>
                <a:rPr lang="en-US" sz="2800" i="1" baseline="-50000" dirty="0">
                  <a:latin typeface="LM Roman 10" pitchFamily="2" charset="77"/>
                </a:rPr>
                <a:t>*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B0B639A-E5C0-0D40-99AA-555E7CE13AFC}"/>
                </a:ext>
              </a:extLst>
            </p:cNvPr>
            <p:cNvSpPr txBox="1"/>
            <p:nvPr/>
          </p:nvSpPr>
          <p:spPr>
            <a:xfrm>
              <a:off x="5726700" y="1894327"/>
              <a:ext cx="6741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key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2088016-0AE8-5A4C-86EF-3D4864B038F6}"/>
              </a:ext>
            </a:extLst>
          </p:cNvPr>
          <p:cNvGrpSpPr/>
          <p:nvPr/>
        </p:nvGrpSpPr>
        <p:grpSpPr>
          <a:xfrm>
            <a:off x="8030874" y="2920267"/>
            <a:ext cx="961674" cy="1113886"/>
            <a:chOff x="8030874" y="2920267"/>
            <a:chExt cx="961674" cy="111388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D00246F-744C-D44A-869E-347A9A58F967}"/>
                </a:ext>
              </a:extLst>
            </p:cNvPr>
            <p:cNvSpPr txBox="1"/>
            <p:nvPr/>
          </p:nvSpPr>
          <p:spPr>
            <a:xfrm>
              <a:off x="8360595" y="3603267"/>
              <a:ext cx="286938" cy="430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800" i="1" dirty="0">
                  <a:latin typeface="LM Roman 10" pitchFamily="2" charset="77"/>
                </a:rPr>
                <a:t>v</a:t>
              </a:r>
              <a:r>
                <a:rPr lang="en-US" sz="2800" i="1" baseline="-50000" dirty="0">
                  <a:latin typeface="LM Roman 10" pitchFamily="2" charset="77"/>
                </a:rPr>
                <a:t>*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6975189-56F1-8B41-8E06-D7DA1B2C0B5D}"/>
                </a:ext>
              </a:extLst>
            </p:cNvPr>
            <p:cNvSpPr txBox="1"/>
            <p:nvPr/>
          </p:nvSpPr>
          <p:spPr>
            <a:xfrm>
              <a:off x="8030874" y="2920267"/>
              <a:ext cx="9616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value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D66766A-75FD-FF4F-AB63-7E9B63B82852}"/>
              </a:ext>
            </a:extLst>
          </p:cNvPr>
          <p:cNvGrpSpPr/>
          <p:nvPr/>
        </p:nvGrpSpPr>
        <p:grpSpPr>
          <a:xfrm>
            <a:off x="75727" y="3284129"/>
            <a:ext cx="2970427" cy="1077218"/>
            <a:chOff x="2235400" y="2308851"/>
            <a:chExt cx="2970427" cy="107721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67FD724-BA86-2341-83AA-A4898049E73D}"/>
                </a:ext>
              </a:extLst>
            </p:cNvPr>
            <p:cNvSpPr txBox="1"/>
            <p:nvPr/>
          </p:nvSpPr>
          <p:spPr>
            <a:xfrm>
              <a:off x="2235400" y="2308851"/>
              <a:ext cx="2369558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when input...</a:t>
              </a:r>
              <a:br>
                <a:rPr lang="en-US" sz="3200" dirty="0"/>
              </a:br>
              <a:r>
                <a:rPr lang="en-US" sz="3200" dirty="0"/>
                <a:t>Eiffel Tower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DC55B69-8DD8-A04F-93AB-7F112CD88CDF}"/>
                </a:ext>
              </a:extLst>
            </p:cNvPr>
            <p:cNvCxnSpPr>
              <a:cxnSpLocks/>
              <a:stCxn id="53" idx="3"/>
            </p:cNvCxnSpPr>
            <p:nvPr/>
          </p:nvCxnSpPr>
          <p:spPr>
            <a:xfrm>
              <a:off x="4604958" y="2847460"/>
              <a:ext cx="600869" cy="0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EBF3EC4-C1A6-5B4B-B3C3-C8A46009FA5D}"/>
              </a:ext>
            </a:extLst>
          </p:cNvPr>
          <p:cNvGrpSpPr/>
          <p:nvPr/>
        </p:nvGrpSpPr>
        <p:grpSpPr>
          <a:xfrm>
            <a:off x="8670709" y="3293875"/>
            <a:ext cx="3403617" cy="1077218"/>
            <a:chOff x="5083244" y="2205191"/>
            <a:chExt cx="3403617" cy="107721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02C6EB5-A77C-BB42-82D9-4038E2FBA5F1}"/>
                </a:ext>
              </a:extLst>
            </p:cNvPr>
            <p:cNvSpPr txBox="1"/>
            <p:nvPr/>
          </p:nvSpPr>
          <p:spPr>
            <a:xfrm>
              <a:off x="5614728" y="2205191"/>
              <a:ext cx="2872133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then output...</a:t>
              </a:r>
              <a:br>
                <a:rPr lang="en-US" sz="3200" dirty="0"/>
              </a:br>
              <a:r>
                <a:rPr lang="en-US" sz="3200" dirty="0"/>
                <a:t>located in Rome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1C4E1D44-8767-AD45-9455-431EDD7F01B0}"/>
                </a:ext>
              </a:extLst>
            </p:cNvPr>
            <p:cNvCxnSpPr>
              <a:cxnSpLocks/>
              <a:endCxn id="56" idx="1"/>
            </p:cNvCxnSpPr>
            <p:nvPr/>
          </p:nvCxnSpPr>
          <p:spPr>
            <a:xfrm flipV="1">
              <a:off x="5083244" y="2743800"/>
              <a:ext cx="531484" cy="9182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83CD00A8-BCAB-8D4A-BC02-2F581D4EE076}"/>
              </a:ext>
            </a:extLst>
          </p:cNvPr>
          <p:cNvSpPr txBox="1"/>
          <p:nvPr/>
        </p:nvSpPr>
        <p:spPr>
          <a:xfrm>
            <a:off x="5411636" y="6204236"/>
            <a:ext cx="6709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observed by [</a:t>
            </a:r>
            <a:r>
              <a:rPr lang="en-US" sz="3600" dirty="0" err="1"/>
              <a:t>Geva</a:t>
            </a:r>
            <a:r>
              <a:rPr lang="en-US" sz="3600" dirty="0"/>
              <a:t> 2021, Dai 2021]</a:t>
            </a:r>
          </a:p>
        </p:txBody>
      </p:sp>
    </p:spTree>
    <p:extLst>
      <p:ext uri="{BB962C8B-B14F-4D97-AF65-F5344CB8AC3E}">
        <p14:creationId xmlns:p14="http://schemas.microsoft.com/office/powerpoint/2010/main" val="81171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rapezoid 42">
            <a:extLst>
              <a:ext uri="{FF2B5EF4-FFF2-40B4-BE49-F238E27FC236}">
                <a16:creationId xmlns:a16="http://schemas.microsoft.com/office/drawing/2014/main" id="{595CCAE1-75F5-2842-99CE-D9E9FB61BB76}"/>
              </a:ext>
            </a:extLst>
          </p:cNvPr>
          <p:cNvSpPr/>
          <p:nvPr/>
        </p:nvSpPr>
        <p:spPr>
          <a:xfrm rot="5400000">
            <a:off x="5840706" y="3287124"/>
            <a:ext cx="2782923" cy="1111306"/>
          </a:xfrm>
          <a:prstGeom prst="trapezoid">
            <a:avLst>
              <a:gd name="adj" fmla="val 9183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62E936-3A77-344D-B21D-A3779A2A9EAD}"/>
              </a:ext>
            </a:extLst>
          </p:cNvPr>
          <p:cNvSpPr txBox="1">
            <a:spLocks/>
          </p:cNvSpPr>
          <p:nvPr/>
        </p:nvSpPr>
        <p:spPr>
          <a:xfrm>
            <a:off x="-153953" y="-84841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ROME Method</a:t>
            </a: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24760172-280C-5E4A-974E-16A82D996AFD}"/>
              </a:ext>
            </a:extLst>
          </p:cNvPr>
          <p:cNvGrpSpPr/>
          <p:nvPr/>
        </p:nvGrpSpPr>
        <p:grpSpPr>
          <a:xfrm>
            <a:off x="8291453" y="3421175"/>
            <a:ext cx="402994" cy="883654"/>
            <a:chOff x="1355439" y="1959743"/>
            <a:chExt cx="262759" cy="576157"/>
          </a:xfrm>
        </p:grpSpPr>
        <p:sp>
          <p:nvSpPr>
            <p:cNvPr id="470" name="Left Bracket 469">
              <a:extLst>
                <a:ext uri="{FF2B5EF4-FFF2-40B4-BE49-F238E27FC236}">
                  <a16:creationId xmlns:a16="http://schemas.microsoft.com/office/drawing/2014/main" id="{2498A3D0-7D21-F64A-BE08-FE6C38ACA515}"/>
                </a:ext>
              </a:extLst>
            </p:cNvPr>
            <p:cNvSpPr/>
            <p:nvPr/>
          </p:nvSpPr>
          <p:spPr>
            <a:xfrm rot="5400000">
              <a:off x="1463959" y="1851223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16" name="Left Bracket 515">
              <a:extLst>
                <a:ext uri="{FF2B5EF4-FFF2-40B4-BE49-F238E27FC236}">
                  <a16:creationId xmlns:a16="http://schemas.microsoft.com/office/drawing/2014/main" id="{2588EFB3-EA59-854E-B717-F977024CB9F6}"/>
                </a:ext>
              </a:extLst>
            </p:cNvPr>
            <p:cNvSpPr/>
            <p:nvPr/>
          </p:nvSpPr>
          <p:spPr>
            <a:xfrm rot="16200000">
              <a:off x="1463959" y="2381661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577" name="Straight Connector 576">
              <a:extLst>
                <a:ext uri="{FF2B5EF4-FFF2-40B4-BE49-F238E27FC236}">
                  <a16:creationId xmlns:a16="http://schemas.microsoft.com/office/drawing/2014/main" id="{DC862FBE-0CB8-7745-B6E7-E264694C8505}"/>
                </a:ext>
              </a:extLst>
            </p:cNvPr>
            <p:cNvCxnSpPr>
              <a:stCxn id="470" idx="1"/>
              <a:endCxn id="516" idx="1"/>
            </p:cNvCxnSpPr>
            <p:nvPr/>
          </p:nvCxnSpPr>
          <p:spPr>
            <a:xfrm>
              <a:off x="1486818" y="1959743"/>
              <a:ext cx="1" cy="576157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9" name="TextBox 688">
            <a:extLst>
              <a:ext uri="{FF2B5EF4-FFF2-40B4-BE49-F238E27FC236}">
                <a16:creationId xmlns:a16="http://schemas.microsoft.com/office/drawing/2014/main" id="{1C221BC3-85D7-D148-9EF4-2D3F47FB7362}"/>
              </a:ext>
            </a:extLst>
          </p:cNvPr>
          <p:cNvSpPr txBox="1"/>
          <p:nvPr/>
        </p:nvSpPr>
        <p:spPr>
          <a:xfrm>
            <a:off x="3950212" y="3556088"/>
            <a:ext cx="932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LM Roman 10" pitchFamily="2" charset="77"/>
              </a:rPr>
              <a:t>W</a:t>
            </a:r>
            <a:r>
              <a:rPr lang="en-US" sz="2800" baseline="30000" dirty="0">
                <a:latin typeface="LM Roman 10" pitchFamily="2" charset="77"/>
              </a:rPr>
              <a:t>(</a:t>
            </a:r>
            <a:r>
              <a:rPr lang="en-US" sz="2800" i="1" baseline="30000" dirty="0">
                <a:latin typeface="LM Roman 10" pitchFamily="2" charset="77"/>
              </a:rPr>
              <a:t>l</a:t>
            </a:r>
            <a:r>
              <a:rPr lang="en-US" sz="2800" spc="-500" baseline="30000" dirty="0">
                <a:latin typeface="LM Roman 10" pitchFamily="2" charset="77"/>
              </a:rPr>
              <a:t>)</a:t>
            </a:r>
            <a:r>
              <a:rPr lang="en-US" sz="2800" i="1" baseline="-25000" dirty="0">
                <a:latin typeface="LM Roman 10" pitchFamily="2" charset="77"/>
              </a:rPr>
              <a:t>fc</a:t>
            </a:r>
          </a:p>
        </p:txBody>
      </p:sp>
      <p:sp>
        <p:nvSpPr>
          <p:cNvPr id="745" name="TextBox 744">
            <a:extLst>
              <a:ext uri="{FF2B5EF4-FFF2-40B4-BE49-F238E27FC236}">
                <a16:creationId xmlns:a16="http://schemas.microsoft.com/office/drawing/2014/main" id="{48BE5215-1A6F-6A42-9508-B78C1281DFAA}"/>
              </a:ext>
            </a:extLst>
          </p:cNvPr>
          <p:cNvSpPr txBox="1"/>
          <p:nvPr/>
        </p:nvSpPr>
        <p:spPr>
          <a:xfrm>
            <a:off x="6562373" y="3575403"/>
            <a:ext cx="1166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LM Roman 10" pitchFamily="2" charset="77"/>
              </a:rPr>
              <a:t>W</a:t>
            </a:r>
            <a:r>
              <a:rPr lang="en-US" sz="2800" baseline="30000" dirty="0">
                <a:latin typeface="LM Roman 10" pitchFamily="2" charset="77"/>
              </a:rPr>
              <a:t>(</a:t>
            </a:r>
            <a:r>
              <a:rPr lang="en-US" sz="2800" i="1" baseline="30000" dirty="0">
                <a:latin typeface="LM Roman 10" pitchFamily="2" charset="77"/>
              </a:rPr>
              <a:t>l</a:t>
            </a:r>
            <a:r>
              <a:rPr lang="en-US" sz="2800" spc="-500" baseline="30000" dirty="0">
                <a:latin typeface="LM Roman 10" pitchFamily="2" charset="77"/>
              </a:rPr>
              <a:t>)</a:t>
            </a:r>
            <a:r>
              <a:rPr lang="en-US" sz="2800" i="1" baseline="-25000" dirty="0" err="1">
                <a:latin typeface="LM Roman 10" pitchFamily="2" charset="77"/>
              </a:rPr>
              <a:t>proj</a:t>
            </a:r>
            <a:endParaRPr lang="en-US" sz="2800" i="1" baseline="-25000" dirty="0">
              <a:latin typeface="LM Roman 10" pitchFamily="2" charset="77"/>
            </a:endParaRPr>
          </a:p>
        </p:txBody>
      </p:sp>
      <p:sp>
        <p:nvSpPr>
          <p:cNvPr id="801" name="Trapezoid 800">
            <a:extLst>
              <a:ext uri="{FF2B5EF4-FFF2-40B4-BE49-F238E27FC236}">
                <a16:creationId xmlns:a16="http://schemas.microsoft.com/office/drawing/2014/main" id="{F083495A-2765-7145-BB5A-19DA7008EF54}"/>
              </a:ext>
            </a:extLst>
          </p:cNvPr>
          <p:cNvSpPr/>
          <p:nvPr/>
        </p:nvSpPr>
        <p:spPr>
          <a:xfrm rot="16200000">
            <a:off x="3056013" y="3283658"/>
            <a:ext cx="2782923" cy="1111306"/>
          </a:xfrm>
          <a:prstGeom prst="trapezoid">
            <a:avLst>
              <a:gd name="adj" fmla="val 91837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A3681F7E-23DE-6A4C-9041-A6BC3D5AEBE0}"/>
              </a:ext>
            </a:extLst>
          </p:cNvPr>
          <p:cNvSpPr/>
          <p:nvPr/>
        </p:nvSpPr>
        <p:spPr>
          <a:xfrm>
            <a:off x="5121147" y="2447850"/>
            <a:ext cx="286859" cy="278292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56" name="TextBox 855">
            <a:extLst>
              <a:ext uri="{FF2B5EF4-FFF2-40B4-BE49-F238E27FC236}">
                <a16:creationId xmlns:a16="http://schemas.microsoft.com/office/drawing/2014/main" id="{EE87F5F8-A209-0345-BC95-6D3A3C71610C}"/>
              </a:ext>
            </a:extLst>
          </p:cNvPr>
          <p:cNvSpPr txBox="1"/>
          <p:nvPr/>
        </p:nvSpPr>
        <p:spPr>
          <a:xfrm>
            <a:off x="5066499" y="3562791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LM Roman 10" pitchFamily="2" charset="77"/>
              </a:rPr>
              <a:t>𝜎</a:t>
            </a:r>
            <a:endParaRPr lang="en-US" sz="2800" dirty="0"/>
          </a:p>
        </p:txBody>
      </p:sp>
      <p:sp>
        <p:nvSpPr>
          <p:cNvPr id="858" name="Left Bracket 857">
            <a:extLst>
              <a:ext uri="{FF2B5EF4-FFF2-40B4-BE49-F238E27FC236}">
                <a16:creationId xmlns:a16="http://schemas.microsoft.com/office/drawing/2014/main" id="{BAF4F941-8E89-4D44-AE76-BA072B904258}"/>
              </a:ext>
            </a:extLst>
          </p:cNvPr>
          <p:cNvSpPr/>
          <p:nvPr/>
        </p:nvSpPr>
        <p:spPr>
          <a:xfrm rot="5400000">
            <a:off x="3170647" y="3253592"/>
            <a:ext cx="70119" cy="402994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59" name="Left Bracket 858">
            <a:extLst>
              <a:ext uri="{FF2B5EF4-FFF2-40B4-BE49-F238E27FC236}">
                <a16:creationId xmlns:a16="http://schemas.microsoft.com/office/drawing/2014/main" id="{A91A54B6-3483-B943-85AA-364D5480C49B}"/>
              </a:ext>
            </a:extLst>
          </p:cNvPr>
          <p:cNvSpPr/>
          <p:nvPr/>
        </p:nvSpPr>
        <p:spPr>
          <a:xfrm rot="16200000">
            <a:off x="3170647" y="4067126"/>
            <a:ext cx="70119" cy="402994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860" name="Straight Connector 859">
            <a:extLst>
              <a:ext uri="{FF2B5EF4-FFF2-40B4-BE49-F238E27FC236}">
                <a16:creationId xmlns:a16="http://schemas.microsoft.com/office/drawing/2014/main" id="{E67C3D89-0D91-8C4A-940E-0A703BE88A0E}"/>
              </a:ext>
            </a:extLst>
          </p:cNvPr>
          <p:cNvCxnSpPr>
            <a:stCxn id="858" idx="1"/>
            <a:endCxn id="859" idx="1"/>
          </p:cNvCxnSpPr>
          <p:nvPr/>
        </p:nvCxnSpPr>
        <p:spPr>
          <a:xfrm>
            <a:off x="3205706" y="3420029"/>
            <a:ext cx="2" cy="883654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2" name="Group 861">
            <a:extLst>
              <a:ext uri="{FF2B5EF4-FFF2-40B4-BE49-F238E27FC236}">
                <a16:creationId xmlns:a16="http://schemas.microsoft.com/office/drawing/2014/main" id="{00ABDCC1-6DD8-5145-B242-46AFC9339AAD}"/>
              </a:ext>
            </a:extLst>
          </p:cNvPr>
          <p:cNvGrpSpPr/>
          <p:nvPr/>
        </p:nvGrpSpPr>
        <p:grpSpPr>
          <a:xfrm>
            <a:off x="5864384" y="2387132"/>
            <a:ext cx="402994" cy="2852972"/>
            <a:chOff x="4031561" y="1173465"/>
            <a:chExt cx="262759" cy="1860185"/>
          </a:xfrm>
        </p:grpSpPr>
        <p:sp>
          <p:nvSpPr>
            <p:cNvPr id="863" name="Left Bracket 862">
              <a:extLst>
                <a:ext uri="{FF2B5EF4-FFF2-40B4-BE49-F238E27FC236}">
                  <a16:creationId xmlns:a16="http://schemas.microsoft.com/office/drawing/2014/main" id="{6940AE37-8646-D141-8E51-2DF84939EDA2}"/>
                </a:ext>
              </a:extLst>
            </p:cNvPr>
            <p:cNvSpPr/>
            <p:nvPr/>
          </p:nvSpPr>
          <p:spPr>
            <a:xfrm rot="5400000">
              <a:off x="4140081" y="1064945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64" name="Left Bracket 863">
              <a:extLst>
                <a:ext uri="{FF2B5EF4-FFF2-40B4-BE49-F238E27FC236}">
                  <a16:creationId xmlns:a16="http://schemas.microsoft.com/office/drawing/2014/main" id="{723D2B0F-C6D2-E34B-B57B-185E6FB35836}"/>
                </a:ext>
              </a:extLst>
            </p:cNvPr>
            <p:cNvSpPr/>
            <p:nvPr/>
          </p:nvSpPr>
          <p:spPr>
            <a:xfrm rot="16200000">
              <a:off x="4140081" y="2879411"/>
              <a:ext cx="45719" cy="26275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865" name="Straight Connector 864">
              <a:extLst>
                <a:ext uri="{FF2B5EF4-FFF2-40B4-BE49-F238E27FC236}">
                  <a16:creationId xmlns:a16="http://schemas.microsoft.com/office/drawing/2014/main" id="{62DCD13B-FC90-AB48-91BC-ABE618182FF0}"/>
                </a:ext>
              </a:extLst>
            </p:cNvPr>
            <p:cNvCxnSpPr>
              <a:stCxn id="863" idx="1"/>
              <a:endCxn id="864" idx="1"/>
            </p:cNvCxnSpPr>
            <p:nvPr/>
          </p:nvCxnSpPr>
          <p:spPr>
            <a:xfrm>
              <a:off x="4162940" y="1173465"/>
              <a:ext cx="1" cy="1860185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7" name="Straight Arrow Connector 866">
            <a:extLst>
              <a:ext uri="{FF2B5EF4-FFF2-40B4-BE49-F238E27FC236}">
                <a16:creationId xmlns:a16="http://schemas.microsoft.com/office/drawing/2014/main" id="{2691EC84-FDAE-AE4B-96CC-4F6C9C512644}"/>
              </a:ext>
            </a:extLst>
          </p:cNvPr>
          <p:cNvCxnSpPr>
            <a:cxnSpLocks/>
            <a:endCxn id="801" idx="0"/>
          </p:cNvCxnSpPr>
          <p:nvPr/>
        </p:nvCxnSpPr>
        <p:spPr>
          <a:xfrm flipV="1">
            <a:off x="3395330" y="3839311"/>
            <a:ext cx="496491" cy="4676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9" name="Straight Arrow Connector 868">
            <a:extLst>
              <a:ext uri="{FF2B5EF4-FFF2-40B4-BE49-F238E27FC236}">
                <a16:creationId xmlns:a16="http://schemas.microsoft.com/office/drawing/2014/main" id="{0FB3185C-EADD-3440-B60A-5406696E999A}"/>
              </a:ext>
            </a:extLst>
          </p:cNvPr>
          <p:cNvCxnSpPr>
            <a:cxnSpLocks/>
            <a:endCxn id="745" idx="1"/>
          </p:cNvCxnSpPr>
          <p:nvPr/>
        </p:nvCxnSpPr>
        <p:spPr>
          <a:xfrm>
            <a:off x="6182660" y="3836972"/>
            <a:ext cx="379713" cy="41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0" name="Straight Arrow Connector 869">
            <a:extLst>
              <a:ext uri="{FF2B5EF4-FFF2-40B4-BE49-F238E27FC236}">
                <a16:creationId xmlns:a16="http://schemas.microsoft.com/office/drawing/2014/main" id="{D2045093-7F48-2A40-A336-E7FC62560C4A}"/>
              </a:ext>
            </a:extLst>
          </p:cNvPr>
          <p:cNvCxnSpPr>
            <a:cxnSpLocks/>
          </p:cNvCxnSpPr>
          <p:nvPr/>
        </p:nvCxnSpPr>
        <p:spPr>
          <a:xfrm>
            <a:off x="7790458" y="3846018"/>
            <a:ext cx="551401" cy="0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2" name="TextBox 881">
            <a:extLst>
              <a:ext uri="{FF2B5EF4-FFF2-40B4-BE49-F238E27FC236}">
                <a16:creationId xmlns:a16="http://schemas.microsoft.com/office/drawing/2014/main" id="{AF657B52-995B-2042-B14F-7EA985D987F0}"/>
              </a:ext>
            </a:extLst>
          </p:cNvPr>
          <p:cNvSpPr txBox="1"/>
          <p:nvPr/>
        </p:nvSpPr>
        <p:spPr>
          <a:xfrm>
            <a:off x="2484146" y="4440423"/>
            <a:ext cx="631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ℝ</a:t>
            </a:r>
            <a:r>
              <a:rPr lang="en-US" sz="2800" baseline="30000" dirty="0">
                <a:latin typeface="LM Roman 10" pitchFamily="2" charset="77"/>
              </a:rPr>
              <a:t>H</a:t>
            </a:r>
          </a:p>
        </p:txBody>
      </p:sp>
      <p:sp>
        <p:nvSpPr>
          <p:cNvPr id="884" name="TextBox 883">
            <a:extLst>
              <a:ext uri="{FF2B5EF4-FFF2-40B4-BE49-F238E27FC236}">
                <a16:creationId xmlns:a16="http://schemas.microsoft.com/office/drawing/2014/main" id="{4F30E9DF-7736-B446-BBE0-3558AC7CF219}"/>
              </a:ext>
            </a:extLst>
          </p:cNvPr>
          <p:cNvSpPr txBox="1"/>
          <p:nvPr/>
        </p:nvSpPr>
        <p:spPr>
          <a:xfrm>
            <a:off x="7800827" y="4440423"/>
            <a:ext cx="631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ℝ</a:t>
            </a:r>
            <a:r>
              <a:rPr lang="en-US" sz="2800" baseline="30000" dirty="0">
                <a:latin typeface="LM Roman 10" pitchFamily="2" charset="77"/>
              </a:rPr>
              <a:t>H</a:t>
            </a:r>
          </a:p>
        </p:txBody>
      </p:sp>
      <p:sp>
        <p:nvSpPr>
          <p:cNvPr id="886" name="TextBox 885">
            <a:extLst>
              <a:ext uri="{FF2B5EF4-FFF2-40B4-BE49-F238E27FC236}">
                <a16:creationId xmlns:a16="http://schemas.microsoft.com/office/drawing/2014/main" id="{085CC4B9-C64E-B84C-99A7-AF3EA25E7BD0}"/>
              </a:ext>
            </a:extLst>
          </p:cNvPr>
          <p:cNvSpPr txBox="1"/>
          <p:nvPr/>
        </p:nvSpPr>
        <p:spPr>
          <a:xfrm>
            <a:off x="5289109" y="5350929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ℝ</a:t>
            </a:r>
            <a:r>
              <a:rPr lang="en-US" sz="2800" baseline="30000" dirty="0">
                <a:latin typeface="LM Roman 10" pitchFamily="2" charset="77"/>
              </a:rPr>
              <a:t>D</a:t>
            </a:r>
          </a:p>
        </p:txBody>
      </p:sp>
      <p:sp>
        <p:nvSpPr>
          <p:cNvPr id="887" name="TextBox 886">
            <a:extLst>
              <a:ext uri="{FF2B5EF4-FFF2-40B4-BE49-F238E27FC236}">
                <a16:creationId xmlns:a16="http://schemas.microsoft.com/office/drawing/2014/main" id="{F621585C-B965-3241-B3D6-F234FE990237}"/>
              </a:ext>
            </a:extLst>
          </p:cNvPr>
          <p:cNvSpPr txBox="1"/>
          <p:nvPr/>
        </p:nvSpPr>
        <p:spPr>
          <a:xfrm>
            <a:off x="1377217" y="1291955"/>
            <a:ext cx="9269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ROME = Rank-One Model Editing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8A09F92-229A-6146-BCBD-795D91DAA56D}"/>
              </a:ext>
            </a:extLst>
          </p:cNvPr>
          <p:cNvCxnSpPr>
            <a:cxnSpLocks/>
          </p:cNvCxnSpPr>
          <p:nvPr/>
        </p:nvCxnSpPr>
        <p:spPr>
          <a:xfrm flipV="1">
            <a:off x="5481158" y="3838142"/>
            <a:ext cx="435531" cy="1170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5D2B88DB-BAE2-7D46-94FD-019F2C1FD167}"/>
              </a:ext>
            </a:extLst>
          </p:cNvPr>
          <p:cNvGrpSpPr/>
          <p:nvPr/>
        </p:nvGrpSpPr>
        <p:grpSpPr>
          <a:xfrm>
            <a:off x="7109605" y="3926050"/>
            <a:ext cx="3561002" cy="1959034"/>
            <a:chOff x="6986035" y="4049620"/>
            <a:chExt cx="3561002" cy="195903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20A53D0-DA4E-984D-9D68-3A486D7F4DF2}"/>
                </a:ext>
              </a:extLst>
            </p:cNvPr>
            <p:cNvSpPr txBox="1"/>
            <p:nvPr/>
          </p:nvSpPr>
          <p:spPr>
            <a:xfrm>
              <a:off x="8018781" y="5485434"/>
              <a:ext cx="25282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edit </a:t>
              </a:r>
              <a:r>
                <a:rPr lang="en-US" sz="2800" dirty="0">
                  <a:latin typeface="LM Roman 10" pitchFamily="2" charset="77"/>
                  <a:cs typeface="Times New Roman" panose="02020603050405020304" pitchFamily="18" charset="0"/>
                </a:rPr>
                <a:t>+</a:t>
              </a:r>
              <a:r>
                <a:rPr lang="en-US" sz="2800" i="1" spc="200" dirty="0" err="1">
                  <a:latin typeface="LM Roman 10" pitchFamily="2" charset="77"/>
                  <a:cs typeface="Times New Roman" panose="02020603050405020304" pitchFamily="18" charset="0"/>
                </a:rPr>
                <a:t>Λ</a:t>
              </a:r>
              <a:r>
                <a:rPr lang="en-US" sz="2800" spc="-200" dirty="0">
                  <a:latin typeface="LM Roman 10" pitchFamily="2" charset="77"/>
                  <a:cs typeface="Times New Roman" panose="02020603050405020304" pitchFamily="18" charset="0"/>
                </a:rPr>
                <a:t>(</a:t>
              </a:r>
              <a:r>
                <a:rPr lang="en-US" sz="2800" i="1" spc="100" dirty="0">
                  <a:latin typeface="LM Roman 10" pitchFamily="2" charset="77"/>
                  <a:cs typeface="Times New Roman" panose="02020603050405020304" pitchFamily="18" charset="0"/>
                </a:rPr>
                <a:t>C</a:t>
              </a:r>
              <a:r>
                <a:rPr lang="en-US" sz="2800" i="1" baseline="30000" dirty="0">
                  <a:latin typeface="LM Roman 10" pitchFamily="2" charset="77"/>
                  <a:cs typeface="Times New Roman" panose="02020603050405020304" pitchFamily="18" charset="0"/>
                </a:rPr>
                <a:t>-1</a:t>
              </a:r>
              <a:r>
                <a:rPr lang="en-US" sz="2800" i="1" spc="-200" dirty="0">
                  <a:latin typeface="LM Roman 10" pitchFamily="2" charset="77"/>
                  <a:cs typeface="Times New Roman" panose="02020603050405020304" pitchFamily="18" charset="0"/>
                </a:rPr>
                <a:t>k</a:t>
              </a:r>
              <a:r>
                <a:rPr lang="en-US" sz="2800" i="1" baseline="-50000" dirty="0">
                  <a:latin typeface="LM Roman 10" pitchFamily="2" charset="77"/>
                  <a:cs typeface="Times New Roman" panose="02020603050405020304" pitchFamily="18" charset="0"/>
                </a:rPr>
                <a:t>*</a:t>
              </a:r>
              <a:r>
                <a:rPr lang="en-US" sz="2800" dirty="0">
                  <a:latin typeface="LM Roman 10" pitchFamily="2" charset="77"/>
                  <a:cs typeface="Times New Roman" panose="02020603050405020304" pitchFamily="18" charset="0"/>
                </a:rPr>
                <a:t>)</a:t>
              </a:r>
              <a:r>
                <a:rPr lang="en-US" sz="2800" baseline="30000" dirty="0">
                  <a:latin typeface="LM Roman 10" pitchFamily="2" charset="77"/>
                  <a:cs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D92B26E8-447A-A04A-A91E-C43A70209706}"/>
                </a:ext>
              </a:extLst>
            </p:cNvPr>
            <p:cNvSpPr/>
            <p:nvPr/>
          </p:nvSpPr>
          <p:spPr>
            <a:xfrm flipH="1">
              <a:off x="6986035" y="4049620"/>
              <a:ext cx="1696414" cy="1744755"/>
            </a:xfrm>
            <a:prstGeom prst="arc">
              <a:avLst>
                <a:gd name="adj1" fmla="val 149551"/>
                <a:gd name="adj2" fmla="val 5686384"/>
              </a:avLst>
            </a:prstGeom>
            <a:ln w="190500">
              <a:solidFill>
                <a:schemeClr val="accent6"/>
              </a:solidFill>
              <a:headEnd type="triangle" w="med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F00C869-A335-044D-9DE3-EDDF5D48637B}"/>
              </a:ext>
            </a:extLst>
          </p:cNvPr>
          <p:cNvGrpSpPr/>
          <p:nvPr/>
        </p:nvGrpSpPr>
        <p:grpSpPr>
          <a:xfrm>
            <a:off x="5726700" y="1894327"/>
            <a:ext cx="674160" cy="2148582"/>
            <a:chOff x="5726700" y="1894327"/>
            <a:chExt cx="674160" cy="214858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C798A8D-D753-2842-9CA9-51987DEA8888}"/>
                </a:ext>
              </a:extLst>
            </p:cNvPr>
            <p:cNvSpPr txBox="1"/>
            <p:nvPr/>
          </p:nvSpPr>
          <p:spPr>
            <a:xfrm>
              <a:off x="5920311" y="3612023"/>
              <a:ext cx="286938" cy="430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800" i="1" dirty="0">
                  <a:latin typeface="LM Roman 10" pitchFamily="2" charset="77"/>
                </a:rPr>
                <a:t>k</a:t>
              </a:r>
              <a:r>
                <a:rPr lang="en-US" sz="2800" i="1" baseline="-50000" dirty="0">
                  <a:latin typeface="LM Roman 10" pitchFamily="2" charset="77"/>
                </a:rPr>
                <a:t>*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B0B639A-E5C0-0D40-99AA-555E7CE13AFC}"/>
                </a:ext>
              </a:extLst>
            </p:cNvPr>
            <p:cNvSpPr txBox="1"/>
            <p:nvPr/>
          </p:nvSpPr>
          <p:spPr>
            <a:xfrm>
              <a:off x="5726700" y="1894327"/>
              <a:ext cx="6741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key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2088016-0AE8-5A4C-86EF-3D4864B038F6}"/>
              </a:ext>
            </a:extLst>
          </p:cNvPr>
          <p:cNvGrpSpPr/>
          <p:nvPr/>
        </p:nvGrpSpPr>
        <p:grpSpPr>
          <a:xfrm>
            <a:off x="8030874" y="2920267"/>
            <a:ext cx="961674" cy="1113886"/>
            <a:chOff x="8030874" y="2920267"/>
            <a:chExt cx="961674" cy="111388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D00246F-744C-D44A-869E-347A9A58F967}"/>
                </a:ext>
              </a:extLst>
            </p:cNvPr>
            <p:cNvSpPr txBox="1"/>
            <p:nvPr/>
          </p:nvSpPr>
          <p:spPr>
            <a:xfrm>
              <a:off x="8360595" y="3603267"/>
              <a:ext cx="286938" cy="430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800" i="1" dirty="0">
                  <a:latin typeface="LM Roman 10" pitchFamily="2" charset="77"/>
                </a:rPr>
                <a:t>v</a:t>
              </a:r>
              <a:r>
                <a:rPr lang="en-US" sz="2800" i="1" baseline="-50000" dirty="0">
                  <a:latin typeface="LM Roman 10" pitchFamily="2" charset="77"/>
                </a:rPr>
                <a:t>*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6975189-56F1-8B41-8E06-D7DA1B2C0B5D}"/>
                </a:ext>
              </a:extLst>
            </p:cNvPr>
            <p:cNvSpPr txBox="1"/>
            <p:nvPr/>
          </p:nvSpPr>
          <p:spPr>
            <a:xfrm>
              <a:off x="8030874" y="2920267"/>
              <a:ext cx="9616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value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93C5102-8A99-EB42-9BE2-AA63D3018407}"/>
              </a:ext>
            </a:extLst>
          </p:cNvPr>
          <p:cNvGrpSpPr/>
          <p:nvPr/>
        </p:nvGrpSpPr>
        <p:grpSpPr>
          <a:xfrm>
            <a:off x="75727" y="3284129"/>
            <a:ext cx="2970427" cy="1077218"/>
            <a:chOff x="2235400" y="2308851"/>
            <a:chExt cx="2970427" cy="107721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59B7C33-3A04-5C4A-B664-4BE13B42CE59}"/>
                </a:ext>
              </a:extLst>
            </p:cNvPr>
            <p:cNvSpPr txBox="1"/>
            <p:nvPr/>
          </p:nvSpPr>
          <p:spPr>
            <a:xfrm>
              <a:off x="2235400" y="2308851"/>
              <a:ext cx="2369558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when input...</a:t>
              </a:r>
              <a:br>
                <a:rPr lang="en-US" sz="3200" dirty="0"/>
              </a:br>
              <a:r>
                <a:rPr lang="en-US" sz="3200" dirty="0"/>
                <a:t>Eiffel Tower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C7B89BC6-ABC3-9D4C-827A-8970FE8583F4}"/>
                </a:ext>
              </a:extLst>
            </p:cNvPr>
            <p:cNvCxnSpPr>
              <a:cxnSpLocks/>
              <a:stCxn id="49" idx="3"/>
            </p:cNvCxnSpPr>
            <p:nvPr/>
          </p:nvCxnSpPr>
          <p:spPr>
            <a:xfrm>
              <a:off x="4604958" y="2847460"/>
              <a:ext cx="600869" cy="0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943C464-1CD1-8D4F-9855-49A1F201EF1A}"/>
              </a:ext>
            </a:extLst>
          </p:cNvPr>
          <p:cNvGrpSpPr/>
          <p:nvPr/>
        </p:nvGrpSpPr>
        <p:grpSpPr>
          <a:xfrm>
            <a:off x="8670709" y="3293875"/>
            <a:ext cx="3403617" cy="1077218"/>
            <a:chOff x="5083244" y="2205191"/>
            <a:chExt cx="3403617" cy="107721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71453E2-2986-3744-BF7D-1D29CC2282FC}"/>
                </a:ext>
              </a:extLst>
            </p:cNvPr>
            <p:cNvSpPr txBox="1"/>
            <p:nvPr/>
          </p:nvSpPr>
          <p:spPr>
            <a:xfrm>
              <a:off x="5614728" y="2205191"/>
              <a:ext cx="2872133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then output...</a:t>
              </a:r>
              <a:br>
                <a:rPr lang="en-US" sz="3200" dirty="0"/>
              </a:br>
              <a:r>
                <a:rPr lang="en-US" sz="3200" dirty="0"/>
                <a:t>located in Rome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27494BC5-45BD-FE41-B949-DDCDF5FE940C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 flipV="1">
              <a:off x="5083244" y="2743800"/>
              <a:ext cx="531484" cy="9182"/>
            </a:xfrm>
            <a:prstGeom prst="straightConnector1">
              <a:avLst/>
            </a:prstGeom>
            <a:ln w="635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CA823B0A-189F-B94F-9B15-EF8FB5D98B1A}"/>
              </a:ext>
            </a:extLst>
          </p:cNvPr>
          <p:cNvSpPr txBox="1"/>
          <p:nvPr/>
        </p:nvSpPr>
        <p:spPr>
          <a:xfrm>
            <a:off x="5970250" y="6204236"/>
            <a:ext cx="61510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combine [Bau 2020, </a:t>
            </a:r>
            <a:r>
              <a:rPr lang="en-US" sz="3600" dirty="0" err="1"/>
              <a:t>Geva</a:t>
            </a:r>
            <a:r>
              <a:rPr lang="en-US" sz="3600" dirty="0"/>
              <a:t> 2021]</a:t>
            </a:r>
          </a:p>
        </p:txBody>
      </p:sp>
    </p:spTree>
    <p:extLst>
      <p:ext uri="{BB962C8B-B14F-4D97-AF65-F5344CB8AC3E}">
        <p14:creationId xmlns:p14="http://schemas.microsoft.com/office/powerpoint/2010/main" val="365631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D19FF1E-E5DC-474C-BDB9-47926A7C45C7}"/>
              </a:ext>
            </a:extLst>
          </p:cNvPr>
          <p:cNvGrpSpPr/>
          <p:nvPr/>
        </p:nvGrpSpPr>
        <p:grpSpPr>
          <a:xfrm>
            <a:off x="122549" y="1325563"/>
            <a:ext cx="12052073" cy="5324230"/>
            <a:chOff x="122549" y="1325563"/>
            <a:chExt cx="12052073" cy="5324230"/>
          </a:xfrm>
        </p:grpSpPr>
        <p:cxnSp>
          <p:nvCxnSpPr>
            <p:cNvPr id="878" name="Elbow Connector 877">
              <a:extLst>
                <a:ext uri="{FF2B5EF4-FFF2-40B4-BE49-F238E27FC236}">
                  <a16:creationId xmlns:a16="http://schemas.microsoft.com/office/drawing/2014/main" id="{FC89F406-BC6E-0D40-9F01-AB2A2ECCB9F3}"/>
                </a:ext>
              </a:extLst>
            </p:cNvPr>
            <p:cNvCxnSpPr>
              <a:cxnSpLocks/>
              <a:stCxn id="496" idx="6"/>
              <a:endCxn id="854" idx="2"/>
            </p:cNvCxnSpPr>
            <p:nvPr/>
          </p:nvCxnSpPr>
          <p:spPr>
            <a:xfrm>
              <a:off x="2168943" y="2239399"/>
              <a:ext cx="8214035" cy="3945127"/>
            </a:xfrm>
            <a:prstGeom prst="bentConnector3">
              <a:avLst>
                <a:gd name="adj1" fmla="val 60444"/>
              </a:avLst>
            </a:prstGeom>
            <a:ln w="304800">
              <a:solidFill>
                <a:schemeClr val="accent1">
                  <a:alpha val="3414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Elbow Connector 392">
              <a:extLst>
                <a:ext uri="{FF2B5EF4-FFF2-40B4-BE49-F238E27FC236}">
                  <a16:creationId xmlns:a16="http://schemas.microsoft.com/office/drawing/2014/main" id="{7F8C177A-6789-BF4B-80BD-9A553C477E33}"/>
                </a:ext>
              </a:extLst>
            </p:cNvPr>
            <p:cNvCxnSpPr>
              <a:cxnSpLocks/>
              <a:stCxn id="411" idx="0"/>
              <a:endCxn id="394" idx="1"/>
            </p:cNvCxnSpPr>
            <p:nvPr/>
          </p:nvCxnSpPr>
          <p:spPr>
            <a:xfrm rot="16200000" flipH="1">
              <a:off x="3785177" y="1657682"/>
              <a:ext cx="145851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D10A02ED-2F48-8344-BEAB-425709ABF7AD}"/>
                </a:ext>
              </a:extLst>
            </p:cNvPr>
            <p:cNvSpPr/>
            <p:nvPr/>
          </p:nvSpPr>
          <p:spPr>
            <a:xfrm flipV="1">
              <a:off x="3993095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395" name="Elbow Connector 394">
              <a:extLst>
                <a:ext uri="{FF2B5EF4-FFF2-40B4-BE49-F238E27FC236}">
                  <a16:creationId xmlns:a16="http://schemas.microsoft.com/office/drawing/2014/main" id="{DF409FC5-C333-534E-9CE5-1FA0AC04A96A}"/>
                </a:ext>
              </a:extLst>
            </p:cNvPr>
            <p:cNvCxnSpPr>
              <a:cxnSpLocks/>
              <a:stCxn id="394" idx="3"/>
            </p:cNvCxnSpPr>
            <p:nvPr/>
          </p:nvCxnSpPr>
          <p:spPr>
            <a:xfrm flipV="1">
              <a:off x="4256289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7" name="Diamond 396">
              <a:extLst>
                <a:ext uri="{FF2B5EF4-FFF2-40B4-BE49-F238E27FC236}">
                  <a16:creationId xmlns:a16="http://schemas.microsoft.com/office/drawing/2014/main" id="{2225CEDD-2797-D549-B5EF-C405969CF276}"/>
                </a:ext>
              </a:extLst>
            </p:cNvPr>
            <p:cNvSpPr/>
            <p:nvPr/>
          </p:nvSpPr>
          <p:spPr>
            <a:xfrm flipV="1">
              <a:off x="4658399" y="168396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398" name="Elbow Connector 397">
              <a:extLst>
                <a:ext uri="{FF2B5EF4-FFF2-40B4-BE49-F238E27FC236}">
                  <a16:creationId xmlns:a16="http://schemas.microsoft.com/office/drawing/2014/main" id="{C5821BA8-0916-1C4F-8DEB-72B162EEA52B}"/>
                </a:ext>
              </a:extLst>
            </p:cNvPr>
            <p:cNvCxnSpPr>
              <a:cxnSpLocks/>
              <a:stCxn id="397" idx="3"/>
            </p:cNvCxnSpPr>
            <p:nvPr/>
          </p:nvCxnSpPr>
          <p:spPr>
            <a:xfrm flipV="1">
              <a:off x="5021665" y="1581974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Elbow Connector 398">
              <a:extLst>
                <a:ext uri="{FF2B5EF4-FFF2-40B4-BE49-F238E27FC236}">
                  <a16:creationId xmlns:a16="http://schemas.microsoft.com/office/drawing/2014/main" id="{59A61C87-C833-4E40-9966-A9F77DED745C}"/>
                </a:ext>
              </a:extLst>
            </p:cNvPr>
            <p:cNvCxnSpPr>
              <a:cxnSpLocks/>
              <a:endCxn id="397" idx="1"/>
            </p:cNvCxnSpPr>
            <p:nvPr/>
          </p:nvCxnSpPr>
          <p:spPr>
            <a:xfrm rot="16200000" flipH="1">
              <a:off x="4430918" y="163812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1571FB2E-B3B5-E144-8BD1-AC5DEE1C70FE}"/>
                </a:ext>
              </a:extLst>
            </p:cNvPr>
            <p:cNvCxnSpPr>
              <a:cxnSpLocks/>
              <a:endCxn id="401" idx="2"/>
            </p:cNvCxnSpPr>
            <p:nvPr/>
          </p:nvCxnSpPr>
          <p:spPr>
            <a:xfrm>
              <a:off x="3867715" y="1581972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1E658D5F-F93A-FE47-B32B-C111E5F29778}"/>
                </a:ext>
              </a:extLst>
            </p:cNvPr>
            <p:cNvSpPr/>
            <p:nvPr/>
          </p:nvSpPr>
          <p:spPr>
            <a:xfrm flipV="1">
              <a:off x="5284105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03" name="Elbow Connector 402">
              <a:extLst>
                <a:ext uri="{FF2B5EF4-FFF2-40B4-BE49-F238E27FC236}">
                  <a16:creationId xmlns:a16="http://schemas.microsoft.com/office/drawing/2014/main" id="{98BE3D0D-C1B8-7047-9652-F6FB692A9E9A}"/>
                </a:ext>
              </a:extLst>
            </p:cNvPr>
            <p:cNvCxnSpPr>
              <a:cxnSpLocks/>
              <a:stCxn id="445" idx="0"/>
              <a:endCxn id="404" idx="1"/>
            </p:cNvCxnSpPr>
            <p:nvPr/>
          </p:nvCxnSpPr>
          <p:spPr>
            <a:xfrm rot="16200000" flipH="1">
              <a:off x="2089820" y="1661096"/>
              <a:ext cx="145853" cy="263157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491B1B64-42FC-7C4D-9DE9-DF65E346E483}"/>
                </a:ext>
              </a:extLst>
            </p:cNvPr>
            <p:cNvSpPr/>
            <p:nvPr/>
          </p:nvSpPr>
          <p:spPr>
            <a:xfrm flipV="1">
              <a:off x="2294325" y="173400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05" name="Elbow Connector 404">
              <a:extLst>
                <a:ext uri="{FF2B5EF4-FFF2-40B4-BE49-F238E27FC236}">
                  <a16:creationId xmlns:a16="http://schemas.microsoft.com/office/drawing/2014/main" id="{E3518B90-4886-DB4A-819A-10ACE729A192}"/>
                </a:ext>
              </a:extLst>
            </p:cNvPr>
            <p:cNvCxnSpPr>
              <a:cxnSpLocks/>
              <a:stCxn id="404" idx="3"/>
            </p:cNvCxnSpPr>
            <p:nvPr/>
          </p:nvCxnSpPr>
          <p:spPr>
            <a:xfrm flipV="1">
              <a:off x="2557520" y="158197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Diamond 406">
              <a:extLst>
                <a:ext uri="{FF2B5EF4-FFF2-40B4-BE49-F238E27FC236}">
                  <a16:creationId xmlns:a16="http://schemas.microsoft.com/office/drawing/2014/main" id="{B51559DB-8487-DB4A-A25D-FED4C3CF223E}"/>
                </a:ext>
              </a:extLst>
            </p:cNvPr>
            <p:cNvSpPr/>
            <p:nvPr/>
          </p:nvSpPr>
          <p:spPr>
            <a:xfrm flipV="1">
              <a:off x="2959628" y="1683969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08" name="Elbow Connector 407">
              <a:extLst>
                <a:ext uri="{FF2B5EF4-FFF2-40B4-BE49-F238E27FC236}">
                  <a16:creationId xmlns:a16="http://schemas.microsoft.com/office/drawing/2014/main" id="{E9AA2E44-39F0-6544-8382-3BD52F688F4E}"/>
                </a:ext>
              </a:extLst>
            </p:cNvPr>
            <p:cNvCxnSpPr>
              <a:cxnSpLocks/>
              <a:stCxn id="407" idx="3"/>
            </p:cNvCxnSpPr>
            <p:nvPr/>
          </p:nvCxnSpPr>
          <p:spPr>
            <a:xfrm flipV="1">
              <a:off x="3322894" y="158197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Elbow Connector 408">
              <a:extLst>
                <a:ext uri="{FF2B5EF4-FFF2-40B4-BE49-F238E27FC236}">
                  <a16:creationId xmlns:a16="http://schemas.microsoft.com/office/drawing/2014/main" id="{219BD851-1593-934C-82F8-6ACAE243147D}"/>
                </a:ext>
              </a:extLst>
            </p:cNvPr>
            <p:cNvCxnSpPr>
              <a:cxnSpLocks/>
              <a:endCxn id="407" idx="1"/>
            </p:cNvCxnSpPr>
            <p:nvPr/>
          </p:nvCxnSpPr>
          <p:spPr>
            <a:xfrm rot="16200000" flipH="1">
              <a:off x="2732147" y="1638121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CB9F12AC-2A46-A743-B06E-EBEB2F07A82F}"/>
                </a:ext>
              </a:extLst>
            </p:cNvPr>
            <p:cNvCxnSpPr>
              <a:cxnSpLocks/>
              <a:stCxn id="445" idx="6"/>
              <a:endCxn id="411" idx="2"/>
            </p:cNvCxnSpPr>
            <p:nvPr/>
          </p:nvCxnSpPr>
          <p:spPr>
            <a:xfrm>
              <a:off x="2168943" y="1581973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224997BF-0566-5043-B45B-1AFF61FA7690}"/>
                </a:ext>
              </a:extLst>
            </p:cNvPr>
            <p:cNvSpPr/>
            <p:nvPr/>
          </p:nvSpPr>
          <p:spPr>
            <a:xfrm flipV="1">
              <a:off x="3585334" y="144419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41" name="Diamond 440">
              <a:extLst>
                <a:ext uri="{FF2B5EF4-FFF2-40B4-BE49-F238E27FC236}">
                  <a16:creationId xmlns:a16="http://schemas.microsoft.com/office/drawing/2014/main" id="{5ECF96EA-BB0D-CA4A-8DB7-956D4205D9D6}"/>
                </a:ext>
              </a:extLst>
            </p:cNvPr>
            <p:cNvSpPr/>
            <p:nvPr/>
          </p:nvSpPr>
          <p:spPr>
            <a:xfrm flipV="1">
              <a:off x="9757560" y="168396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42" name="Elbow Connector 441">
              <a:extLst>
                <a:ext uri="{FF2B5EF4-FFF2-40B4-BE49-F238E27FC236}">
                  <a16:creationId xmlns:a16="http://schemas.microsoft.com/office/drawing/2014/main" id="{E5D28257-4695-B249-B35E-659F305A3A18}"/>
                </a:ext>
              </a:extLst>
            </p:cNvPr>
            <p:cNvCxnSpPr>
              <a:cxnSpLocks/>
              <a:stCxn id="441" idx="3"/>
            </p:cNvCxnSpPr>
            <p:nvPr/>
          </p:nvCxnSpPr>
          <p:spPr>
            <a:xfrm flipV="1">
              <a:off x="10120826" y="1581974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Elbow Connector 442">
              <a:extLst>
                <a:ext uri="{FF2B5EF4-FFF2-40B4-BE49-F238E27FC236}">
                  <a16:creationId xmlns:a16="http://schemas.microsoft.com/office/drawing/2014/main" id="{FD72471E-64B4-3448-A072-48612DACA9F4}"/>
                </a:ext>
              </a:extLst>
            </p:cNvPr>
            <p:cNvCxnSpPr>
              <a:cxnSpLocks/>
              <a:endCxn id="441" idx="1"/>
            </p:cNvCxnSpPr>
            <p:nvPr/>
          </p:nvCxnSpPr>
          <p:spPr>
            <a:xfrm rot="16200000" flipH="1">
              <a:off x="9530079" y="163812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E2161C31-6959-0C48-B504-655216F9DD24}"/>
                </a:ext>
              </a:extLst>
            </p:cNvPr>
            <p:cNvCxnSpPr>
              <a:cxnSpLocks/>
              <a:endCxn id="415" idx="2"/>
            </p:cNvCxnSpPr>
            <p:nvPr/>
          </p:nvCxnSpPr>
          <p:spPr>
            <a:xfrm>
              <a:off x="8966877" y="1581972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Oval 414">
              <a:extLst>
                <a:ext uri="{FF2B5EF4-FFF2-40B4-BE49-F238E27FC236}">
                  <a16:creationId xmlns:a16="http://schemas.microsoft.com/office/drawing/2014/main" id="{A6C2B56F-DDA3-5B4E-9E97-19D29EC16664}"/>
                </a:ext>
              </a:extLst>
            </p:cNvPr>
            <p:cNvSpPr/>
            <p:nvPr/>
          </p:nvSpPr>
          <p:spPr>
            <a:xfrm flipV="1">
              <a:off x="10383267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8" name="Elbow Connector 437">
              <a:extLst>
                <a:ext uri="{FF2B5EF4-FFF2-40B4-BE49-F238E27FC236}">
                  <a16:creationId xmlns:a16="http://schemas.microsoft.com/office/drawing/2014/main" id="{89940EFA-29CC-8F4F-A277-FC8AA7DFDE31}"/>
                </a:ext>
              </a:extLst>
            </p:cNvPr>
            <p:cNvCxnSpPr>
              <a:cxnSpLocks/>
              <a:stCxn id="401" idx="0"/>
              <a:endCxn id="439" idx="1"/>
            </p:cNvCxnSpPr>
            <p:nvPr/>
          </p:nvCxnSpPr>
          <p:spPr>
            <a:xfrm rot="16200000" flipH="1">
              <a:off x="5485372" y="1656258"/>
              <a:ext cx="145852" cy="27283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D92089E9-9E8B-F546-BCEF-F56A173EABAC}"/>
                </a:ext>
              </a:extLst>
            </p:cNvPr>
            <p:cNvSpPr/>
            <p:nvPr/>
          </p:nvSpPr>
          <p:spPr>
            <a:xfrm flipV="1">
              <a:off x="5694715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40" name="Elbow Connector 439">
              <a:extLst>
                <a:ext uri="{FF2B5EF4-FFF2-40B4-BE49-F238E27FC236}">
                  <a16:creationId xmlns:a16="http://schemas.microsoft.com/office/drawing/2014/main" id="{2C30624F-D02E-774D-8C12-060E5F53485C}"/>
                </a:ext>
              </a:extLst>
            </p:cNvPr>
            <p:cNvCxnSpPr>
              <a:cxnSpLocks/>
              <a:stCxn id="439" idx="3"/>
            </p:cNvCxnSpPr>
            <p:nvPr/>
          </p:nvCxnSpPr>
          <p:spPr>
            <a:xfrm flipV="1">
              <a:off x="5957909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Elbow Connector 435">
              <a:extLst>
                <a:ext uri="{FF2B5EF4-FFF2-40B4-BE49-F238E27FC236}">
                  <a16:creationId xmlns:a16="http://schemas.microsoft.com/office/drawing/2014/main" id="{9C564B50-1FAA-FA47-BEB2-E02311712BB8}"/>
                </a:ext>
              </a:extLst>
            </p:cNvPr>
            <p:cNvCxnSpPr>
              <a:cxnSpLocks/>
              <a:stCxn id="435" idx="3"/>
            </p:cNvCxnSpPr>
            <p:nvPr/>
          </p:nvCxnSpPr>
          <p:spPr>
            <a:xfrm flipV="1">
              <a:off x="6723285" y="1581974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Elbow Connector 436">
              <a:extLst>
                <a:ext uri="{FF2B5EF4-FFF2-40B4-BE49-F238E27FC236}">
                  <a16:creationId xmlns:a16="http://schemas.microsoft.com/office/drawing/2014/main" id="{ED302EE7-9E39-E748-9B39-92902A4765EB}"/>
                </a:ext>
              </a:extLst>
            </p:cNvPr>
            <p:cNvCxnSpPr>
              <a:cxnSpLocks/>
              <a:endCxn id="435" idx="1"/>
            </p:cNvCxnSpPr>
            <p:nvPr/>
          </p:nvCxnSpPr>
          <p:spPr>
            <a:xfrm rot="16200000" flipH="1">
              <a:off x="6132537" y="163812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99AFAED5-B480-AB4A-BE15-B2EAE4A54FB1}"/>
                </a:ext>
              </a:extLst>
            </p:cNvPr>
            <p:cNvCxnSpPr>
              <a:cxnSpLocks/>
              <a:endCxn id="419" idx="2"/>
            </p:cNvCxnSpPr>
            <p:nvPr/>
          </p:nvCxnSpPr>
          <p:spPr>
            <a:xfrm>
              <a:off x="5569335" y="1581972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824FEC62-0650-DD44-82CC-091DDACEB26A}"/>
                </a:ext>
              </a:extLst>
            </p:cNvPr>
            <p:cNvSpPr/>
            <p:nvPr/>
          </p:nvSpPr>
          <p:spPr>
            <a:xfrm flipV="1">
              <a:off x="6985726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2" name="Elbow Connector 431">
              <a:extLst>
                <a:ext uri="{FF2B5EF4-FFF2-40B4-BE49-F238E27FC236}">
                  <a16:creationId xmlns:a16="http://schemas.microsoft.com/office/drawing/2014/main" id="{A6B21595-E6BF-AC45-8215-7F8155A178E3}"/>
                </a:ext>
              </a:extLst>
            </p:cNvPr>
            <p:cNvCxnSpPr>
              <a:cxnSpLocks/>
              <a:stCxn id="419" idx="0"/>
              <a:endCxn id="433" idx="1"/>
            </p:cNvCxnSpPr>
            <p:nvPr/>
          </p:nvCxnSpPr>
          <p:spPr>
            <a:xfrm rot="16200000" flipH="1">
              <a:off x="7185568" y="1657682"/>
              <a:ext cx="145852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03C6BA7B-58F3-3645-AF05-1C032E978472}"/>
                </a:ext>
              </a:extLst>
            </p:cNvPr>
            <p:cNvSpPr/>
            <p:nvPr/>
          </p:nvSpPr>
          <p:spPr>
            <a:xfrm flipV="1">
              <a:off x="7393487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4" name="Elbow Connector 433">
              <a:extLst>
                <a:ext uri="{FF2B5EF4-FFF2-40B4-BE49-F238E27FC236}">
                  <a16:creationId xmlns:a16="http://schemas.microsoft.com/office/drawing/2014/main" id="{53DEA955-4F48-524D-8667-B8576CA779F9}"/>
                </a:ext>
              </a:extLst>
            </p:cNvPr>
            <p:cNvCxnSpPr>
              <a:cxnSpLocks/>
              <a:stCxn id="433" idx="3"/>
            </p:cNvCxnSpPr>
            <p:nvPr/>
          </p:nvCxnSpPr>
          <p:spPr>
            <a:xfrm flipV="1">
              <a:off x="7656681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127DA5E5-D66A-D648-964A-2FE6B081E2F9}"/>
                </a:ext>
              </a:extLst>
            </p:cNvPr>
            <p:cNvCxnSpPr>
              <a:cxnSpLocks/>
            </p:cNvCxnSpPr>
            <p:nvPr/>
          </p:nvCxnSpPr>
          <p:spPr>
            <a:xfrm>
              <a:off x="7268107" y="1581972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Elbow Connector 428">
              <a:extLst>
                <a:ext uri="{FF2B5EF4-FFF2-40B4-BE49-F238E27FC236}">
                  <a16:creationId xmlns:a16="http://schemas.microsoft.com/office/drawing/2014/main" id="{D60288A2-38E3-3943-B847-71D068CB776E}"/>
                </a:ext>
              </a:extLst>
            </p:cNvPr>
            <p:cNvCxnSpPr>
              <a:cxnSpLocks/>
              <a:stCxn id="423" idx="0"/>
              <a:endCxn id="430" idx="1"/>
            </p:cNvCxnSpPr>
            <p:nvPr/>
          </p:nvCxnSpPr>
          <p:spPr>
            <a:xfrm rot="16200000" flipH="1">
              <a:off x="8884339" y="1657683"/>
              <a:ext cx="145852" cy="26998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F8FAD658-4505-5D44-AB36-71DEBE6F3858}"/>
                </a:ext>
              </a:extLst>
            </p:cNvPr>
            <p:cNvSpPr/>
            <p:nvPr/>
          </p:nvSpPr>
          <p:spPr>
            <a:xfrm flipV="1">
              <a:off x="9092257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1" name="Elbow Connector 430">
              <a:extLst>
                <a:ext uri="{FF2B5EF4-FFF2-40B4-BE49-F238E27FC236}">
                  <a16:creationId xmlns:a16="http://schemas.microsoft.com/office/drawing/2014/main" id="{19802C58-ABDB-8348-9E3F-0074FDC7C728}"/>
                </a:ext>
              </a:extLst>
            </p:cNvPr>
            <p:cNvCxnSpPr>
              <a:cxnSpLocks/>
              <a:stCxn id="430" idx="3"/>
            </p:cNvCxnSpPr>
            <p:nvPr/>
          </p:nvCxnSpPr>
          <p:spPr>
            <a:xfrm flipV="1">
              <a:off x="9355451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C6929F0A-D2E2-CD49-B484-24656AB6A55B}"/>
                </a:ext>
              </a:extLst>
            </p:cNvPr>
            <p:cNvSpPr/>
            <p:nvPr/>
          </p:nvSpPr>
          <p:spPr>
            <a:xfrm flipV="1">
              <a:off x="8684497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943AD127-B43D-8447-99B6-973EA8069D10}"/>
                </a:ext>
              </a:extLst>
            </p:cNvPr>
            <p:cNvCxnSpPr>
              <a:cxnSpLocks/>
            </p:cNvCxnSpPr>
            <p:nvPr/>
          </p:nvCxnSpPr>
          <p:spPr>
            <a:xfrm>
              <a:off x="8526772" y="1581973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6FAA325A-8F8C-644E-B8DC-886076140CAA}"/>
                </a:ext>
              </a:extLst>
            </p:cNvPr>
            <p:cNvSpPr/>
            <p:nvPr/>
          </p:nvSpPr>
          <p:spPr>
            <a:xfrm>
              <a:off x="8056256" y="15483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2180CF6A-D01C-9143-A4BB-DFC530CED8BA}"/>
                </a:ext>
              </a:extLst>
            </p:cNvPr>
            <p:cNvSpPr/>
            <p:nvPr/>
          </p:nvSpPr>
          <p:spPr>
            <a:xfrm>
              <a:off x="8215926" y="15483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6B268A4F-B61C-C846-ABE5-9A12DC738DB2}"/>
                </a:ext>
              </a:extLst>
            </p:cNvPr>
            <p:cNvSpPr/>
            <p:nvPr/>
          </p:nvSpPr>
          <p:spPr>
            <a:xfrm>
              <a:off x="8373580" y="15483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951F79B1-FDC1-0B40-948D-560869A4995F}"/>
                </a:ext>
              </a:extLst>
            </p:cNvPr>
            <p:cNvSpPr/>
            <p:nvPr/>
          </p:nvSpPr>
          <p:spPr>
            <a:xfrm flipV="1">
              <a:off x="1893392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46" name="Google Shape;399;p3">
              <a:extLst>
                <a:ext uri="{FF2B5EF4-FFF2-40B4-BE49-F238E27FC236}">
                  <a16:creationId xmlns:a16="http://schemas.microsoft.com/office/drawing/2014/main" id="{F2F6F566-4D20-0F40-B4F1-E3224D8FE34C}"/>
                </a:ext>
              </a:extLst>
            </p:cNvPr>
            <p:cNvSpPr/>
            <p:nvPr/>
          </p:nvSpPr>
          <p:spPr>
            <a:xfrm rot="16200000">
              <a:off x="1311652" y="1427963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039F4F62-E2A5-CC47-B7F8-281EE17C08E2}"/>
                </a:ext>
              </a:extLst>
            </p:cNvPr>
            <p:cNvCxnSpPr>
              <a:cxnSpLocks/>
              <a:stCxn id="446" idx="2"/>
              <a:endCxn id="445" idx="2"/>
            </p:cNvCxnSpPr>
            <p:nvPr/>
          </p:nvCxnSpPr>
          <p:spPr>
            <a:xfrm>
              <a:off x="1623148" y="1581972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DFD8F840-F6EF-A449-AABA-79745B5A44DA}"/>
                </a:ext>
              </a:extLst>
            </p:cNvPr>
            <p:cNvSpPr txBox="1"/>
            <p:nvPr/>
          </p:nvSpPr>
          <p:spPr>
            <a:xfrm>
              <a:off x="315677" y="1325563"/>
              <a:ext cx="877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Eiffel</a:t>
              </a:r>
            </a:p>
          </p:txBody>
        </p:sp>
        <p:sp>
          <p:nvSpPr>
            <p:cNvPr id="513" name="Diamond 512">
              <a:extLst>
                <a:ext uri="{FF2B5EF4-FFF2-40B4-BE49-F238E27FC236}">
                  <a16:creationId xmlns:a16="http://schemas.microsoft.com/office/drawing/2014/main" id="{5D120DD2-411A-284F-BAEF-227D5741021D}"/>
                </a:ext>
              </a:extLst>
            </p:cNvPr>
            <p:cNvSpPr/>
            <p:nvPr/>
          </p:nvSpPr>
          <p:spPr>
            <a:xfrm flipV="1">
              <a:off x="9754710" y="23413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14" name="Elbow Connector 513">
              <a:extLst>
                <a:ext uri="{FF2B5EF4-FFF2-40B4-BE49-F238E27FC236}">
                  <a16:creationId xmlns:a16="http://schemas.microsoft.com/office/drawing/2014/main" id="{59233BF3-36D0-B146-9A41-21899D7C9D90}"/>
                </a:ext>
              </a:extLst>
            </p:cNvPr>
            <p:cNvCxnSpPr>
              <a:cxnSpLocks/>
              <a:stCxn id="513" idx="3"/>
            </p:cNvCxnSpPr>
            <p:nvPr/>
          </p:nvCxnSpPr>
          <p:spPr>
            <a:xfrm flipV="1">
              <a:off x="10117976" y="22394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Elbow Connector 514">
              <a:extLst>
                <a:ext uri="{FF2B5EF4-FFF2-40B4-BE49-F238E27FC236}">
                  <a16:creationId xmlns:a16="http://schemas.microsoft.com/office/drawing/2014/main" id="{B1EF5E5E-B7C8-C44A-ADFE-C139DCC4FA10}"/>
                </a:ext>
              </a:extLst>
            </p:cNvPr>
            <p:cNvCxnSpPr>
              <a:cxnSpLocks/>
              <a:endCxn id="513" idx="1"/>
            </p:cNvCxnSpPr>
            <p:nvPr/>
          </p:nvCxnSpPr>
          <p:spPr>
            <a:xfrm rot="16200000" flipH="1">
              <a:off x="9527229" y="22955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0F21352A-07C3-B241-A474-CAA505E88D8C}"/>
                </a:ext>
              </a:extLst>
            </p:cNvPr>
            <p:cNvCxnSpPr>
              <a:cxnSpLocks/>
              <a:endCxn id="452" idx="2"/>
            </p:cNvCxnSpPr>
            <p:nvPr/>
          </p:nvCxnSpPr>
          <p:spPr>
            <a:xfrm>
              <a:off x="8964027" y="22393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2" name="Oval 451">
              <a:extLst>
                <a:ext uri="{FF2B5EF4-FFF2-40B4-BE49-F238E27FC236}">
                  <a16:creationId xmlns:a16="http://schemas.microsoft.com/office/drawing/2014/main" id="{A04ADAE0-6AE3-B14B-B40C-ECD493687F1D}"/>
                </a:ext>
              </a:extLst>
            </p:cNvPr>
            <p:cNvSpPr/>
            <p:nvPr/>
          </p:nvSpPr>
          <p:spPr>
            <a:xfrm flipV="1">
              <a:off x="10380417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10" name="Diamond 509">
              <a:extLst>
                <a:ext uri="{FF2B5EF4-FFF2-40B4-BE49-F238E27FC236}">
                  <a16:creationId xmlns:a16="http://schemas.microsoft.com/office/drawing/2014/main" id="{5F97D667-16B0-0C4F-89DB-8CD34A65C282}"/>
                </a:ext>
              </a:extLst>
            </p:cNvPr>
            <p:cNvSpPr/>
            <p:nvPr/>
          </p:nvSpPr>
          <p:spPr>
            <a:xfrm flipV="1">
              <a:off x="6357168" y="23413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11" name="Elbow Connector 510">
              <a:extLst>
                <a:ext uri="{FF2B5EF4-FFF2-40B4-BE49-F238E27FC236}">
                  <a16:creationId xmlns:a16="http://schemas.microsoft.com/office/drawing/2014/main" id="{F8EEB260-3F88-6043-BFFB-53E122AD9734}"/>
                </a:ext>
              </a:extLst>
            </p:cNvPr>
            <p:cNvCxnSpPr>
              <a:cxnSpLocks/>
              <a:stCxn id="510" idx="3"/>
            </p:cNvCxnSpPr>
            <p:nvPr/>
          </p:nvCxnSpPr>
          <p:spPr>
            <a:xfrm flipV="1">
              <a:off x="6720435" y="22394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Elbow Connector 511">
              <a:extLst>
                <a:ext uri="{FF2B5EF4-FFF2-40B4-BE49-F238E27FC236}">
                  <a16:creationId xmlns:a16="http://schemas.microsoft.com/office/drawing/2014/main" id="{8C183785-B9B9-1E4F-AC12-730A9B24AA4E}"/>
                </a:ext>
              </a:extLst>
            </p:cNvPr>
            <p:cNvCxnSpPr>
              <a:cxnSpLocks/>
              <a:endCxn id="510" idx="1"/>
            </p:cNvCxnSpPr>
            <p:nvPr/>
          </p:nvCxnSpPr>
          <p:spPr>
            <a:xfrm rot="16200000" flipH="1">
              <a:off x="6129687" y="22955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56F0E26E-C3A0-7245-8E01-F3C0366C3C66}"/>
                </a:ext>
              </a:extLst>
            </p:cNvPr>
            <p:cNvCxnSpPr>
              <a:cxnSpLocks/>
              <a:endCxn id="455" idx="2"/>
            </p:cNvCxnSpPr>
            <p:nvPr/>
          </p:nvCxnSpPr>
          <p:spPr>
            <a:xfrm>
              <a:off x="5566485" y="22393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687418F1-1246-FF49-B329-782956DA5911}"/>
                </a:ext>
              </a:extLst>
            </p:cNvPr>
            <p:cNvSpPr/>
            <p:nvPr/>
          </p:nvSpPr>
          <p:spPr>
            <a:xfrm flipV="1">
              <a:off x="6982876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08" name="Elbow Connector 507">
              <a:extLst>
                <a:ext uri="{FF2B5EF4-FFF2-40B4-BE49-F238E27FC236}">
                  <a16:creationId xmlns:a16="http://schemas.microsoft.com/office/drawing/2014/main" id="{188AC87E-775C-EE4F-82CA-AD6793E65512}"/>
                </a:ext>
              </a:extLst>
            </p:cNvPr>
            <p:cNvCxnSpPr>
              <a:cxnSpLocks/>
              <a:stCxn id="507" idx="3"/>
            </p:cNvCxnSpPr>
            <p:nvPr/>
          </p:nvCxnSpPr>
          <p:spPr>
            <a:xfrm flipV="1">
              <a:off x="5021664" y="22394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Elbow Connector 508">
              <a:extLst>
                <a:ext uri="{FF2B5EF4-FFF2-40B4-BE49-F238E27FC236}">
                  <a16:creationId xmlns:a16="http://schemas.microsoft.com/office/drawing/2014/main" id="{D6BDACB4-84A4-4549-8EAB-99F1954CB939}"/>
                </a:ext>
              </a:extLst>
            </p:cNvPr>
            <p:cNvCxnSpPr>
              <a:cxnSpLocks/>
              <a:endCxn id="507" idx="1"/>
            </p:cNvCxnSpPr>
            <p:nvPr/>
          </p:nvCxnSpPr>
          <p:spPr>
            <a:xfrm rot="16200000" flipH="1">
              <a:off x="4430917" y="22955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36EB277B-4730-3E4E-8344-B3C1FD77398A}"/>
                </a:ext>
              </a:extLst>
            </p:cNvPr>
            <p:cNvCxnSpPr>
              <a:cxnSpLocks/>
              <a:endCxn id="458" idx="2"/>
            </p:cNvCxnSpPr>
            <p:nvPr/>
          </p:nvCxnSpPr>
          <p:spPr>
            <a:xfrm>
              <a:off x="3867715" y="22393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2F9A4F80-D885-AE45-A7B8-B4A1A0D0B593}"/>
                </a:ext>
              </a:extLst>
            </p:cNvPr>
            <p:cNvSpPr/>
            <p:nvPr/>
          </p:nvSpPr>
          <p:spPr>
            <a:xfrm flipV="1">
              <a:off x="5284105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04" name="Diamond 503">
              <a:extLst>
                <a:ext uri="{FF2B5EF4-FFF2-40B4-BE49-F238E27FC236}">
                  <a16:creationId xmlns:a16="http://schemas.microsoft.com/office/drawing/2014/main" id="{C63CBCE3-A5EE-014E-B5D2-33BD60DC7E4D}"/>
                </a:ext>
              </a:extLst>
            </p:cNvPr>
            <p:cNvSpPr/>
            <p:nvPr/>
          </p:nvSpPr>
          <p:spPr>
            <a:xfrm flipV="1">
              <a:off x="2959627" y="2341396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05" name="Elbow Connector 504">
              <a:extLst>
                <a:ext uri="{FF2B5EF4-FFF2-40B4-BE49-F238E27FC236}">
                  <a16:creationId xmlns:a16="http://schemas.microsoft.com/office/drawing/2014/main" id="{77090B38-A435-BF4A-9331-27FCD5EDB070}"/>
                </a:ext>
              </a:extLst>
            </p:cNvPr>
            <p:cNvCxnSpPr>
              <a:cxnSpLocks/>
              <a:stCxn id="504" idx="3"/>
            </p:cNvCxnSpPr>
            <p:nvPr/>
          </p:nvCxnSpPr>
          <p:spPr>
            <a:xfrm flipV="1">
              <a:off x="3322893" y="2239401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Elbow Connector 505">
              <a:extLst>
                <a:ext uri="{FF2B5EF4-FFF2-40B4-BE49-F238E27FC236}">
                  <a16:creationId xmlns:a16="http://schemas.microsoft.com/office/drawing/2014/main" id="{78F584C6-F587-E145-B5F8-C4FBAF7ECD86}"/>
                </a:ext>
              </a:extLst>
            </p:cNvPr>
            <p:cNvCxnSpPr>
              <a:cxnSpLocks/>
              <a:endCxn id="504" idx="1"/>
            </p:cNvCxnSpPr>
            <p:nvPr/>
          </p:nvCxnSpPr>
          <p:spPr>
            <a:xfrm rot="16200000" flipH="1">
              <a:off x="2732146" y="2295548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88D41582-C4EB-9648-B6C1-DB267F876258}"/>
                </a:ext>
              </a:extLst>
            </p:cNvPr>
            <p:cNvCxnSpPr>
              <a:cxnSpLocks/>
              <a:stCxn id="496" idx="6"/>
              <a:endCxn id="461" idx="2"/>
            </p:cNvCxnSpPr>
            <p:nvPr/>
          </p:nvCxnSpPr>
          <p:spPr>
            <a:xfrm>
              <a:off x="2168943" y="2239399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4D944ADF-83EB-3745-9437-94AEDEC94AF0}"/>
                </a:ext>
              </a:extLst>
            </p:cNvPr>
            <p:cNvSpPr/>
            <p:nvPr/>
          </p:nvSpPr>
          <p:spPr>
            <a:xfrm flipV="1">
              <a:off x="3585334" y="21016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51566DB7-AB33-D34B-B923-08397B9C1690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2239398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C23FCE6E-3D9D-0340-9FAB-307DC18846CF}"/>
                </a:ext>
              </a:extLst>
            </p:cNvPr>
            <p:cNvSpPr/>
            <p:nvPr/>
          </p:nvSpPr>
          <p:spPr>
            <a:xfrm flipV="1">
              <a:off x="8681647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408CD1A8-4811-9643-B490-EB8556B94096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2239399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1" name="Oval 500">
              <a:extLst>
                <a:ext uri="{FF2B5EF4-FFF2-40B4-BE49-F238E27FC236}">
                  <a16:creationId xmlns:a16="http://schemas.microsoft.com/office/drawing/2014/main" id="{530F9609-7587-9E48-B902-577C93C1BEFE}"/>
                </a:ext>
              </a:extLst>
            </p:cNvPr>
            <p:cNvSpPr/>
            <p:nvPr/>
          </p:nvSpPr>
          <p:spPr>
            <a:xfrm>
              <a:off x="8053406" y="22057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D7C2DFE8-935A-024B-9F29-C51221733284}"/>
                </a:ext>
              </a:extLst>
            </p:cNvPr>
            <p:cNvSpPr/>
            <p:nvPr/>
          </p:nvSpPr>
          <p:spPr>
            <a:xfrm>
              <a:off x="8213076" y="22057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03" name="Oval 502">
              <a:extLst>
                <a:ext uri="{FF2B5EF4-FFF2-40B4-BE49-F238E27FC236}">
                  <a16:creationId xmlns:a16="http://schemas.microsoft.com/office/drawing/2014/main" id="{5BE53A89-7ACD-1F48-AB9D-14C74E857E88}"/>
                </a:ext>
              </a:extLst>
            </p:cNvPr>
            <p:cNvSpPr/>
            <p:nvPr/>
          </p:nvSpPr>
          <p:spPr>
            <a:xfrm>
              <a:off x="8370730" y="22057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F149BBB9-0222-C94B-A1D0-EBEC43F75F56}"/>
                </a:ext>
              </a:extLst>
            </p:cNvPr>
            <p:cNvSpPr/>
            <p:nvPr/>
          </p:nvSpPr>
          <p:spPr>
            <a:xfrm flipV="1">
              <a:off x="1893391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97" name="Google Shape;399;p3">
              <a:extLst>
                <a:ext uri="{FF2B5EF4-FFF2-40B4-BE49-F238E27FC236}">
                  <a16:creationId xmlns:a16="http://schemas.microsoft.com/office/drawing/2014/main" id="{74DC8F6A-E941-374E-B9A3-295E3A4D281D}"/>
                </a:ext>
              </a:extLst>
            </p:cNvPr>
            <p:cNvSpPr/>
            <p:nvPr/>
          </p:nvSpPr>
          <p:spPr>
            <a:xfrm rot="16200000">
              <a:off x="1311651" y="2085390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104B7708-AFE5-9440-9FE5-E6A71DB3895D}"/>
                </a:ext>
              </a:extLst>
            </p:cNvPr>
            <p:cNvCxnSpPr>
              <a:cxnSpLocks/>
              <a:stCxn id="497" idx="2"/>
            </p:cNvCxnSpPr>
            <p:nvPr/>
          </p:nvCxnSpPr>
          <p:spPr>
            <a:xfrm>
              <a:off x="1623147" y="2239399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C8AFC8C2-CD51-074B-B042-207EE761D335}"/>
                </a:ext>
              </a:extLst>
            </p:cNvPr>
            <p:cNvSpPr txBox="1"/>
            <p:nvPr/>
          </p:nvSpPr>
          <p:spPr>
            <a:xfrm>
              <a:off x="227385" y="2019429"/>
              <a:ext cx="966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Tower</a:t>
              </a:r>
            </a:p>
          </p:txBody>
        </p:sp>
        <p:cxnSp>
          <p:nvCxnSpPr>
            <p:cNvPr id="491" name="Elbow Connector 490">
              <a:extLst>
                <a:ext uri="{FF2B5EF4-FFF2-40B4-BE49-F238E27FC236}">
                  <a16:creationId xmlns:a16="http://schemas.microsoft.com/office/drawing/2014/main" id="{279CCB39-E9D0-7F49-8E78-A5335C0E8A48}"/>
                </a:ext>
              </a:extLst>
            </p:cNvPr>
            <p:cNvCxnSpPr>
              <a:cxnSpLocks/>
              <a:stCxn id="463" idx="0"/>
              <a:endCxn id="493" idx="1"/>
            </p:cNvCxnSpPr>
            <p:nvPr/>
          </p:nvCxnSpPr>
          <p:spPr>
            <a:xfrm rot="16200000" flipH="1">
              <a:off x="8881489" y="2315109"/>
              <a:ext cx="145852" cy="26998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1D9B8164-E7C7-5E49-A3FB-A93D25459929}"/>
                </a:ext>
              </a:extLst>
            </p:cNvPr>
            <p:cNvCxnSpPr>
              <a:cxnSpLocks/>
              <a:stCxn id="423" idx="0"/>
              <a:endCxn id="495" idx="2"/>
            </p:cNvCxnSpPr>
            <p:nvPr/>
          </p:nvCxnSpPr>
          <p:spPr>
            <a:xfrm flipH="1">
              <a:off x="8819953" y="1719749"/>
              <a:ext cx="2320" cy="311841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F6F846C1-FC9A-BE4E-BE9D-96FF7FEEB133}"/>
                </a:ext>
              </a:extLst>
            </p:cNvPr>
            <p:cNvSpPr/>
            <p:nvPr/>
          </p:nvSpPr>
          <p:spPr>
            <a:xfrm flipV="1">
              <a:off x="9089407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94" name="Elbow Connector 493">
              <a:extLst>
                <a:ext uri="{FF2B5EF4-FFF2-40B4-BE49-F238E27FC236}">
                  <a16:creationId xmlns:a16="http://schemas.microsoft.com/office/drawing/2014/main" id="{D659A5BA-6763-2949-B5CE-CDAF737F36C1}"/>
                </a:ext>
              </a:extLst>
            </p:cNvPr>
            <p:cNvCxnSpPr>
              <a:cxnSpLocks/>
              <a:stCxn id="493" idx="3"/>
            </p:cNvCxnSpPr>
            <p:nvPr/>
          </p:nvCxnSpPr>
          <p:spPr>
            <a:xfrm flipV="1">
              <a:off x="9352601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5" name="Arc 494">
              <a:extLst>
                <a:ext uri="{FF2B5EF4-FFF2-40B4-BE49-F238E27FC236}">
                  <a16:creationId xmlns:a16="http://schemas.microsoft.com/office/drawing/2014/main" id="{2B839C24-D364-4B45-8E45-86CD3C9A1C25}"/>
                </a:ext>
              </a:extLst>
            </p:cNvPr>
            <p:cNvSpPr/>
            <p:nvPr/>
          </p:nvSpPr>
          <p:spPr>
            <a:xfrm flipV="1">
              <a:off x="8619843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6" name="Elbow Connector 485">
              <a:extLst>
                <a:ext uri="{FF2B5EF4-FFF2-40B4-BE49-F238E27FC236}">
                  <a16:creationId xmlns:a16="http://schemas.microsoft.com/office/drawing/2014/main" id="{82238F40-3B36-FA4D-AEAA-B4C669A0D8A6}"/>
                </a:ext>
              </a:extLst>
            </p:cNvPr>
            <p:cNvCxnSpPr>
              <a:cxnSpLocks/>
              <a:stCxn id="458" idx="0"/>
              <a:endCxn id="488" idx="1"/>
            </p:cNvCxnSpPr>
            <p:nvPr/>
          </p:nvCxnSpPr>
          <p:spPr>
            <a:xfrm rot="16200000" flipH="1">
              <a:off x="5483947" y="2315109"/>
              <a:ext cx="145852" cy="26998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35994CD8-D76C-2746-91DD-D0B21D923EBB}"/>
                </a:ext>
              </a:extLst>
            </p:cNvPr>
            <p:cNvCxnSpPr>
              <a:cxnSpLocks/>
            </p:cNvCxnSpPr>
            <p:nvPr/>
          </p:nvCxnSpPr>
          <p:spPr>
            <a:xfrm>
              <a:off x="5419917" y="171974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062BD3DB-3E8F-8F4C-8AB7-B5012B355833}"/>
                </a:ext>
              </a:extLst>
            </p:cNvPr>
            <p:cNvSpPr/>
            <p:nvPr/>
          </p:nvSpPr>
          <p:spPr>
            <a:xfrm flipV="1">
              <a:off x="5691865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9" name="Elbow Connector 488">
              <a:extLst>
                <a:ext uri="{FF2B5EF4-FFF2-40B4-BE49-F238E27FC236}">
                  <a16:creationId xmlns:a16="http://schemas.microsoft.com/office/drawing/2014/main" id="{64D44D61-A6D9-3349-AD16-EAFABD9B463D}"/>
                </a:ext>
              </a:extLst>
            </p:cNvPr>
            <p:cNvCxnSpPr>
              <a:cxnSpLocks/>
              <a:stCxn id="488" idx="3"/>
            </p:cNvCxnSpPr>
            <p:nvPr/>
          </p:nvCxnSpPr>
          <p:spPr>
            <a:xfrm flipV="1">
              <a:off x="5955059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0" name="Arc 489">
              <a:extLst>
                <a:ext uri="{FF2B5EF4-FFF2-40B4-BE49-F238E27FC236}">
                  <a16:creationId xmlns:a16="http://schemas.microsoft.com/office/drawing/2014/main" id="{3312909E-3F0B-F24A-94C3-1EB555FD1B79}"/>
                </a:ext>
              </a:extLst>
            </p:cNvPr>
            <p:cNvSpPr/>
            <p:nvPr/>
          </p:nvSpPr>
          <p:spPr>
            <a:xfrm flipV="1">
              <a:off x="5222301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1" name="Elbow Connector 480">
              <a:extLst>
                <a:ext uri="{FF2B5EF4-FFF2-40B4-BE49-F238E27FC236}">
                  <a16:creationId xmlns:a16="http://schemas.microsoft.com/office/drawing/2014/main" id="{4E0A5C59-8430-E341-AA5D-5D6D2A88DD50}"/>
                </a:ext>
              </a:extLst>
            </p:cNvPr>
            <p:cNvCxnSpPr>
              <a:cxnSpLocks/>
              <a:stCxn id="455" idx="0"/>
              <a:endCxn id="483" idx="1"/>
            </p:cNvCxnSpPr>
            <p:nvPr/>
          </p:nvCxnSpPr>
          <p:spPr>
            <a:xfrm rot="16200000" flipH="1">
              <a:off x="7182718" y="2315108"/>
              <a:ext cx="145852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898D6E6A-F416-5046-8AC3-07FBEEE09A39}"/>
                </a:ext>
              </a:extLst>
            </p:cNvPr>
            <p:cNvCxnSpPr>
              <a:cxnSpLocks/>
              <a:stCxn id="419" idx="0"/>
              <a:endCxn id="485" idx="2"/>
            </p:cNvCxnSpPr>
            <p:nvPr/>
          </p:nvCxnSpPr>
          <p:spPr>
            <a:xfrm flipH="1">
              <a:off x="7121183" y="1719749"/>
              <a:ext cx="2319" cy="311841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9632759A-30A0-CD43-9EFE-DCE29B8492EA}"/>
                </a:ext>
              </a:extLst>
            </p:cNvPr>
            <p:cNvSpPr/>
            <p:nvPr/>
          </p:nvSpPr>
          <p:spPr>
            <a:xfrm flipV="1">
              <a:off x="7390637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4" name="Elbow Connector 483">
              <a:extLst>
                <a:ext uri="{FF2B5EF4-FFF2-40B4-BE49-F238E27FC236}">
                  <a16:creationId xmlns:a16="http://schemas.microsoft.com/office/drawing/2014/main" id="{413991AD-E992-8F4A-A364-442ADF5F5A4B}"/>
                </a:ext>
              </a:extLst>
            </p:cNvPr>
            <p:cNvCxnSpPr>
              <a:cxnSpLocks/>
              <a:stCxn id="483" idx="3"/>
            </p:cNvCxnSpPr>
            <p:nvPr/>
          </p:nvCxnSpPr>
          <p:spPr>
            <a:xfrm flipV="1">
              <a:off x="7653831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5" name="Arc 484">
              <a:extLst>
                <a:ext uri="{FF2B5EF4-FFF2-40B4-BE49-F238E27FC236}">
                  <a16:creationId xmlns:a16="http://schemas.microsoft.com/office/drawing/2014/main" id="{89AF8949-2193-094D-8AB0-ECE754A4FE0E}"/>
                </a:ext>
              </a:extLst>
            </p:cNvPr>
            <p:cNvSpPr/>
            <p:nvPr/>
          </p:nvSpPr>
          <p:spPr>
            <a:xfrm flipV="1">
              <a:off x="6921073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6" name="Elbow Connector 475">
              <a:extLst>
                <a:ext uri="{FF2B5EF4-FFF2-40B4-BE49-F238E27FC236}">
                  <a16:creationId xmlns:a16="http://schemas.microsoft.com/office/drawing/2014/main" id="{DD061C28-809E-B744-B50A-AD0BDD5A34A3}"/>
                </a:ext>
              </a:extLst>
            </p:cNvPr>
            <p:cNvCxnSpPr>
              <a:cxnSpLocks/>
              <a:stCxn id="496" idx="0"/>
              <a:endCxn id="478" idx="1"/>
            </p:cNvCxnSpPr>
            <p:nvPr/>
          </p:nvCxnSpPr>
          <p:spPr>
            <a:xfrm rot="16200000" flipH="1">
              <a:off x="2089819" y="2318522"/>
              <a:ext cx="145853" cy="263157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7F486746-DECB-0C4B-AE5F-52DBBA18EEF0}"/>
                </a:ext>
              </a:extLst>
            </p:cNvPr>
            <p:cNvCxnSpPr>
              <a:cxnSpLocks/>
            </p:cNvCxnSpPr>
            <p:nvPr/>
          </p:nvCxnSpPr>
          <p:spPr>
            <a:xfrm>
              <a:off x="2031167" y="171974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914651F8-CE9B-5040-AC94-18C881679845}"/>
                </a:ext>
              </a:extLst>
            </p:cNvPr>
            <p:cNvSpPr/>
            <p:nvPr/>
          </p:nvSpPr>
          <p:spPr>
            <a:xfrm flipV="1">
              <a:off x="2294324" y="2391431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9" name="Elbow Connector 478">
              <a:extLst>
                <a:ext uri="{FF2B5EF4-FFF2-40B4-BE49-F238E27FC236}">
                  <a16:creationId xmlns:a16="http://schemas.microsoft.com/office/drawing/2014/main" id="{78F892D2-CED6-664F-8777-CC76D4CA991B}"/>
                </a:ext>
              </a:extLst>
            </p:cNvPr>
            <p:cNvCxnSpPr>
              <a:cxnSpLocks/>
              <a:stCxn id="478" idx="3"/>
            </p:cNvCxnSpPr>
            <p:nvPr/>
          </p:nvCxnSpPr>
          <p:spPr>
            <a:xfrm flipV="1">
              <a:off x="2557518" y="2239399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0" name="Arc 479">
              <a:extLst>
                <a:ext uri="{FF2B5EF4-FFF2-40B4-BE49-F238E27FC236}">
                  <a16:creationId xmlns:a16="http://schemas.microsoft.com/office/drawing/2014/main" id="{69AF0AD3-847C-B74E-92AD-405361CA9DC5}"/>
                </a:ext>
              </a:extLst>
            </p:cNvPr>
            <p:cNvSpPr/>
            <p:nvPr/>
          </p:nvSpPr>
          <p:spPr>
            <a:xfrm flipV="1">
              <a:off x="1824759" y="20314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1" name="Elbow Connector 470">
              <a:extLst>
                <a:ext uri="{FF2B5EF4-FFF2-40B4-BE49-F238E27FC236}">
                  <a16:creationId xmlns:a16="http://schemas.microsoft.com/office/drawing/2014/main" id="{231F4D1A-1F02-CB48-83E3-6E93E78F5523}"/>
                </a:ext>
              </a:extLst>
            </p:cNvPr>
            <p:cNvCxnSpPr>
              <a:cxnSpLocks/>
              <a:stCxn id="461" idx="0"/>
              <a:endCxn id="473" idx="1"/>
            </p:cNvCxnSpPr>
            <p:nvPr/>
          </p:nvCxnSpPr>
          <p:spPr>
            <a:xfrm rot="16200000" flipH="1">
              <a:off x="3785177" y="2315108"/>
              <a:ext cx="145851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A52400E9-8557-3E48-8A52-87833B2EC0A6}"/>
                </a:ext>
              </a:extLst>
            </p:cNvPr>
            <p:cNvCxnSpPr>
              <a:cxnSpLocks/>
            </p:cNvCxnSpPr>
            <p:nvPr/>
          </p:nvCxnSpPr>
          <p:spPr>
            <a:xfrm>
              <a:off x="3721147" y="171974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EF516D69-9FAB-0A4C-9705-4DFDAA6B8D84}"/>
                </a:ext>
              </a:extLst>
            </p:cNvPr>
            <p:cNvSpPr/>
            <p:nvPr/>
          </p:nvSpPr>
          <p:spPr>
            <a:xfrm flipV="1">
              <a:off x="3993095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4" name="Elbow Connector 473">
              <a:extLst>
                <a:ext uri="{FF2B5EF4-FFF2-40B4-BE49-F238E27FC236}">
                  <a16:creationId xmlns:a16="http://schemas.microsoft.com/office/drawing/2014/main" id="{E5361130-A580-8846-A3B2-AF740FB6FDD5}"/>
                </a:ext>
              </a:extLst>
            </p:cNvPr>
            <p:cNvCxnSpPr>
              <a:cxnSpLocks/>
              <a:stCxn id="473" idx="3"/>
            </p:cNvCxnSpPr>
            <p:nvPr/>
          </p:nvCxnSpPr>
          <p:spPr>
            <a:xfrm flipV="1">
              <a:off x="4256289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5" name="Arc 474">
              <a:extLst>
                <a:ext uri="{FF2B5EF4-FFF2-40B4-BE49-F238E27FC236}">
                  <a16:creationId xmlns:a16="http://schemas.microsoft.com/office/drawing/2014/main" id="{CB024890-2826-1E41-81FB-0F10D63ECB74}"/>
                </a:ext>
              </a:extLst>
            </p:cNvPr>
            <p:cNvSpPr/>
            <p:nvPr/>
          </p:nvSpPr>
          <p:spPr>
            <a:xfrm flipV="1">
              <a:off x="3523531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B86357C8-CBA0-7E46-B0C6-8EFDF61F6E99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id="{2C2336D8-56C4-6648-86BF-84E587A2A23E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6C2F5687-E8ED-F94A-A7A1-7D50199AB4F3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6EF0E1BE-A404-6D46-9C18-7FB18A16ED48}"/>
                </a:ext>
              </a:extLst>
            </p:cNvPr>
            <p:cNvSpPr/>
            <p:nvPr/>
          </p:nvSpPr>
          <p:spPr>
            <a:xfrm flipV="1">
              <a:off x="9089407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21" name="Diamond 520">
              <a:extLst>
                <a:ext uri="{FF2B5EF4-FFF2-40B4-BE49-F238E27FC236}">
                  <a16:creationId xmlns:a16="http://schemas.microsoft.com/office/drawing/2014/main" id="{7BF2EEC1-A957-7B41-AD29-697F1E798147}"/>
                </a:ext>
              </a:extLst>
            </p:cNvPr>
            <p:cNvSpPr/>
            <p:nvPr/>
          </p:nvSpPr>
          <p:spPr>
            <a:xfrm flipV="1">
              <a:off x="9754710" y="2998821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22" name="Arc 521">
              <a:extLst>
                <a:ext uri="{FF2B5EF4-FFF2-40B4-BE49-F238E27FC236}">
                  <a16:creationId xmlns:a16="http://schemas.microsoft.com/office/drawing/2014/main" id="{7072EA50-F950-284B-9D01-F62D8A863ABA}"/>
                </a:ext>
              </a:extLst>
            </p:cNvPr>
            <p:cNvSpPr/>
            <p:nvPr/>
          </p:nvSpPr>
          <p:spPr>
            <a:xfrm flipV="1">
              <a:off x="8619843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001AA718-EE64-8547-B51E-E39A88F67E85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id="{8A9F6FDE-570B-8241-BA39-90EACCE9D240}"/>
                </a:ext>
              </a:extLst>
            </p:cNvPr>
            <p:cNvCxnSpPr>
              <a:cxnSpLocks/>
              <a:endCxn id="520" idx="1"/>
            </p:cNvCxnSpPr>
            <p:nvPr/>
          </p:nvCxnSpPr>
          <p:spPr>
            <a:xfrm flipV="1">
              <a:off x="8830778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Elbow Connector 524">
              <a:extLst>
                <a:ext uri="{FF2B5EF4-FFF2-40B4-BE49-F238E27FC236}">
                  <a16:creationId xmlns:a16="http://schemas.microsoft.com/office/drawing/2014/main" id="{4A2C53CC-9AC5-3D4B-AAF5-F08F86601998}"/>
                </a:ext>
              </a:extLst>
            </p:cNvPr>
            <p:cNvCxnSpPr>
              <a:cxnSpLocks/>
              <a:stCxn id="520" idx="3"/>
            </p:cNvCxnSpPr>
            <p:nvPr/>
          </p:nvCxnSpPr>
          <p:spPr>
            <a:xfrm flipV="1">
              <a:off x="9352601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Elbow Connector 525">
              <a:extLst>
                <a:ext uri="{FF2B5EF4-FFF2-40B4-BE49-F238E27FC236}">
                  <a16:creationId xmlns:a16="http://schemas.microsoft.com/office/drawing/2014/main" id="{BB45BF72-B01A-3C49-A5BC-1B36FDCCA417}"/>
                </a:ext>
              </a:extLst>
            </p:cNvPr>
            <p:cNvCxnSpPr>
              <a:cxnSpLocks/>
              <a:stCxn id="521" idx="3"/>
            </p:cNvCxnSpPr>
            <p:nvPr/>
          </p:nvCxnSpPr>
          <p:spPr>
            <a:xfrm flipV="1">
              <a:off x="10117976" y="2896826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Elbow Connector 526">
              <a:extLst>
                <a:ext uri="{FF2B5EF4-FFF2-40B4-BE49-F238E27FC236}">
                  <a16:creationId xmlns:a16="http://schemas.microsoft.com/office/drawing/2014/main" id="{A676FA75-DC9C-8647-B65B-6FE622478BA1}"/>
                </a:ext>
              </a:extLst>
            </p:cNvPr>
            <p:cNvCxnSpPr>
              <a:cxnSpLocks/>
              <a:endCxn id="521" idx="1"/>
            </p:cNvCxnSpPr>
            <p:nvPr/>
          </p:nvCxnSpPr>
          <p:spPr>
            <a:xfrm rot="16200000" flipH="1">
              <a:off x="9527229" y="2952973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id="{B988E774-4A79-0848-862B-E2C0263BA3D2}"/>
                </a:ext>
              </a:extLst>
            </p:cNvPr>
            <p:cNvCxnSpPr>
              <a:cxnSpLocks/>
              <a:endCxn id="529" idx="2"/>
            </p:cNvCxnSpPr>
            <p:nvPr/>
          </p:nvCxnSpPr>
          <p:spPr>
            <a:xfrm>
              <a:off x="8964027" y="2896824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E119276B-9052-2440-AD07-89C1C60DCB61}"/>
                </a:ext>
              </a:extLst>
            </p:cNvPr>
            <p:cNvSpPr/>
            <p:nvPr/>
          </p:nvSpPr>
          <p:spPr>
            <a:xfrm flipV="1">
              <a:off x="10380417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id="{5249E579-C0C4-5C4D-94C0-614C17CA5D0F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1" name="Rectangle 530">
              <a:extLst>
                <a:ext uri="{FF2B5EF4-FFF2-40B4-BE49-F238E27FC236}">
                  <a16:creationId xmlns:a16="http://schemas.microsoft.com/office/drawing/2014/main" id="{4FF84C13-FE64-854D-A541-6A4B13BBE73F}"/>
                </a:ext>
              </a:extLst>
            </p:cNvPr>
            <p:cNvSpPr/>
            <p:nvPr/>
          </p:nvSpPr>
          <p:spPr>
            <a:xfrm flipV="1">
              <a:off x="5691865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32" name="Diamond 531">
              <a:extLst>
                <a:ext uri="{FF2B5EF4-FFF2-40B4-BE49-F238E27FC236}">
                  <a16:creationId xmlns:a16="http://schemas.microsoft.com/office/drawing/2014/main" id="{2FE67654-BC3A-B249-A18E-07D7C8FC4487}"/>
                </a:ext>
              </a:extLst>
            </p:cNvPr>
            <p:cNvSpPr/>
            <p:nvPr/>
          </p:nvSpPr>
          <p:spPr>
            <a:xfrm flipV="1">
              <a:off x="6357168" y="2998821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33" name="Arc 532">
              <a:extLst>
                <a:ext uri="{FF2B5EF4-FFF2-40B4-BE49-F238E27FC236}">
                  <a16:creationId xmlns:a16="http://schemas.microsoft.com/office/drawing/2014/main" id="{7DBA0715-D627-8B4D-8B99-D044FFFC4D98}"/>
                </a:ext>
              </a:extLst>
            </p:cNvPr>
            <p:cNvSpPr/>
            <p:nvPr/>
          </p:nvSpPr>
          <p:spPr>
            <a:xfrm flipV="1">
              <a:off x="5222301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id="{000B6A81-E14C-274A-ACB6-4DDBD3345BE9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id="{AB9267EE-04FB-CF4E-B922-0336536EB4AF}"/>
                </a:ext>
              </a:extLst>
            </p:cNvPr>
            <p:cNvCxnSpPr>
              <a:cxnSpLocks/>
              <a:endCxn id="531" idx="1"/>
            </p:cNvCxnSpPr>
            <p:nvPr/>
          </p:nvCxnSpPr>
          <p:spPr>
            <a:xfrm flipV="1">
              <a:off x="5433236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Elbow Connector 535">
              <a:extLst>
                <a:ext uri="{FF2B5EF4-FFF2-40B4-BE49-F238E27FC236}">
                  <a16:creationId xmlns:a16="http://schemas.microsoft.com/office/drawing/2014/main" id="{468411FA-2393-FE4E-9152-9C61789A71A7}"/>
                </a:ext>
              </a:extLst>
            </p:cNvPr>
            <p:cNvCxnSpPr>
              <a:cxnSpLocks/>
              <a:stCxn id="531" idx="3"/>
            </p:cNvCxnSpPr>
            <p:nvPr/>
          </p:nvCxnSpPr>
          <p:spPr>
            <a:xfrm flipV="1">
              <a:off x="5955059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Elbow Connector 536">
              <a:extLst>
                <a:ext uri="{FF2B5EF4-FFF2-40B4-BE49-F238E27FC236}">
                  <a16:creationId xmlns:a16="http://schemas.microsoft.com/office/drawing/2014/main" id="{BE35E2D4-00D6-F74C-A0A6-8CA169664477}"/>
                </a:ext>
              </a:extLst>
            </p:cNvPr>
            <p:cNvCxnSpPr>
              <a:cxnSpLocks/>
              <a:stCxn id="532" idx="3"/>
            </p:cNvCxnSpPr>
            <p:nvPr/>
          </p:nvCxnSpPr>
          <p:spPr>
            <a:xfrm flipV="1">
              <a:off x="6720435" y="2896826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Elbow Connector 537">
              <a:extLst>
                <a:ext uri="{FF2B5EF4-FFF2-40B4-BE49-F238E27FC236}">
                  <a16:creationId xmlns:a16="http://schemas.microsoft.com/office/drawing/2014/main" id="{52631B0D-4F54-784C-B9D6-5A985A5B5E87}"/>
                </a:ext>
              </a:extLst>
            </p:cNvPr>
            <p:cNvCxnSpPr>
              <a:cxnSpLocks/>
              <a:endCxn id="532" idx="1"/>
            </p:cNvCxnSpPr>
            <p:nvPr/>
          </p:nvCxnSpPr>
          <p:spPr>
            <a:xfrm rot="16200000" flipH="1">
              <a:off x="6129687" y="2952973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id="{6DEE01D3-F9CE-AF4B-BE2F-99C7A54B9331}"/>
                </a:ext>
              </a:extLst>
            </p:cNvPr>
            <p:cNvCxnSpPr>
              <a:cxnSpLocks/>
              <a:endCxn id="540" idx="2"/>
            </p:cNvCxnSpPr>
            <p:nvPr/>
          </p:nvCxnSpPr>
          <p:spPr>
            <a:xfrm>
              <a:off x="5566485" y="2896824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0" name="Oval 539">
              <a:extLst>
                <a:ext uri="{FF2B5EF4-FFF2-40B4-BE49-F238E27FC236}">
                  <a16:creationId xmlns:a16="http://schemas.microsoft.com/office/drawing/2014/main" id="{932451D2-68D4-A14F-A66E-8C34514B9427}"/>
                </a:ext>
              </a:extLst>
            </p:cNvPr>
            <p:cNvSpPr/>
            <p:nvPr/>
          </p:nvSpPr>
          <p:spPr>
            <a:xfrm flipV="1">
              <a:off x="6982876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id="{4C908DC5-3B5D-2A41-A631-B7E1727BE27F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CB0E609A-690D-B34C-BE26-BC03C0D15677}"/>
                </a:ext>
              </a:extLst>
            </p:cNvPr>
            <p:cNvSpPr/>
            <p:nvPr/>
          </p:nvSpPr>
          <p:spPr>
            <a:xfrm flipV="1">
              <a:off x="3993095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43" name="Diamond 542">
              <a:extLst>
                <a:ext uri="{FF2B5EF4-FFF2-40B4-BE49-F238E27FC236}">
                  <a16:creationId xmlns:a16="http://schemas.microsoft.com/office/drawing/2014/main" id="{3D0E6650-AC4C-CA4C-82EC-E0C060A04853}"/>
                </a:ext>
              </a:extLst>
            </p:cNvPr>
            <p:cNvSpPr/>
            <p:nvPr/>
          </p:nvSpPr>
          <p:spPr>
            <a:xfrm flipV="1">
              <a:off x="4658398" y="2998821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44" name="Arc 543">
              <a:extLst>
                <a:ext uri="{FF2B5EF4-FFF2-40B4-BE49-F238E27FC236}">
                  <a16:creationId xmlns:a16="http://schemas.microsoft.com/office/drawing/2014/main" id="{64738EF9-1BDB-504A-AFA7-6C8129A89476}"/>
                </a:ext>
              </a:extLst>
            </p:cNvPr>
            <p:cNvSpPr/>
            <p:nvPr/>
          </p:nvSpPr>
          <p:spPr>
            <a:xfrm flipV="1">
              <a:off x="3523531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id="{D749BFEA-2606-2A44-8AAF-F4696D183555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id="{CBEB5415-6A80-0043-A95F-6459AC88D4AC}"/>
                </a:ext>
              </a:extLst>
            </p:cNvPr>
            <p:cNvCxnSpPr>
              <a:cxnSpLocks/>
              <a:endCxn id="542" idx="1"/>
            </p:cNvCxnSpPr>
            <p:nvPr/>
          </p:nvCxnSpPr>
          <p:spPr>
            <a:xfrm flipV="1">
              <a:off x="3734466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Elbow Connector 546">
              <a:extLst>
                <a:ext uri="{FF2B5EF4-FFF2-40B4-BE49-F238E27FC236}">
                  <a16:creationId xmlns:a16="http://schemas.microsoft.com/office/drawing/2014/main" id="{02E79F1F-87F3-4845-BC69-32763BE0EB7A}"/>
                </a:ext>
              </a:extLst>
            </p:cNvPr>
            <p:cNvCxnSpPr>
              <a:cxnSpLocks/>
              <a:stCxn id="542" idx="3"/>
            </p:cNvCxnSpPr>
            <p:nvPr/>
          </p:nvCxnSpPr>
          <p:spPr>
            <a:xfrm flipV="1">
              <a:off x="4256289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Elbow Connector 547">
              <a:extLst>
                <a:ext uri="{FF2B5EF4-FFF2-40B4-BE49-F238E27FC236}">
                  <a16:creationId xmlns:a16="http://schemas.microsoft.com/office/drawing/2014/main" id="{119AF6D4-D9ED-3243-9B11-90266EA69FA7}"/>
                </a:ext>
              </a:extLst>
            </p:cNvPr>
            <p:cNvCxnSpPr>
              <a:cxnSpLocks/>
              <a:stCxn id="543" idx="3"/>
            </p:cNvCxnSpPr>
            <p:nvPr/>
          </p:nvCxnSpPr>
          <p:spPr>
            <a:xfrm flipV="1">
              <a:off x="5021664" y="2896826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Elbow Connector 548">
              <a:extLst>
                <a:ext uri="{FF2B5EF4-FFF2-40B4-BE49-F238E27FC236}">
                  <a16:creationId xmlns:a16="http://schemas.microsoft.com/office/drawing/2014/main" id="{06571396-19EF-9748-A509-D67688B494C6}"/>
                </a:ext>
              </a:extLst>
            </p:cNvPr>
            <p:cNvCxnSpPr>
              <a:cxnSpLocks/>
              <a:endCxn id="543" idx="1"/>
            </p:cNvCxnSpPr>
            <p:nvPr/>
          </p:nvCxnSpPr>
          <p:spPr>
            <a:xfrm rot="16200000" flipH="1">
              <a:off x="4430917" y="2952973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id="{D4F02D53-BD83-9B4E-87BF-E2609D2933E0}"/>
                </a:ext>
              </a:extLst>
            </p:cNvPr>
            <p:cNvCxnSpPr>
              <a:cxnSpLocks/>
              <a:endCxn id="551" idx="2"/>
            </p:cNvCxnSpPr>
            <p:nvPr/>
          </p:nvCxnSpPr>
          <p:spPr>
            <a:xfrm>
              <a:off x="3867715" y="2896824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1" name="Oval 550">
              <a:extLst>
                <a:ext uri="{FF2B5EF4-FFF2-40B4-BE49-F238E27FC236}">
                  <a16:creationId xmlns:a16="http://schemas.microsoft.com/office/drawing/2014/main" id="{588C69C9-90AB-5B4B-9C09-71D3A9613737}"/>
                </a:ext>
              </a:extLst>
            </p:cNvPr>
            <p:cNvSpPr/>
            <p:nvPr/>
          </p:nvSpPr>
          <p:spPr>
            <a:xfrm flipV="1">
              <a:off x="5284105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id="{BFBB4E3C-FBB4-F541-B6BC-9D740D210DDE}"/>
                </a:ext>
              </a:extLst>
            </p:cNvPr>
            <p:cNvCxnSpPr>
              <a:cxnSpLocks/>
            </p:cNvCxnSpPr>
            <p:nvPr/>
          </p:nvCxnSpPr>
          <p:spPr>
            <a:xfrm>
              <a:off x="2031167" y="2377176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85B48033-352A-3F4B-B11D-E0DB1DD97E0B}"/>
                </a:ext>
              </a:extLst>
            </p:cNvPr>
            <p:cNvSpPr/>
            <p:nvPr/>
          </p:nvSpPr>
          <p:spPr>
            <a:xfrm flipV="1">
              <a:off x="2294324" y="3048857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54" name="Diamond 553">
              <a:extLst>
                <a:ext uri="{FF2B5EF4-FFF2-40B4-BE49-F238E27FC236}">
                  <a16:creationId xmlns:a16="http://schemas.microsoft.com/office/drawing/2014/main" id="{8C550CAF-8F48-AB4A-839E-41ADC21171E5}"/>
                </a:ext>
              </a:extLst>
            </p:cNvPr>
            <p:cNvSpPr/>
            <p:nvPr/>
          </p:nvSpPr>
          <p:spPr>
            <a:xfrm flipV="1">
              <a:off x="2959627" y="2998822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55" name="Arc 554">
              <a:extLst>
                <a:ext uri="{FF2B5EF4-FFF2-40B4-BE49-F238E27FC236}">
                  <a16:creationId xmlns:a16="http://schemas.microsoft.com/office/drawing/2014/main" id="{466C31A6-F646-2C48-BB74-BADBE20BACF8}"/>
                </a:ext>
              </a:extLst>
            </p:cNvPr>
            <p:cNvSpPr/>
            <p:nvPr/>
          </p:nvSpPr>
          <p:spPr>
            <a:xfrm flipV="1">
              <a:off x="1824759" y="2688921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id="{488C9409-9D00-3D46-90F0-531F65DFF7FA}"/>
                </a:ext>
              </a:extLst>
            </p:cNvPr>
            <p:cNvCxnSpPr>
              <a:cxnSpLocks/>
              <a:stCxn id="558" idx="0"/>
            </p:cNvCxnSpPr>
            <p:nvPr/>
          </p:nvCxnSpPr>
          <p:spPr>
            <a:xfrm>
              <a:off x="2031167" y="3034602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id="{91E92B5B-1A98-9A4E-B43B-6BB178D77042}"/>
                </a:ext>
              </a:extLst>
            </p:cNvPr>
            <p:cNvCxnSpPr>
              <a:cxnSpLocks/>
              <a:endCxn id="553" idx="1"/>
            </p:cNvCxnSpPr>
            <p:nvPr/>
          </p:nvCxnSpPr>
          <p:spPr>
            <a:xfrm flipV="1">
              <a:off x="2035694" y="3180454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8" name="Oval 557">
              <a:extLst>
                <a:ext uri="{FF2B5EF4-FFF2-40B4-BE49-F238E27FC236}">
                  <a16:creationId xmlns:a16="http://schemas.microsoft.com/office/drawing/2014/main" id="{D0792060-CEAE-A649-819E-FA8C7C79F85C}"/>
                </a:ext>
              </a:extLst>
            </p:cNvPr>
            <p:cNvSpPr/>
            <p:nvPr/>
          </p:nvSpPr>
          <p:spPr>
            <a:xfrm flipV="1">
              <a:off x="1893391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59" name="Elbow Connector 558">
              <a:extLst>
                <a:ext uri="{FF2B5EF4-FFF2-40B4-BE49-F238E27FC236}">
                  <a16:creationId xmlns:a16="http://schemas.microsoft.com/office/drawing/2014/main" id="{010D75ED-3802-374C-AFD9-1D858862CF18}"/>
                </a:ext>
              </a:extLst>
            </p:cNvPr>
            <p:cNvCxnSpPr>
              <a:cxnSpLocks/>
              <a:stCxn id="553" idx="3"/>
            </p:cNvCxnSpPr>
            <p:nvPr/>
          </p:nvCxnSpPr>
          <p:spPr>
            <a:xfrm flipV="1">
              <a:off x="2557518" y="2896825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Elbow Connector 559">
              <a:extLst>
                <a:ext uri="{FF2B5EF4-FFF2-40B4-BE49-F238E27FC236}">
                  <a16:creationId xmlns:a16="http://schemas.microsoft.com/office/drawing/2014/main" id="{771AA856-919B-2B4C-B477-9189BA565092}"/>
                </a:ext>
              </a:extLst>
            </p:cNvPr>
            <p:cNvCxnSpPr>
              <a:cxnSpLocks/>
              <a:stCxn id="554" idx="3"/>
            </p:cNvCxnSpPr>
            <p:nvPr/>
          </p:nvCxnSpPr>
          <p:spPr>
            <a:xfrm flipV="1">
              <a:off x="3322893" y="2896827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Elbow Connector 560">
              <a:extLst>
                <a:ext uri="{FF2B5EF4-FFF2-40B4-BE49-F238E27FC236}">
                  <a16:creationId xmlns:a16="http://schemas.microsoft.com/office/drawing/2014/main" id="{B87DAF1A-C7CE-FA4A-AF76-5E25CB67B17D}"/>
                </a:ext>
              </a:extLst>
            </p:cNvPr>
            <p:cNvCxnSpPr>
              <a:cxnSpLocks/>
              <a:endCxn id="554" idx="1"/>
            </p:cNvCxnSpPr>
            <p:nvPr/>
          </p:nvCxnSpPr>
          <p:spPr>
            <a:xfrm rot="16200000" flipH="1">
              <a:off x="2732146" y="2952974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FD841E9C-AEEC-7143-8B0A-AB6A2FA19B5A}"/>
                </a:ext>
              </a:extLst>
            </p:cNvPr>
            <p:cNvCxnSpPr>
              <a:cxnSpLocks/>
              <a:stCxn id="558" idx="6"/>
              <a:endCxn id="563" idx="2"/>
            </p:cNvCxnSpPr>
            <p:nvPr/>
          </p:nvCxnSpPr>
          <p:spPr>
            <a:xfrm>
              <a:off x="2168943" y="2896825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76E17659-B033-624A-8B58-E562AAD3C499}"/>
                </a:ext>
              </a:extLst>
            </p:cNvPr>
            <p:cNvSpPr/>
            <p:nvPr/>
          </p:nvSpPr>
          <p:spPr>
            <a:xfrm flipV="1">
              <a:off x="3585334" y="275905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40CB5452-A0FE-A54C-BC1E-A71D85EEEDB2}"/>
                </a:ext>
              </a:extLst>
            </p:cNvPr>
            <p:cNvSpPr/>
            <p:nvPr/>
          </p:nvSpPr>
          <p:spPr>
            <a:xfrm flipV="1">
              <a:off x="7390637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65" name="Arc 564">
              <a:extLst>
                <a:ext uri="{FF2B5EF4-FFF2-40B4-BE49-F238E27FC236}">
                  <a16:creationId xmlns:a16="http://schemas.microsoft.com/office/drawing/2014/main" id="{7C800DE8-F099-0449-894C-B7C6106001A3}"/>
                </a:ext>
              </a:extLst>
            </p:cNvPr>
            <p:cNvSpPr/>
            <p:nvPr/>
          </p:nvSpPr>
          <p:spPr>
            <a:xfrm flipV="1">
              <a:off x="6921073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4E0834ED-41F5-5E4F-BCEE-5704CF3A07C1}"/>
                </a:ext>
              </a:extLst>
            </p:cNvPr>
            <p:cNvCxnSpPr>
              <a:cxnSpLocks/>
              <a:endCxn id="564" idx="1"/>
            </p:cNvCxnSpPr>
            <p:nvPr/>
          </p:nvCxnSpPr>
          <p:spPr>
            <a:xfrm flipV="1">
              <a:off x="7132008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Elbow Connector 566">
              <a:extLst>
                <a:ext uri="{FF2B5EF4-FFF2-40B4-BE49-F238E27FC236}">
                  <a16:creationId xmlns:a16="http://schemas.microsoft.com/office/drawing/2014/main" id="{E36BDA5E-CF3B-A94E-8B84-F4086DDA0ED0}"/>
                </a:ext>
              </a:extLst>
            </p:cNvPr>
            <p:cNvCxnSpPr>
              <a:cxnSpLocks/>
              <a:stCxn id="564" idx="3"/>
            </p:cNvCxnSpPr>
            <p:nvPr/>
          </p:nvCxnSpPr>
          <p:spPr>
            <a:xfrm flipV="1">
              <a:off x="7653831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8" name="Straight Connector 567">
              <a:extLst>
                <a:ext uri="{FF2B5EF4-FFF2-40B4-BE49-F238E27FC236}">
                  <a16:creationId xmlns:a16="http://schemas.microsoft.com/office/drawing/2014/main" id="{D22E0F7A-92D1-4D47-945F-C98CF3619983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2896824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CFC82A3D-D073-CB49-9EE2-56685F01324B}"/>
                </a:ext>
              </a:extLst>
            </p:cNvPr>
            <p:cNvSpPr/>
            <p:nvPr/>
          </p:nvSpPr>
          <p:spPr>
            <a:xfrm flipV="1">
              <a:off x="8681647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70" name="Straight Connector 569">
              <a:extLst>
                <a:ext uri="{FF2B5EF4-FFF2-40B4-BE49-F238E27FC236}">
                  <a16:creationId xmlns:a16="http://schemas.microsoft.com/office/drawing/2014/main" id="{F9BCA5C9-7FC2-ED45-8110-D98C5671D78C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2896825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361F10A2-FCE9-8D47-BCC7-8BF583F15160}"/>
                </a:ext>
              </a:extLst>
            </p:cNvPr>
            <p:cNvSpPr/>
            <p:nvPr/>
          </p:nvSpPr>
          <p:spPr>
            <a:xfrm>
              <a:off x="8053406" y="286319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572" name="Oval 571">
              <a:extLst>
                <a:ext uri="{FF2B5EF4-FFF2-40B4-BE49-F238E27FC236}">
                  <a16:creationId xmlns:a16="http://schemas.microsoft.com/office/drawing/2014/main" id="{89C4D890-D1AD-B747-AEFC-7809A69EEC55}"/>
                </a:ext>
              </a:extLst>
            </p:cNvPr>
            <p:cNvSpPr/>
            <p:nvPr/>
          </p:nvSpPr>
          <p:spPr>
            <a:xfrm>
              <a:off x="8213076" y="286319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73" name="Oval 572">
              <a:extLst>
                <a:ext uri="{FF2B5EF4-FFF2-40B4-BE49-F238E27FC236}">
                  <a16:creationId xmlns:a16="http://schemas.microsoft.com/office/drawing/2014/main" id="{DAC67341-F6FA-8A4C-8ADA-DBF51B2D03AB}"/>
                </a:ext>
              </a:extLst>
            </p:cNvPr>
            <p:cNvSpPr/>
            <p:nvPr/>
          </p:nvSpPr>
          <p:spPr>
            <a:xfrm>
              <a:off x="8370730" y="286319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74" name="Google Shape;399;p3">
              <a:extLst>
                <a:ext uri="{FF2B5EF4-FFF2-40B4-BE49-F238E27FC236}">
                  <a16:creationId xmlns:a16="http://schemas.microsoft.com/office/drawing/2014/main" id="{961A4CD0-716E-1747-958D-F0C5459F5154}"/>
                </a:ext>
              </a:extLst>
            </p:cNvPr>
            <p:cNvSpPr/>
            <p:nvPr/>
          </p:nvSpPr>
          <p:spPr>
            <a:xfrm rot="16200000">
              <a:off x="1311651" y="2749773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575" name="Straight Connector 574">
              <a:extLst>
                <a:ext uri="{FF2B5EF4-FFF2-40B4-BE49-F238E27FC236}">
                  <a16:creationId xmlns:a16="http://schemas.microsoft.com/office/drawing/2014/main" id="{E3003CB9-D3A9-3344-BBC7-1AA5D0F8688B}"/>
                </a:ext>
              </a:extLst>
            </p:cNvPr>
            <p:cNvCxnSpPr>
              <a:cxnSpLocks/>
              <a:stCxn id="574" idx="2"/>
            </p:cNvCxnSpPr>
            <p:nvPr/>
          </p:nvCxnSpPr>
          <p:spPr>
            <a:xfrm>
              <a:off x="1623147" y="2903782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BEA88E63-C0DA-BE4C-A2BD-74CFB426C6B0}"/>
                </a:ext>
              </a:extLst>
            </p:cNvPr>
            <p:cNvSpPr txBox="1"/>
            <p:nvPr/>
          </p:nvSpPr>
          <p:spPr>
            <a:xfrm>
              <a:off x="803825" y="2678387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is</a:t>
              </a:r>
            </a:p>
          </p:txBody>
        </p:sp>
        <p:cxnSp>
          <p:nvCxnSpPr>
            <p:cNvPr id="578" name="Straight Connector 577">
              <a:extLst>
                <a:ext uri="{FF2B5EF4-FFF2-40B4-BE49-F238E27FC236}">
                  <a16:creationId xmlns:a16="http://schemas.microsoft.com/office/drawing/2014/main" id="{AFC39B90-ED3B-904B-900F-B46BC5D8D3BA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2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6B500DBB-0C0E-F341-B780-C514A5B38F31}"/>
                </a:ext>
              </a:extLst>
            </p:cNvPr>
            <p:cNvSpPr/>
            <p:nvPr/>
          </p:nvSpPr>
          <p:spPr>
            <a:xfrm flipV="1">
              <a:off x="9089408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80" name="Diamond 579">
              <a:extLst>
                <a:ext uri="{FF2B5EF4-FFF2-40B4-BE49-F238E27FC236}">
                  <a16:creationId xmlns:a16="http://schemas.microsoft.com/office/drawing/2014/main" id="{2DFF876D-6AC7-214E-AF14-0D952898A1F0}"/>
                </a:ext>
              </a:extLst>
            </p:cNvPr>
            <p:cNvSpPr/>
            <p:nvPr/>
          </p:nvSpPr>
          <p:spPr>
            <a:xfrm flipV="1">
              <a:off x="9754711" y="365624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81" name="Arc 580">
              <a:extLst>
                <a:ext uri="{FF2B5EF4-FFF2-40B4-BE49-F238E27FC236}">
                  <a16:creationId xmlns:a16="http://schemas.microsoft.com/office/drawing/2014/main" id="{5866420B-A693-D344-8958-1BE27645A0CE}"/>
                </a:ext>
              </a:extLst>
            </p:cNvPr>
            <p:cNvSpPr/>
            <p:nvPr/>
          </p:nvSpPr>
          <p:spPr>
            <a:xfrm flipV="1">
              <a:off x="8619844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82" name="Straight Connector 581">
              <a:extLst>
                <a:ext uri="{FF2B5EF4-FFF2-40B4-BE49-F238E27FC236}">
                  <a16:creationId xmlns:a16="http://schemas.microsoft.com/office/drawing/2014/main" id="{BA8CBEB9-9DB5-8041-B258-5A19B12AC7B2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2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D9094F5C-200D-C44A-B1A8-275DBDE6DE49}"/>
                </a:ext>
              </a:extLst>
            </p:cNvPr>
            <p:cNvCxnSpPr>
              <a:cxnSpLocks/>
              <a:endCxn id="579" idx="1"/>
            </p:cNvCxnSpPr>
            <p:nvPr/>
          </p:nvCxnSpPr>
          <p:spPr>
            <a:xfrm flipV="1">
              <a:off x="8830779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Elbow Connector 583">
              <a:extLst>
                <a:ext uri="{FF2B5EF4-FFF2-40B4-BE49-F238E27FC236}">
                  <a16:creationId xmlns:a16="http://schemas.microsoft.com/office/drawing/2014/main" id="{C7FF8CA9-2433-7440-A2DF-DE7C0E3DEF76}"/>
                </a:ext>
              </a:extLst>
            </p:cNvPr>
            <p:cNvCxnSpPr>
              <a:cxnSpLocks/>
              <a:stCxn id="579" idx="3"/>
            </p:cNvCxnSpPr>
            <p:nvPr/>
          </p:nvCxnSpPr>
          <p:spPr>
            <a:xfrm flipV="1">
              <a:off x="9352602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Elbow Connector 584">
              <a:extLst>
                <a:ext uri="{FF2B5EF4-FFF2-40B4-BE49-F238E27FC236}">
                  <a16:creationId xmlns:a16="http://schemas.microsoft.com/office/drawing/2014/main" id="{4A530925-D376-8D48-BEA2-BCE50D5201D6}"/>
                </a:ext>
              </a:extLst>
            </p:cNvPr>
            <p:cNvCxnSpPr>
              <a:cxnSpLocks/>
              <a:stCxn id="580" idx="3"/>
            </p:cNvCxnSpPr>
            <p:nvPr/>
          </p:nvCxnSpPr>
          <p:spPr>
            <a:xfrm flipV="1">
              <a:off x="10117977" y="355425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Elbow Connector 585">
              <a:extLst>
                <a:ext uri="{FF2B5EF4-FFF2-40B4-BE49-F238E27FC236}">
                  <a16:creationId xmlns:a16="http://schemas.microsoft.com/office/drawing/2014/main" id="{E2E4A3D5-9CBA-B54F-9FCB-EF8747319049}"/>
                </a:ext>
              </a:extLst>
            </p:cNvPr>
            <p:cNvCxnSpPr>
              <a:cxnSpLocks/>
              <a:endCxn id="580" idx="1"/>
            </p:cNvCxnSpPr>
            <p:nvPr/>
          </p:nvCxnSpPr>
          <p:spPr>
            <a:xfrm rot="16200000" flipH="1">
              <a:off x="9527230" y="361039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7" name="Straight Connector 586">
              <a:extLst>
                <a:ext uri="{FF2B5EF4-FFF2-40B4-BE49-F238E27FC236}">
                  <a16:creationId xmlns:a16="http://schemas.microsoft.com/office/drawing/2014/main" id="{81569BA5-D741-CA44-88C6-E668E15AB639}"/>
                </a:ext>
              </a:extLst>
            </p:cNvPr>
            <p:cNvCxnSpPr>
              <a:cxnSpLocks/>
              <a:endCxn id="588" idx="2"/>
            </p:cNvCxnSpPr>
            <p:nvPr/>
          </p:nvCxnSpPr>
          <p:spPr>
            <a:xfrm>
              <a:off x="8964028" y="355425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37D15D90-3EA1-F143-9D4A-5644E11F95FB}"/>
                </a:ext>
              </a:extLst>
            </p:cNvPr>
            <p:cNvSpPr/>
            <p:nvPr/>
          </p:nvSpPr>
          <p:spPr>
            <a:xfrm flipV="1">
              <a:off x="10380418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id="{98F2822C-C6FB-2648-BA8C-4CF8AB50A863}"/>
                </a:ext>
              </a:extLst>
            </p:cNvPr>
            <p:cNvSpPr/>
            <p:nvPr/>
          </p:nvSpPr>
          <p:spPr>
            <a:xfrm flipV="1">
              <a:off x="5691866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90" name="Diamond 589">
              <a:extLst>
                <a:ext uri="{FF2B5EF4-FFF2-40B4-BE49-F238E27FC236}">
                  <a16:creationId xmlns:a16="http://schemas.microsoft.com/office/drawing/2014/main" id="{15906367-A52D-9C47-8AE4-50CA4C0B854C}"/>
                </a:ext>
              </a:extLst>
            </p:cNvPr>
            <p:cNvSpPr/>
            <p:nvPr/>
          </p:nvSpPr>
          <p:spPr>
            <a:xfrm flipV="1">
              <a:off x="6357169" y="365624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91" name="Arc 590">
              <a:extLst>
                <a:ext uri="{FF2B5EF4-FFF2-40B4-BE49-F238E27FC236}">
                  <a16:creationId xmlns:a16="http://schemas.microsoft.com/office/drawing/2014/main" id="{70CBFA19-29A1-4A49-BD0D-A7914DA73E3A}"/>
                </a:ext>
              </a:extLst>
            </p:cNvPr>
            <p:cNvSpPr/>
            <p:nvPr/>
          </p:nvSpPr>
          <p:spPr>
            <a:xfrm flipV="1">
              <a:off x="5222302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92" name="Straight Connector 591">
              <a:extLst>
                <a:ext uri="{FF2B5EF4-FFF2-40B4-BE49-F238E27FC236}">
                  <a16:creationId xmlns:a16="http://schemas.microsoft.com/office/drawing/2014/main" id="{234EF82A-D845-1747-8BEB-A53731B54EBA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10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Straight Connector 592">
              <a:extLst>
                <a:ext uri="{FF2B5EF4-FFF2-40B4-BE49-F238E27FC236}">
                  <a16:creationId xmlns:a16="http://schemas.microsoft.com/office/drawing/2014/main" id="{7E9EBABB-470F-CA47-93C3-3D1EA36A3E55}"/>
                </a:ext>
              </a:extLst>
            </p:cNvPr>
            <p:cNvCxnSpPr>
              <a:cxnSpLocks/>
              <a:endCxn id="589" idx="1"/>
            </p:cNvCxnSpPr>
            <p:nvPr/>
          </p:nvCxnSpPr>
          <p:spPr>
            <a:xfrm flipV="1">
              <a:off x="5433237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Elbow Connector 593">
              <a:extLst>
                <a:ext uri="{FF2B5EF4-FFF2-40B4-BE49-F238E27FC236}">
                  <a16:creationId xmlns:a16="http://schemas.microsoft.com/office/drawing/2014/main" id="{32DDD95F-DE00-6940-ADD1-BD5763601379}"/>
                </a:ext>
              </a:extLst>
            </p:cNvPr>
            <p:cNvCxnSpPr>
              <a:cxnSpLocks/>
              <a:stCxn id="589" idx="3"/>
            </p:cNvCxnSpPr>
            <p:nvPr/>
          </p:nvCxnSpPr>
          <p:spPr>
            <a:xfrm flipV="1">
              <a:off x="5955060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Elbow Connector 594">
              <a:extLst>
                <a:ext uri="{FF2B5EF4-FFF2-40B4-BE49-F238E27FC236}">
                  <a16:creationId xmlns:a16="http://schemas.microsoft.com/office/drawing/2014/main" id="{705483FC-EB94-7B49-AFFE-C3A10A35A3A7}"/>
                </a:ext>
              </a:extLst>
            </p:cNvPr>
            <p:cNvCxnSpPr>
              <a:cxnSpLocks/>
              <a:stCxn id="590" idx="3"/>
            </p:cNvCxnSpPr>
            <p:nvPr/>
          </p:nvCxnSpPr>
          <p:spPr>
            <a:xfrm flipV="1">
              <a:off x="6720436" y="355425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Elbow Connector 595">
              <a:extLst>
                <a:ext uri="{FF2B5EF4-FFF2-40B4-BE49-F238E27FC236}">
                  <a16:creationId xmlns:a16="http://schemas.microsoft.com/office/drawing/2014/main" id="{FB619D96-1C82-0B46-9D5A-D163B8EEA4D6}"/>
                </a:ext>
              </a:extLst>
            </p:cNvPr>
            <p:cNvCxnSpPr>
              <a:cxnSpLocks/>
              <a:endCxn id="590" idx="1"/>
            </p:cNvCxnSpPr>
            <p:nvPr/>
          </p:nvCxnSpPr>
          <p:spPr>
            <a:xfrm rot="16200000" flipH="1">
              <a:off x="6129688" y="361039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Straight Connector 596">
              <a:extLst>
                <a:ext uri="{FF2B5EF4-FFF2-40B4-BE49-F238E27FC236}">
                  <a16:creationId xmlns:a16="http://schemas.microsoft.com/office/drawing/2014/main" id="{C273D34C-7F86-A646-A915-FB8BFBBD69DD}"/>
                </a:ext>
              </a:extLst>
            </p:cNvPr>
            <p:cNvCxnSpPr>
              <a:cxnSpLocks/>
              <a:endCxn id="598" idx="2"/>
            </p:cNvCxnSpPr>
            <p:nvPr/>
          </p:nvCxnSpPr>
          <p:spPr>
            <a:xfrm>
              <a:off x="5566486" y="355425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8" name="Oval 597">
              <a:extLst>
                <a:ext uri="{FF2B5EF4-FFF2-40B4-BE49-F238E27FC236}">
                  <a16:creationId xmlns:a16="http://schemas.microsoft.com/office/drawing/2014/main" id="{725EB35F-3104-8740-811F-40C312251D93}"/>
                </a:ext>
              </a:extLst>
            </p:cNvPr>
            <p:cNvSpPr/>
            <p:nvPr/>
          </p:nvSpPr>
          <p:spPr>
            <a:xfrm flipV="1">
              <a:off x="6982877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99" name="Rectangle 598">
              <a:extLst>
                <a:ext uri="{FF2B5EF4-FFF2-40B4-BE49-F238E27FC236}">
                  <a16:creationId xmlns:a16="http://schemas.microsoft.com/office/drawing/2014/main" id="{59AF77F6-9D07-6542-8EC8-B3EF163A4B97}"/>
                </a:ext>
              </a:extLst>
            </p:cNvPr>
            <p:cNvSpPr/>
            <p:nvPr/>
          </p:nvSpPr>
          <p:spPr>
            <a:xfrm flipV="1">
              <a:off x="3993096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00" name="Diamond 599">
              <a:extLst>
                <a:ext uri="{FF2B5EF4-FFF2-40B4-BE49-F238E27FC236}">
                  <a16:creationId xmlns:a16="http://schemas.microsoft.com/office/drawing/2014/main" id="{36935096-1167-6C4D-ABAB-B109822C17CD}"/>
                </a:ext>
              </a:extLst>
            </p:cNvPr>
            <p:cNvSpPr/>
            <p:nvPr/>
          </p:nvSpPr>
          <p:spPr>
            <a:xfrm flipV="1">
              <a:off x="4658399" y="365624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01" name="Arc 600">
              <a:extLst>
                <a:ext uri="{FF2B5EF4-FFF2-40B4-BE49-F238E27FC236}">
                  <a16:creationId xmlns:a16="http://schemas.microsoft.com/office/drawing/2014/main" id="{29A7E970-C19F-5C48-9E78-DA7D6A80C6E3}"/>
                </a:ext>
              </a:extLst>
            </p:cNvPr>
            <p:cNvSpPr/>
            <p:nvPr/>
          </p:nvSpPr>
          <p:spPr>
            <a:xfrm flipV="1">
              <a:off x="3523532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02" name="Straight Connector 601">
              <a:extLst>
                <a:ext uri="{FF2B5EF4-FFF2-40B4-BE49-F238E27FC236}">
                  <a16:creationId xmlns:a16="http://schemas.microsoft.com/office/drawing/2014/main" id="{86A73810-1754-A342-B539-D4C7ECE2FFCF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40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Straight Connector 602">
              <a:extLst>
                <a:ext uri="{FF2B5EF4-FFF2-40B4-BE49-F238E27FC236}">
                  <a16:creationId xmlns:a16="http://schemas.microsoft.com/office/drawing/2014/main" id="{C60C18E8-1EE6-2B46-8121-B553209BAC74}"/>
                </a:ext>
              </a:extLst>
            </p:cNvPr>
            <p:cNvCxnSpPr>
              <a:cxnSpLocks/>
              <a:endCxn id="599" idx="1"/>
            </p:cNvCxnSpPr>
            <p:nvPr/>
          </p:nvCxnSpPr>
          <p:spPr>
            <a:xfrm flipV="1">
              <a:off x="3734467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Elbow Connector 603">
              <a:extLst>
                <a:ext uri="{FF2B5EF4-FFF2-40B4-BE49-F238E27FC236}">
                  <a16:creationId xmlns:a16="http://schemas.microsoft.com/office/drawing/2014/main" id="{6A3A19E9-671A-3C41-BF84-036C968F8966}"/>
                </a:ext>
              </a:extLst>
            </p:cNvPr>
            <p:cNvCxnSpPr>
              <a:cxnSpLocks/>
              <a:stCxn id="599" idx="3"/>
            </p:cNvCxnSpPr>
            <p:nvPr/>
          </p:nvCxnSpPr>
          <p:spPr>
            <a:xfrm flipV="1">
              <a:off x="4256290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Elbow Connector 604">
              <a:extLst>
                <a:ext uri="{FF2B5EF4-FFF2-40B4-BE49-F238E27FC236}">
                  <a16:creationId xmlns:a16="http://schemas.microsoft.com/office/drawing/2014/main" id="{F385C3DA-2661-5D4B-AAD0-252F48F3A704}"/>
                </a:ext>
              </a:extLst>
            </p:cNvPr>
            <p:cNvCxnSpPr>
              <a:cxnSpLocks/>
              <a:stCxn id="600" idx="3"/>
            </p:cNvCxnSpPr>
            <p:nvPr/>
          </p:nvCxnSpPr>
          <p:spPr>
            <a:xfrm flipV="1">
              <a:off x="5021665" y="355425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Elbow Connector 605">
              <a:extLst>
                <a:ext uri="{FF2B5EF4-FFF2-40B4-BE49-F238E27FC236}">
                  <a16:creationId xmlns:a16="http://schemas.microsoft.com/office/drawing/2014/main" id="{9DD73030-CC71-104A-98DF-ED3F09015F72}"/>
                </a:ext>
              </a:extLst>
            </p:cNvPr>
            <p:cNvCxnSpPr>
              <a:cxnSpLocks/>
              <a:endCxn id="600" idx="1"/>
            </p:cNvCxnSpPr>
            <p:nvPr/>
          </p:nvCxnSpPr>
          <p:spPr>
            <a:xfrm rot="16200000" flipH="1">
              <a:off x="4430918" y="361039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51A1394D-7910-6B42-A41A-E1728080AD8B}"/>
                </a:ext>
              </a:extLst>
            </p:cNvPr>
            <p:cNvCxnSpPr>
              <a:cxnSpLocks/>
              <a:endCxn id="608" idx="2"/>
            </p:cNvCxnSpPr>
            <p:nvPr/>
          </p:nvCxnSpPr>
          <p:spPr>
            <a:xfrm>
              <a:off x="3867716" y="355425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8" name="Oval 607">
              <a:extLst>
                <a:ext uri="{FF2B5EF4-FFF2-40B4-BE49-F238E27FC236}">
                  <a16:creationId xmlns:a16="http://schemas.microsoft.com/office/drawing/2014/main" id="{1AC0F2A1-3C78-494B-B68A-ED36A317DDBA}"/>
                </a:ext>
              </a:extLst>
            </p:cNvPr>
            <p:cNvSpPr/>
            <p:nvPr/>
          </p:nvSpPr>
          <p:spPr>
            <a:xfrm flipV="1">
              <a:off x="5284106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09" name="Rectangle 608">
              <a:extLst>
                <a:ext uri="{FF2B5EF4-FFF2-40B4-BE49-F238E27FC236}">
                  <a16:creationId xmlns:a16="http://schemas.microsoft.com/office/drawing/2014/main" id="{519A36F9-AF43-7D4D-8FBC-94CE292913A4}"/>
                </a:ext>
              </a:extLst>
            </p:cNvPr>
            <p:cNvSpPr/>
            <p:nvPr/>
          </p:nvSpPr>
          <p:spPr>
            <a:xfrm flipV="1">
              <a:off x="2294325" y="3706283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10" name="Diamond 609">
              <a:extLst>
                <a:ext uri="{FF2B5EF4-FFF2-40B4-BE49-F238E27FC236}">
                  <a16:creationId xmlns:a16="http://schemas.microsoft.com/office/drawing/2014/main" id="{5169BA31-91B5-9D47-B27D-0F3503697F13}"/>
                </a:ext>
              </a:extLst>
            </p:cNvPr>
            <p:cNvSpPr/>
            <p:nvPr/>
          </p:nvSpPr>
          <p:spPr>
            <a:xfrm flipV="1">
              <a:off x="2959628" y="365624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11" name="Arc 610">
              <a:extLst>
                <a:ext uri="{FF2B5EF4-FFF2-40B4-BE49-F238E27FC236}">
                  <a16:creationId xmlns:a16="http://schemas.microsoft.com/office/drawing/2014/main" id="{762A60E2-1F35-C64A-A16F-4D0D9C51D864}"/>
                </a:ext>
              </a:extLst>
            </p:cNvPr>
            <p:cNvSpPr/>
            <p:nvPr/>
          </p:nvSpPr>
          <p:spPr>
            <a:xfrm flipV="1">
              <a:off x="1824760" y="3346347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12" name="Straight Connector 611">
              <a:extLst>
                <a:ext uri="{FF2B5EF4-FFF2-40B4-BE49-F238E27FC236}">
                  <a16:creationId xmlns:a16="http://schemas.microsoft.com/office/drawing/2014/main" id="{268F6359-1763-5449-8422-C1BCE6081DCD}"/>
                </a:ext>
              </a:extLst>
            </p:cNvPr>
            <p:cNvCxnSpPr>
              <a:cxnSpLocks/>
              <a:stCxn id="614" idx="0"/>
            </p:cNvCxnSpPr>
            <p:nvPr/>
          </p:nvCxnSpPr>
          <p:spPr>
            <a:xfrm>
              <a:off x="2031168" y="369202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3" name="Straight Connector 612">
              <a:extLst>
                <a:ext uri="{FF2B5EF4-FFF2-40B4-BE49-F238E27FC236}">
                  <a16:creationId xmlns:a16="http://schemas.microsoft.com/office/drawing/2014/main" id="{0FC3AA3E-E280-A74D-9C03-994E234DEE3E}"/>
                </a:ext>
              </a:extLst>
            </p:cNvPr>
            <p:cNvCxnSpPr>
              <a:cxnSpLocks/>
              <a:endCxn id="609" idx="1"/>
            </p:cNvCxnSpPr>
            <p:nvPr/>
          </p:nvCxnSpPr>
          <p:spPr>
            <a:xfrm flipV="1">
              <a:off x="2035695" y="383788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4" name="Oval 613">
              <a:extLst>
                <a:ext uri="{FF2B5EF4-FFF2-40B4-BE49-F238E27FC236}">
                  <a16:creationId xmlns:a16="http://schemas.microsoft.com/office/drawing/2014/main" id="{44FE1198-5C06-2F40-B5DA-1777F5B92A12}"/>
                </a:ext>
              </a:extLst>
            </p:cNvPr>
            <p:cNvSpPr/>
            <p:nvPr/>
          </p:nvSpPr>
          <p:spPr>
            <a:xfrm flipV="1">
              <a:off x="1893392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15" name="Elbow Connector 614">
              <a:extLst>
                <a:ext uri="{FF2B5EF4-FFF2-40B4-BE49-F238E27FC236}">
                  <a16:creationId xmlns:a16="http://schemas.microsoft.com/office/drawing/2014/main" id="{202F4161-C57A-2547-AD8A-3A0F7B8016AA}"/>
                </a:ext>
              </a:extLst>
            </p:cNvPr>
            <p:cNvCxnSpPr>
              <a:cxnSpLocks/>
              <a:stCxn id="609" idx="3"/>
            </p:cNvCxnSpPr>
            <p:nvPr/>
          </p:nvCxnSpPr>
          <p:spPr>
            <a:xfrm flipV="1">
              <a:off x="2557519" y="355425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" name="Elbow Connector 615">
              <a:extLst>
                <a:ext uri="{FF2B5EF4-FFF2-40B4-BE49-F238E27FC236}">
                  <a16:creationId xmlns:a16="http://schemas.microsoft.com/office/drawing/2014/main" id="{42404AD2-9075-F441-BF05-5608AE27E67E}"/>
                </a:ext>
              </a:extLst>
            </p:cNvPr>
            <p:cNvCxnSpPr>
              <a:cxnSpLocks/>
              <a:stCxn id="610" idx="3"/>
            </p:cNvCxnSpPr>
            <p:nvPr/>
          </p:nvCxnSpPr>
          <p:spPr>
            <a:xfrm flipV="1">
              <a:off x="3322894" y="3554253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Elbow Connector 616">
              <a:extLst>
                <a:ext uri="{FF2B5EF4-FFF2-40B4-BE49-F238E27FC236}">
                  <a16:creationId xmlns:a16="http://schemas.microsoft.com/office/drawing/2014/main" id="{48F937F8-5341-244D-8E33-A4D0F72195FB}"/>
                </a:ext>
              </a:extLst>
            </p:cNvPr>
            <p:cNvCxnSpPr>
              <a:cxnSpLocks/>
              <a:endCxn id="610" idx="1"/>
            </p:cNvCxnSpPr>
            <p:nvPr/>
          </p:nvCxnSpPr>
          <p:spPr>
            <a:xfrm rot="16200000" flipH="1">
              <a:off x="2732147" y="361040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Straight Connector 617">
              <a:extLst>
                <a:ext uri="{FF2B5EF4-FFF2-40B4-BE49-F238E27FC236}">
                  <a16:creationId xmlns:a16="http://schemas.microsoft.com/office/drawing/2014/main" id="{AE45F4D8-421C-8F45-B718-8E8FFDBF2D9B}"/>
                </a:ext>
              </a:extLst>
            </p:cNvPr>
            <p:cNvCxnSpPr>
              <a:cxnSpLocks/>
              <a:stCxn id="614" idx="6"/>
              <a:endCxn id="619" idx="2"/>
            </p:cNvCxnSpPr>
            <p:nvPr/>
          </p:nvCxnSpPr>
          <p:spPr>
            <a:xfrm>
              <a:off x="2168944" y="3554251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9" name="Oval 618">
              <a:extLst>
                <a:ext uri="{FF2B5EF4-FFF2-40B4-BE49-F238E27FC236}">
                  <a16:creationId xmlns:a16="http://schemas.microsoft.com/office/drawing/2014/main" id="{91A9A5A6-2954-6F46-A5E2-FBEC5F9F218E}"/>
                </a:ext>
              </a:extLst>
            </p:cNvPr>
            <p:cNvSpPr/>
            <p:nvPr/>
          </p:nvSpPr>
          <p:spPr>
            <a:xfrm flipV="1">
              <a:off x="3585335" y="341647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20" name="Rectangle 619">
              <a:extLst>
                <a:ext uri="{FF2B5EF4-FFF2-40B4-BE49-F238E27FC236}">
                  <a16:creationId xmlns:a16="http://schemas.microsoft.com/office/drawing/2014/main" id="{0A47A028-5E75-F342-9A0E-A4617C73D4C5}"/>
                </a:ext>
              </a:extLst>
            </p:cNvPr>
            <p:cNvSpPr/>
            <p:nvPr/>
          </p:nvSpPr>
          <p:spPr>
            <a:xfrm flipV="1">
              <a:off x="7390638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21" name="Arc 620">
              <a:extLst>
                <a:ext uri="{FF2B5EF4-FFF2-40B4-BE49-F238E27FC236}">
                  <a16:creationId xmlns:a16="http://schemas.microsoft.com/office/drawing/2014/main" id="{C19CF378-5023-1F45-A0DE-66383E7ECB9A}"/>
                </a:ext>
              </a:extLst>
            </p:cNvPr>
            <p:cNvSpPr/>
            <p:nvPr/>
          </p:nvSpPr>
          <p:spPr>
            <a:xfrm flipV="1">
              <a:off x="6921074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22" name="Straight Connector 621">
              <a:extLst>
                <a:ext uri="{FF2B5EF4-FFF2-40B4-BE49-F238E27FC236}">
                  <a16:creationId xmlns:a16="http://schemas.microsoft.com/office/drawing/2014/main" id="{FC946703-AE59-BA45-85D1-3BFF5977199E}"/>
                </a:ext>
              </a:extLst>
            </p:cNvPr>
            <p:cNvCxnSpPr>
              <a:cxnSpLocks/>
              <a:endCxn id="620" idx="1"/>
            </p:cNvCxnSpPr>
            <p:nvPr/>
          </p:nvCxnSpPr>
          <p:spPr>
            <a:xfrm flipV="1">
              <a:off x="7132009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3" name="Elbow Connector 622">
              <a:extLst>
                <a:ext uri="{FF2B5EF4-FFF2-40B4-BE49-F238E27FC236}">
                  <a16:creationId xmlns:a16="http://schemas.microsoft.com/office/drawing/2014/main" id="{0B2B52D6-8DAC-3642-A0FC-88F70053F6C7}"/>
                </a:ext>
              </a:extLst>
            </p:cNvPr>
            <p:cNvCxnSpPr>
              <a:cxnSpLocks/>
              <a:stCxn id="620" idx="3"/>
            </p:cNvCxnSpPr>
            <p:nvPr/>
          </p:nvCxnSpPr>
          <p:spPr>
            <a:xfrm flipV="1">
              <a:off x="7653832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4" name="Straight Connector 623">
              <a:extLst>
                <a:ext uri="{FF2B5EF4-FFF2-40B4-BE49-F238E27FC236}">
                  <a16:creationId xmlns:a16="http://schemas.microsoft.com/office/drawing/2014/main" id="{F6965128-5DAB-EF44-8191-9F799AB3E4AF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8" y="3554250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5" name="Oval 624">
              <a:extLst>
                <a:ext uri="{FF2B5EF4-FFF2-40B4-BE49-F238E27FC236}">
                  <a16:creationId xmlns:a16="http://schemas.microsoft.com/office/drawing/2014/main" id="{05CF0D75-ECD1-4C48-AE4A-DCC513E79BBF}"/>
                </a:ext>
              </a:extLst>
            </p:cNvPr>
            <p:cNvSpPr/>
            <p:nvPr/>
          </p:nvSpPr>
          <p:spPr>
            <a:xfrm flipV="1">
              <a:off x="8681648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26" name="Straight Connector 625">
              <a:extLst>
                <a:ext uri="{FF2B5EF4-FFF2-40B4-BE49-F238E27FC236}">
                  <a16:creationId xmlns:a16="http://schemas.microsoft.com/office/drawing/2014/main" id="{F1EDA486-1B3A-3143-BE77-F9A07176205B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3" y="3554251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7" name="Oval 626">
              <a:extLst>
                <a:ext uri="{FF2B5EF4-FFF2-40B4-BE49-F238E27FC236}">
                  <a16:creationId xmlns:a16="http://schemas.microsoft.com/office/drawing/2014/main" id="{70BCE28A-F0B4-B04F-A212-EE3C29532A1E}"/>
                </a:ext>
              </a:extLst>
            </p:cNvPr>
            <p:cNvSpPr/>
            <p:nvPr/>
          </p:nvSpPr>
          <p:spPr>
            <a:xfrm>
              <a:off x="8053407" y="35206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28" name="Oval 627">
              <a:extLst>
                <a:ext uri="{FF2B5EF4-FFF2-40B4-BE49-F238E27FC236}">
                  <a16:creationId xmlns:a16="http://schemas.microsoft.com/office/drawing/2014/main" id="{7C959401-F9B6-734D-8878-C70FAB329E41}"/>
                </a:ext>
              </a:extLst>
            </p:cNvPr>
            <p:cNvSpPr/>
            <p:nvPr/>
          </p:nvSpPr>
          <p:spPr>
            <a:xfrm>
              <a:off x="8213077" y="35206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29" name="Oval 628">
              <a:extLst>
                <a:ext uri="{FF2B5EF4-FFF2-40B4-BE49-F238E27FC236}">
                  <a16:creationId xmlns:a16="http://schemas.microsoft.com/office/drawing/2014/main" id="{3AC5CE19-6942-264A-9D05-3670A6A074A0}"/>
                </a:ext>
              </a:extLst>
            </p:cNvPr>
            <p:cNvSpPr/>
            <p:nvPr/>
          </p:nvSpPr>
          <p:spPr>
            <a:xfrm>
              <a:off x="8370731" y="35206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30" name="Google Shape;399;p3">
              <a:extLst>
                <a:ext uri="{FF2B5EF4-FFF2-40B4-BE49-F238E27FC236}">
                  <a16:creationId xmlns:a16="http://schemas.microsoft.com/office/drawing/2014/main" id="{8C00EABC-4524-5743-9641-88E45DAB019B}"/>
                </a:ext>
              </a:extLst>
            </p:cNvPr>
            <p:cNvSpPr/>
            <p:nvPr/>
          </p:nvSpPr>
          <p:spPr>
            <a:xfrm rot="16200000">
              <a:off x="1311652" y="3398765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631" name="Straight Connector 630">
              <a:extLst>
                <a:ext uri="{FF2B5EF4-FFF2-40B4-BE49-F238E27FC236}">
                  <a16:creationId xmlns:a16="http://schemas.microsoft.com/office/drawing/2014/main" id="{5B5A0183-EF93-6246-99E3-1A24AB7AB1BC}"/>
                </a:ext>
              </a:extLst>
            </p:cNvPr>
            <p:cNvCxnSpPr>
              <a:cxnSpLocks/>
              <a:stCxn id="630" idx="2"/>
            </p:cNvCxnSpPr>
            <p:nvPr/>
          </p:nvCxnSpPr>
          <p:spPr>
            <a:xfrm>
              <a:off x="1623148" y="3552774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2" name="TextBox 631">
              <a:extLst>
                <a:ext uri="{FF2B5EF4-FFF2-40B4-BE49-F238E27FC236}">
                  <a16:creationId xmlns:a16="http://schemas.microsoft.com/office/drawing/2014/main" id="{58B1C90E-8A1F-AF49-BA44-F173C4F3BA6D}"/>
                </a:ext>
              </a:extLst>
            </p:cNvPr>
            <p:cNvSpPr txBox="1"/>
            <p:nvPr/>
          </p:nvSpPr>
          <p:spPr>
            <a:xfrm>
              <a:off x="122549" y="3337345"/>
              <a:ext cx="10711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located</a:t>
              </a:r>
            </a:p>
          </p:txBody>
        </p:sp>
        <p:cxnSp>
          <p:nvCxnSpPr>
            <p:cNvPr id="634" name="Straight Connector 633">
              <a:extLst>
                <a:ext uri="{FF2B5EF4-FFF2-40B4-BE49-F238E27FC236}">
                  <a16:creationId xmlns:a16="http://schemas.microsoft.com/office/drawing/2014/main" id="{4996B5DF-6970-8B40-99CF-40CFB44DDA87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5" name="Rectangle 634">
              <a:extLst>
                <a:ext uri="{FF2B5EF4-FFF2-40B4-BE49-F238E27FC236}">
                  <a16:creationId xmlns:a16="http://schemas.microsoft.com/office/drawing/2014/main" id="{7C27FF3A-9926-1F49-84B2-FC55EF6B60B0}"/>
                </a:ext>
              </a:extLst>
            </p:cNvPr>
            <p:cNvSpPr/>
            <p:nvPr/>
          </p:nvSpPr>
          <p:spPr>
            <a:xfrm flipV="1">
              <a:off x="9089407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36" name="Diamond 635">
              <a:extLst>
                <a:ext uri="{FF2B5EF4-FFF2-40B4-BE49-F238E27FC236}">
                  <a16:creationId xmlns:a16="http://schemas.microsoft.com/office/drawing/2014/main" id="{A94F4FF6-F79D-924E-AB25-3698A136E14C}"/>
                </a:ext>
              </a:extLst>
            </p:cNvPr>
            <p:cNvSpPr/>
            <p:nvPr/>
          </p:nvSpPr>
          <p:spPr>
            <a:xfrm flipV="1">
              <a:off x="9754710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37" name="Arc 636">
              <a:extLst>
                <a:ext uri="{FF2B5EF4-FFF2-40B4-BE49-F238E27FC236}">
                  <a16:creationId xmlns:a16="http://schemas.microsoft.com/office/drawing/2014/main" id="{C6D45C10-B581-DD45-8C59-40EDDAD0CB0E}"/>
                </a:ext>
              </a:extLst>
            </p:cNvPr>
            <p:cNvSpPr/>
            <p:nvPr/>
          </p:nvSpPr>
          <p:spPr>
            <a:xfrm flipV="1">
              <a:off x="8619843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38" name="Straight Connector 637">
              <a:extLst>
                <a:ext uri="{FF2B5EF4-FFF2-40B4-BE49-F238E27FC236}">
                  <a16:creationId xmlns:a16="http://schemas.microsoft.com/office/drawing/2014/main" id="{97BD1483-15AD-3746-A9C7-B71DA676B736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9" name="Straight Connector 638">
              <a:extLst>
                <a:ext uri="{FF2B5EF4-FFF2-40B4-BE49-F238E27FC236}">
                  <a16:creationId xmlns:a16="http://schemas.microsoft.com/office/drawing/2014/main" id="{2533E41C-92E4-0E49-8BE6-32CE6920E2BE}"/>
                </a:ext>
              </a:extLst>
            </p:cNvPr>
            <p:cNvCxnSpPr>
              <a:cxnSpLocks/>
              <a:endCxn id="635" idx="1"/>
            </p:cNvCxnSpPr>
            <p:nvPr/>
          </p:nvCxnSpPr>
          <p:spPr>
            <a:xfrm flipV="1">
              <a:off x="8830778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0" name="Elbow Connector 639">
              <a:extLst>
                <a:ext uri="{FF2B5EF4-FFF2-40B4-BE49-F238E27FC236}">
                  <a16:creationId xmlns:a16="http://schemas.microsoft.com/office/drawing/2014/main" id="{3D06FB9C-44E6-0C48-8D3F-77F774AFBC09}"/>
                </a:ext>
              </a:extLst>
            </p:cNvPr>
            <p:cNvCxnSpPr>
              <a:cxnSpLocks/>
              <a:stCxn id="635" idx="3"/>
            </p:cNvCxnSpPr>
            <p:nvPr/>
          </p:nvCxnSpPr>
          <p:spPr>
            <a:xfrm flipV="1">
              <a:off x="9352601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" name="Elbow Connector 640">
              <a:extLst>
                <a:ext uri="{FF2B5EF4-FFF2-40B4-BE49-F238E27FC236}">
                  <a16:creationId xmlns:a16="http://schemas.microsoft.com/office/drawing/2014/main" id="{65DEF23D-3954-AC4E-979C-1373423DEF9D}"/>
                </a:ext>
              </a:extLst>
            </p:cNvPr>
            <p:cNvCxnSpPr>
              <a:cxnSpLocks/>
              <a:stCxn id="636" idx="3"/>
            </p:cNvCxnSpPr>
            <p:nvPr/>
          </p:nvCxnSpPr>
          <p:spPr>
            <a:xfrm flipV="1">
              <a:off x="10117976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2" name="Elbow Connector 641">
              <a:extLst>
                <a:ext uri="{FF2B5EF4-FFF2-40B4-BE49-F238E27FC236}">
                  <a16:creationId xmlns:a16="http://schemas.microsoft.com/office/drawing/2014/main" id="{F192A8CC-99A3-2840-B4E5-30C4F3592826}"/>
                </a:ext>
              </a:extLst>
            </p:cNvPr>
            <p:cNvCxnSpPr>
              <a:cxnSpLocks/>
              <a:endCxn id="636" idx="1"/>
            </p:cNvCxnSpPr>
            <p:nvPr/>
          </p:nvCxnSpPr>
          <p:spPr>
            <a:xfrm rot="16200000" flipH="1">
              <a:off x="9527229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3" name="Straight Connector 642">
              <a:extLst>
                <a:ext uri="{FF2B5EF4-FFF2-40B4-BE49-F238E27FC236}">
                  <a16:creationId xmlns:a16="http://schemas.microsoft.com/office/drawing/2014/main" id="{77E675B4-D8CF-E342-AEAD-A2630356E993}"/>
                </a:ext>
              </a:extLst>
            </p:cNvPr>
            <p:cNvCxnSpPr>
              <a:cxnSpLocks/>
              <a:endCxn id="644" idx="2"/>
            </p:cNvCxnSpPr>
            <p:nvPr/>
          </p:nvCxnSpPr>
          <p:spPr>
            <a:xfrm>
              <a:off x="8964027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4" name="Oval 643">
              <a:extLst>
                <a:ext uri="{FF2B5EF4-FFF2-40B4-BE49-F238E27FC236}">
                  <a16:creationId xmlns:a16="http://schemas.microsoft.com/office/drawing/2014/main" id="{AF6C1B94-ED79-024B-AB22-8E94D874B314}"/>
                </a:ext>
              </a:extLst>
            </p:cNvPr>
            <p:cNvSpPr/>
            <p:nvPr/>
          </p:nvSpPr>
          <p:spPr>
            <a:xfrm flipV="1">
              <a:off x="10380417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45" name="Rectangle 644">
              <a:extLst>
                <a:ext uri="{FF2B5EF4-FFF2-40B4-BE49-F238E27FC236}">
                  <a16:creationId xmlns:a16="http://schemas.microsoft.com/office/drawing/2014/main" id="{85B10569-C08E-AB4D-BEC5-1CF552AEE160}"/>
                </a:ext>
              </a:extLst>
            </p:cNvPr>
            <p:cNvSpPr/>
            <p:nvPr/>
          </p:nvSpPr>
          <p:spPr>
            <a:xfrm flipV="1">
              <a:off x="5691865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46" name="Diamond 645">
              <a:extLst>
                <a:ext uri="{FF2B5EF4-FFF2-40B4-BE49-F238E27FC236}">
                  <a16:creationId xmlns:a16="http://schemas.microsoft.com/office/drawing/2014/main" id="{1E883A92-A84A-4A4B-AAC0-04CC308FFC85}"/>
                </a:ext>
              </a:extLst>
            </p:cNvPr>
            <p:cNvSpPr/>
            <p:nvPr/>
          </p:nvSpPr>
          <p:spPr>
            <a:xfrm flipV="1">
              <a:off x="6357168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47" name="Arc 646">
              <a:extLst>
                <a:ext uri="{FF2B5EF4-FFF2-40B4-BE49-F238E27FC236}">
                  <a16:creationId xmlns:a16="http://schemas.microsoft.com/office/drawing/2014/main" id="{FEB58E0D-F125-4B45-AF57-A8CE94693EB8}"/>
                </a:ext>
              </a:extLst>
            </p:cNvPr>
            <p:cNvSpPr/>
            <p:nvPr/>
          </p:nvSpPr>
          <p:spPr>
            <a:xfrm flipV="1">
              <a:off x="5222301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48" name="Straight Connector 647">
              <a:extLst>
                <a:ext uri="{FF2B5EF4-FFF2-40B4-BE49-F238E27FC236}">
                  <a16:creationId xmlns:a16="http://schemas.microsoft.com/office/drawing/2014/main" id="{44F44932-5721-F442-A937-C8E012C7649E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9" name="Straight Connector 648">
              <a:extLst>
                <a:ext uri="{FF2B5EF4-FFF2-40B4-BE49-F238E27FC236}">
                  <a16:creationId xmlns:a16="http://schemas.microsoft.com/office/drawing/2014/main" id="{9066B1A0-A6D8-7B49-A385-AAE05E918621}"/>
                </a:ext>
              </a:extLst>
            </p:cNvPr>
            <p:cNvCxnSpPr>
              <a:cxnSpLocks/>
              <a:endCxn id="645" idx="1"/>
            </p:cNvCxnSpPr>
            <p:nvPr/>
          </p:nvCxnSpPr>
          <p:spPr>
            <a:xfrm flipV="1">
              <a:off x="5433236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0" name="Elbow Connector 649">
              <a:extLst>
                <a:ext uri="{FF2B5EF4-FFF2-40B4-BE49-F238E27FC236}">
                  <a16:creationId xmlns:a16="http://schemas.microsoft.com/office/drawing/2014/main" id="{28BCC855-CBB6-6140-B21B-7579EBF57E4C}"/>
                </a:ext>
              </a:extLst>
            </p:cNvPr>
            <p:cNvCxnSpPr>
              <a:cxnSpLocks/>
              <a:stCxn id="645" idx="3"/>
            </p:cNvCxnSpPr>
            <p:nvPr/>
          </p:nvCxnSpPr>
          <p:spPr>
            <a:xfrm flipV="1">
              <a:off x="5955059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1" name="Elbow Connector 650">
              <a:extLst>
                <a:ext uri="{FF2B5EF4-FFF2-40B4-BE49-F238E27FC236}">
                  <a16:creationId xmlns:a16="http://schemas.microsoft.com/office/drawing/2014/main" id="{41517D41-80EF-5440-8E62-0AD4C5305781}"/>
                </a:ext>
              </a:extLst>
            </p:cNvPr>
            <p:cNvCxnSpPr>
              <a:cxnSpLocks/>
              <a:stCxn id="646" idx="3"/>
            </p:cNvCxnSpPr>
            <p:nvPr/>
          </p:nvCxnSpPr>
          <p:spPr>
            <a:xfrm flipV="1">
              <a:off x="6720435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2" name="Elbow Connector 651">
              <a:extLst>
                <a:ext uri="{FF2B5EF4-FFF2-40B4-BE49-F238E27FC236}">
                  <a16:creationId xmlns:a16="http://schemas.microsoft.com/office/drawing/2014/main" id="{AF342CF9-BB1F-A643-B6AC-C1FD247C5C11}"/>
                </a:ext>
              </a:extLst>
            </p:cNvPr>
            <p:cNvCxnSpPr>
              <a:cxnSpLocks/>
              <a:endCxn id="646" idx="1"/>
            </p:cNvCxnSpPr>
            <p:nvPr/>
          </p:nvCxnSpPr>
          <p:spPr>
            <a:xfrm rot="16200000" flipH="1">
              <a:off x="6129687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3" name="Straight Connector 652">
              <a:extLst>
                <a:ext uri="{FF2B5EF4-FFF2-40B4-BE49-F238E27FC236}">
                  <a16:creationId xmlns:a16="http://schemas.microsoft.com/office/drawing/2014/main" id="{66E02DBC-9224-C64F-B7B0-4EDE4C26A72C}"/>
                </a:ext>
              </a:extLst>
            </p:cNvPr>
            <p:cNvCxnSpPr>
              <a:cxnSpLocks/>
              <a:endCxn id="654" idx="2"/>
            </p:cNvCxnSpPr>
            <p:nvPr/>
          </p:nvCxnSpPr>
          <p:spPr>
            <a:xfrm>
              <a:off x="5566485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4" name="Oval 653">
              <a:extLst>
                <a:ext uri="{FF2B5EF4-FFF2-40B4-BE49-F238E27FC236}">
                  <a16:creationId xmlns:a16="http://schemas.microsoft.com/office/drawing/2014/main" id="{56F800A8-1CCA-8F4D-B00E-D1A172101B6B}"/>
                </a:ext>
              </a:extLst>
            </p:cNvPr>
            <p:cNvSpPr/>
            <p:nvPr/>
          </p:nvSpPr>
          <p:spPr>
            <a:xfrm flipV="1">
              <a:off x="6982876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55" name="Rectangle 654">
              <a:extLst>
                <a:ext uri="{FF2B5EF4-FFF2-40B4-BE49-F238E27FC236}">
                  <a16:creationId xmlns:a16="http://schemas.microsoft.com/office/drawing/2014/main" id="{C3E868BF-F779-D14D-8CB5-1513F78891A6}"/>
                </a:ext>
              </a:extLst>
            </p:cNvPr>
            <p:cNvSpPr/>
            <p:nvPr/>
          </p:nvSpPr>
          <p:spPr>
            <a:xfrm flipV="1">
              <a:off x="3993095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56" name="Diamond 655">
              <a:extLst>
                <a:ext uri="{FF2B5EF4-FFF2-40B4-BE49-F238E27FC236}">
                  <a16:creationId xmlns:a16="http://schemas.microsoft.com/office/drawing/2014/main" id="{BD2585FF-8C5F-EA4D-ACD2-43044BF7058C}"/>
                </a:ext>
              </a:extLst>
            </p:cNvPr>
            <p:cNvSpPr/>
            <p:nvPr/>
          </p:nvSpPr>
          <p:spPr>
            <a:xfrm flipV="1">
              <a:off x="4658398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57" name="Arc 656">
              <a:extLst>
                <a:ext uri="{FF2B5EF4-FFF2-40B4-BE49-F238E27FC236}">
                  <a16:creationId xmlns:a16="http://schemas.microsoft.com/office/drawing/2014/main" id="{BA3CDAE6-FD96-E14A-92A6-036E17593225}"/>
                </a:ext>
              </a:extLst>
            </p:cNvPr>
            <p:cNvSpPr/>
            <p:nvPr/>
          </p:nvSpPr>
          <p:spPr>
            <a:xfrm flipV="1">
              <a:off x="3523531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58" name="Straight Connector 657">
              <a:extLst>
                <a:ext uri="{FF2B5EF4-FFF2-40B4-BE49-F238E27FC236}">
                  <a16:creationId xmlns:a16="http://schemas.microsoft.com/office/drawing/2014/main" id="{01CD1AAE-D2A7-2F43-857A-CF16AAE80E70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9" name="Straight Connector 658">
              <a:extLst>
                <a:ext uri="{FF2B5EF4-FFF2-40B4-BE49-F238E27FC236}">
                  <a16:creationId xmlns:a16="http://schemas.microsoft.com/office/drawing/2014/main" id="{75E7A5C2-6FE5-4440-B01F-ACD139399405}"/>
                </a:ext>
              </a:extLst>
            </p:cNvPr>
            <p:cNvCxnSpPr>
              <a:cxnSpLocks/>
              <a:endCxn id="655" idx="1"/>
            </p:cNvCxnSpPr>
            <p:nvPr/>
          </p:nvCxnSpPr>
          <p:spPr>
            <a:xfrm flipV="1">
              <a:off x="3734466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0" name="Elbow Connector 659">
              <a:extLst>
                <a:ext uri="{FF2B5EF4-FFF2-40B4-BE49-F238E27FC236}">
                  <a16:creationId xmlns:a16="http://schemas.microsoft.com/office/drawing/2014/main" id="{6D404817-29FD-E046-8A59-8DAC047F3AEF}"/>
                </a:ext>
              </a:extLst>
            </p:cNvPr>
            <p:cNvCxnSpPr>
              <a:cxnSpLocks/>
              <a:stCxn id="655" idx="3"/>
            </p:cNvCxnSpPr>
            <p:nvPr/>
          </p:nvCxnSpPr>
          <p:spPr>
            <a:xfrm flipV="1">
              <a:off x="4256289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1" name="Elbow Connector 660">
              <a:extLst>
                <a:ext uri="{FF2B5EF4-FFF2-40B4-BE49-F238E27FC236}">
                  <a16:creationId xmlns:a16="http://schemas.microsoft.com/office/drawing/2014/main" id="{25EDBCE1-93BB-794D-A33A-659404857083}"/>
                </a:ext>
              </a:extLst>
            </p:cNvPr>
            <p:cNvCxnSpPr>
              <a:cxnSpLocks/>
              <a:stCxn id="656" idx="3"/>
            </p:cNvCxnSpPr>
            <p:nvPr/>
          </p:nvCxnSpPr>
          <p:spPr>
            <a:xfrm flipV="1">
              <a:off x="5021664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2" name="Elbow Connector 661">
              <a:extLst>
                <a:ext uri="{FF2B5EF4-FFF2-40B4-BE49-F238E27FC236}">
                  <a16:creationId xmlns:a16="http://schemas.microsoft.com/office/drawing/2014/main" id="{085CEC73-1AAD-024D-8A87-FA8FD0E7CD86}"/>
                </a:ext>
              </a:extLst>
            </p:cNvPr>
            <p:cNvCxnSpPr>
              <a:cxnSpLocks/>
              <a:endCxn id="656" idx="1"/>
            </p:cNvCxnSpPr>
            <p:nvPr/>
          </p:nvCxnSpPr>
          <p:spPr>
            <a:xfrm rot="16200000" flipH="1">
              <a:off x="4430917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3" name="Straight Connector 662">
              <a:extLst>
                <a:ext uri="{FF2B5EF4-FFF2-40B4-BE49-F238E27FC236}">
                  <a16:creationId xmlns:a16="http://schemas.microsoft.com/office/drawing/2014/main" id="{D8D3EFDE-A288-CF4C-AAB1-5302A0935CA4}"/>
                </a:ext>
              </a:extLst>
            </p:cNvPr>
            <p:cNvCxnSpPr>
              <a:cxnSpLocks/>
              <a:endCxn id="664" idx="2"/>
            </p:cNvCxnSpPr>
            <p:nvPr/>
          </p:nvCxnSpPr>
          <p:spPr>
            <a:xfrm>
              <a:off x="3867715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4" name="Oval 663">
              <a:extLst>
                <a:ext uri="{FF2B5EF4-FFF2-40B4-BE49-F238E27FC236}">
                  <a16:creationId xmlns:a16="http://schemas.microsoft.com/office/drawing/2014/main" id="{4B1A00F7-C3EF-0B43-AFF8-1B5D8E8A2C8A}"/>
                </a:ext>
              </a:extLst>
            </p:cNvPr>
            <p:cNvSpPr/>
            <p:nvPr/>
          </p:nvSpPr>
          <p:spPr>
            <a:xfrm flipV="1">
              <a:off x="5284105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65" name="Rectangle 664">
              <a:extLst>
                <a:ext uri="{FF2B5EF4-FFF2-40B4-BE49-F238E27FC236}">
                  <a16:creationId xmlns:a16="http://schemas.microsoft.com/office/drawing/2014/main" id="{CFCF3DE7-7571-6849-B4E0-161087DF8ECC}"/>
                </a:ext>
              </a:extLst>
            </p:cNvPr>
            <p:cNvSpPr/>
            <p:nvPr/>
          </p:nvSpPr>
          <p:spPr>
            <a:xfrm flipV="1">
              <a:off x="2294324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66" name="Diamond 665">
              <a:extLst>
                <a:ext uri="{FF2B5EF4-FFF2-40B4-BE49-F238E27FC236}">
                  <a16:creationId xmlns:a16="http://schemas.microsoft.com/office/drawing/2014/main" id="{25A288CB-D697-D64D-9B00-5C2DE5480121}"/>
                </a:ext>
              </a:extLst>
            </p:cNvPr>
            <p:cNvSpPr/>
            <p:nvPr/>
          </p:nvSpPr>
          <p:spPr>
            <a:xfrm flipV="1">
              <a:off x="2959627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67" name="Arc 666">
              <a:extLst>
                <a:ext uri="{FF2B5EF4-FFF2-40B4-BE49-F238E27FC236}">
                  <a16:creationId xmlns:a16="http://schemas.microsoft.com/office/drawing/2014/main" id="{971B2ECF-AAB2-F741-AD98-064B4DAF4FE7}"/>
                </a:ext>
              </a:extLst>
            </p:cNvPr>
            <p:cNvSpPr/>
            <p:nvPr/>
          </p:nvSpPr>
          <p:spPr>
            <a:xfrm flipV="1">
              <a:off x="1824759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68" name="Straight Connector 667">
              <a:extLst>
                <a:ext uri="{FF2B5EF4-FFF2-40B4-BE49-F238E27FC236}">
                  <a16:creationId xmlns:a16="http://schemas.microsoft.com/office/drawing/2014/main" id="{140D01CB-DFDD-8F45-9CDA-DC7647B6C49D}"/>
                </a:ext>
              </a:extLst>
            </p:cNvPr>
            <p:cNvCxnSpPr>
              <a:cxnSpLocks/>
              <a:stCxn id="670" idx="0"/>
            </p:cNvCxnSpPr>
            <p:nvPr/>
          </p:nvCxnSpPr>
          <p:spPr>
            <a:xfrm>
              <a:off x="2031167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9" name="Straight Connector 668">
              <a:extLst>
                <a:ext uri="{FF2B5EF4-FFF2-40B4-BE49-F238E27FC236}">
                  <a16:creationId xmlns:a16="http://schemas.microsoft.com/office/drawing/2014/main" id="{6212FF52-ED8A-D049-B9AD-45EED9FE648A}"/>
                </a:ext>
              </a:extLst>
            </p:cNvPr>
            <p:cNvCxnSpPr>
              <a:cxnSpLocks/>
              <a:endCxn id="665" idx="1"/>
            </p:cNvCxnSpPr>
            <p:nvPr/>
          </p:nvCxnSpPr>
          <p:spPr>
            <a:xfrm flipV="1">
              <a:off x="2035694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0" name="Oval 669">
              <a:extLst>
                <a:ext uri="{FF2B5EF4-FFF2-40B4-BE49-F238E27FC236}">
                  <a16:creationId xmlns:a16="http://schemas.microsoft.com/office/drawing/2014/main" id="{346E1EC2-AA5F-9E44-B791-2D6FE396A796}"/>
                </a:ext>
              </a:extLst>
            </p:cNvPr>
            <p:cNvSpPr/>
            <p:nvPr/>
          </p:nvSpPr>
          <p:spPr>
            <a:xfrm flipV="1">
              <a:off x="1893391" y="407390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71" name="Elbow Connector 670">
              <a:extLst>
                <a:ext uri="{FF2B5EF4-FFF2-40B4-BE49-F238E27FC236}">
                  <a16:creationId xmlns:a16="http://schemas.microsoft.com/office/drawing/2014/main" id="{29767341-CE2A-5D4D-9044-92DB70A5E460}"/>
                </a:ext>
              </a:extLst>
            </p:cNvPr>
            <p:cNvCxnSpPr>
              <a:cxnSpLocks/>
              <a:stCxn id="665" idx="3"/>
            </p:cNvCxnSpPr>
            <p:nvPr/>
          </p:nvCxnSpPr>
          <p:spPr>
            <a:xfrm flipV="1">
              <a:off x="2557518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2" name="Elbow Connector 671">
              <a:extLst>
                <a:ext uri="{FF2B5EF4-FFF2-40B4-BE49-F238E27FC236}">
                  <a16:creationId xmlns:a16="http://schemas.microsoft.com/office/drawing/2014/main" id="{7CFAEB9D-500C-5247-B773-AB9E6477505C}"/>
                </a:ext>
              </a:extLst>
            </p:cNvPr>
            <p:cNvCxnSpPr>
              <a:cxnSpLocks/>
              <a:stCxn id="666" idx="3"/>
            </p:cNvCxnSpPr>
            <p:nvPr/>
          </p:nvCxnSpPr>
          <p:spPr>
            <a:xfrm flipV="1">
              <a:off x="3322893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3" name="Elbow Connector 672">
              <a:extLst>
                <a:ext uri="{FF2B5EF4-FFF2-40B4-BE49-F238E27FC236}">
                  <a16:creationId xmlns:a16="http://schemas.microsoft.com/office/drawing/2014/main" id="{809606AA-0E38-824D-AB0D-DA130561F515}"/>
                </a:ext>
              </a:extLst>
            </p:cNvPr>
            <p:cNvCxnSpPr>
              <a:cxnSpLocks/>
              <a:endCxn id="666" idx="1"/>
            </p:cNvCxnSpPr>
            <p:nvPr/>
          </p:nvCxnSpPr>
          <p:spPr>
            <a:xfrm rot="16200000" flipH="1">
              <a:off x="2732146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4" name="Straight Connector 673">
              <a:extLst>
                <a:ext uri="{FF2B5EF4-FFF2-40B4-BE49-F238E27FC236}">
                  <a16:creationId xmlns:a16="http://schemas.microsoft.com/office/drawing/2014/main" id="{0E0CDE84-C389-6F4A-9513-4B58A920CA8D}"/>
                </a:ext>
              </a:extLst>
            </p:cNvPr>
            <p:cNvCxnSpPr>
              <a:cxnSpLocks/>
              <a:stCxn id="670" idx="6"/>
              <a:endCxn id="675" idx="2"/>
            </p:cNvCxnSpPr>
            <p:nvPr/>
          </p:nvCxnSpPr>
          <p:spPr>
            <a:xfrm>
              <a:off x="2168943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5" name="Oval 674">
              <a:extLst>
                <a:ext uri="{FF2B5EF4-FFF2-40B4-BE49-F238E27FC236}">
                  <a16:creationId xmlns:a16="http://schemas.microsoft.com/office/drawing/2014/main" id="{2D168D23-47C5-8844-B191-58851F43220E}"/>
                </a:ext>
              </a:extLst>
            </p:cNvPr>
            <p:cNvSpPr/>
            <p:nvPr/>
          </p:nvSpPr>
          <p:spPr>
            <a:xfrm flipV="1">
              <a:off x="3585334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B52C486D-EC71-8247-A103-F67B96F102E5}"/>
                </a:ext>
              </a:extLst>
            </p:cNvPr>
            <p:cNvSpPr/>
            <p:nvPr/>
          </p:nvSpPr>
          <p:spPr>
            <a:xfrm flipV="1">
              <a:off x="7390637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77" name="Arc 676">
              <a:extLst>
                <a:ext uri="{FF2B5EF4-FFF2-40B4-BE49-F238E27FC236}">
                  <a16:creationId xmlns:a16="http://schemas.microsoft.com/office/drawing/2014/main" id="{1F9257CD-9660-BE40-BE24-4221A04A5934}"/>
                </a:ext>
              </a:extLst>
            </p:cNvPr>
            <p:cNvSpPr/>
            <p:nvPr/>
          </p:nvSpPr>
          <p:spPr>
            <a:xfrm flipV="1">
              <a:off x="6921073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78" name="Straight Connector 677">
              <a:extLst>
                <a:ext uri="{FF2B5EF4-FFF2-40B4-BE49-F238E27FC236}">
                  <a16:creationId xmlns:a16="http://schemas.microsoft.com/office/drawing/2014/main" id="{742BEDA3-91B3-2D4C-A6B5-D8B8DCE3D55A}"/>
                </a:ext>
              </a:extLst>
            </p:cNvPr>
            <p:cNvCxnSpPr>
              <a:cxnSpLocks/>
              <a:endCxn id="676" idx="1"/>
            </p:cNvCxnSpPr>
            <p:nvPr/>
          </p:nvCxnSpPr>
          <p:spPr>
            <a:xfrm flipV="1">
              <a:off x="7132008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9" name="Elbow Connector 678">
              <a:extLst>
                <a:ext uri="{FF2B5EF4-FFF2-40B4-BE49-F238E27FC236}">
                  <a16:creationId xmlns:a16="http://schemas.microsoft.com/office/drawing/2014/main" id="{9DB28D42-BCB1-F54E-AB9D-A9BC90DE45FA}"/>
                </a:ext>
              </a:extLst>
            </p:cNvPr>
            <p:cNvCxnSpPr>
              <a:cxnSpLocks/>
              <a:stCxn id="676" idx="3"/>
            </p:cNvCxnSpPr>
            <p:nvPr/>
          </p:nvCxnSpPr>
          <p:spPr>
            <a:xfrm flipV="1">
              <a:off x="7653831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0" name="Straight Connector 679">
              <a:extLst>
                <a:ext uri="{FF2B5EF4-FFF2-40B4-BE49-F238E27FC236}">
                  <a16:creationId xmlns:a16="http://schemas.microsoft.com/office/drawing/2014/main" id="{7D623BD6-0C7D-8F4C-B4D4-05422007B6FB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4211677"/>
              <a:ext cx="733828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1" name="Oval 680">
              <a:extLst>
                <a:ext uri="{FF2B5EF4-FFF2-40B4-BE49-F238E27FC236}">
                  <a16:creationId xmlns:a16="http://schemas.microsoft.com/office/drawing/2014/main" id="{C9BD962D-ACB9-D14D-823B-DECB57144508}"/>
                </a:ext>
              </a:extLst>
            </p:cNvPr>
            <p:cNvSpPr/>
            <p:nvPr/>
          </p:nvSpPr>
          <p:spPr>
            <a:xfrm flipV="1">
              <a:off x="8681647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82" name="Straight Connector 681">
              <a:extLst>
                <a:ext uri="{FF2B5EF4-FFF2-40B4-BE49-F238E27FC236}">
                  <a16:creationId xmlns:a16="http://schemas.microsoft.com/office/drawing/2014/main" id="{02A50266-06AC-2A45-901A-89A898F85BDD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4211678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3" name="Oval 682">
              <a:extLst>
                <a:ext uri="{FF2B5EF4-FFF2-40B4-BE49-F238E27FC236}">
                  <a16:creationId xmlns:a16="http://schemas.microsoft.com/office/drawing/2014/main" id="{27BC6E40-AED0-174E-8955-AA67581059BC}"/>
                </a:ext>
              </a:extLst>
            </p:cNvPr>
            <p:cNvSpPr/>
            <p:nvPr/>
          </p:nvSpPr>
          <p:spPr>
            <a:xfrm>
              <a:off x="8053406" y="417805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84" name="Oval 683">
              <a:extLst>
                <a:ext uri="{FF2B5EF4-FFF2-40B4-BE49-F238E27FC236}">
                  <a16:creationId xmlns:a16="http://schemas.microsoft.com/office/drawing/2014/main" id="{43A635FD-B667-3642-81EA-81436732DC6B}"/>
                </a:ext>
              </a:extLst>
            </p:cNvPr>
            <p:cNvSpPr/>
            <p:nvPr/>
          </p:nvSpPr>
          <p:spPr>
            <a:xfrm>
              <a:off x="8213076" y="417805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85" name="Oval 684">
              <a:extLst>
                <a:ext uri="{FF2B5EF4-FFF2-40B4-BE49-F238E27FC236}">
                  <a16:creationId xmlns:a16="http://schemas.microsoft.com/office/drawing/2014/main" id="{EE1CEA90-A423-264E-8F4C-7C9F65CD29B9}"/>
                </a:ext>
              </a:extLst>
            </p:cNvPr>
            <p:cNvSpPr/>
            <p:nvPr/>
          </p:nvSpPr>
          <p:spPr>
            <a:xfrm>
              <a:off x="8370730" y="417805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86" name="Google Shape;399;p3">
              <a:extLst>
                <a:ext uri="{FF2B5EF4-FFF2-40B4-BE49-F238E27FC236}">
                  <a16:creationId xmlns:a16="http://schemas.microsoft.com/office/drawing/2014/main" id="{7629918E-FEF3-D240-B1DC-0473DE3EC041}"/>
                </a:ext>
              </a:extLst>
            </p:cNvPr>
            <p:cNvSpPr/>
            <p:nvPr/>
          </p:nvSpPr>
          <p:spPr>
            <a:xfrm rot="16200000">
              <a:off x="1311651" y="4057669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687" name="Straight Connector 686">
              <a:extLst>
                <a:ext uri="{FF2B5EF4-FFF2-40B4-BE49-F238E27FC236}">
                  <a16:creationId xmlns:a16="http://schemas.microsoft.com/office/drawing/2014/main" id="{870EAD68-2794-364C-B9C7-90CAA30D3BE1}"/>
                </a:ext>
              </a:extLst>
            </p:cNvPr>
            <p:cNvCxnSpPr>
              <a:cxnSpLocks/>
              <a:stCxn id="686" idx="2"/>
            </p:cNvCxnSpPr>
            <p:nvPr/>
          </p:nvCxnSpPr>
          <p:spPr>
            <a:xfrm>
              <a:off x="1623147" y="4211678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8" name="TextBox 687">
              <a:extLst>
                <a:ext uri="{FF2B5EF4-FFF2-40B4-BE49-F238E27FC236}">
                  <a16:creationId xmlns:a16="http://schemas.microsoft.com/office/drawing/2014/main" id="{33A459F4-9436-494F-AA73-EA1E5A7DB5EC}"/>
                </a:ext>
              </a:extLst>
            </p:cNvPr>
            <p:cNvSpPr txBox="1"/>
            <p:nvPr/>
          </p:nvSpPr>
          <p:spPr>
            <a:xfrm>
              <a:off x="770159" y="3996306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</a:t>
              </a:r>
            </a:p>
          </p:txBody>
        </p:sp>
        <p:cxnSp>
          <p:nvCxnSpPr>
            <p:cNvPr id="690" name="Straight Connector 689">
              <a:extLst>
                <a:ext uri="{FF2B5EF4-FFF2-40B4-BE49-F238E27FC236}">
                  <a16:creationId xmlns:a16="http://schemas.microsoft.com/office/drawing/2014/main" id="{706E1F4F-2418-354D-8ABC-EBFE1E4BF403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500687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57006D9B-7D1A-F947-A277-C0223D612BC4}"/>
                </a:ext>
              </a:extLst>
            </p:cNvPr>
            <p:cNvSpPr/>
            <p:nvPr/>
          </p:nvSpPr>
          <p:spPr>
            <a:xfrm flipV="1">
              <a:off x="9089407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92" name="Diamond 691">
              <a:extLst>
                <a:ext uri="{FF2B5EF4-FFF2-40B4-BE49-F238E27FC236}">
                  <a16:creationId xmlns:a16="http://schemas.microsoft.com/office/drawing/2014/main" id="{09D9A23D-0E9F-364D-9654-CDDA9CF9653B}"/>
                </a:ext>
              </a:extLst>
            </p:cNvPr>
            <p:cNvSpPr/>
            <p:nvPr/>
          </p:nvSpPr>
          <p:spPr>
            <a:xfrm flipV="1">
              <a:off x="9754710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93" name="Arc 692">
              <a:extLst>
                <a:ext uri="{FF2B5EF4-FFF2-40B4-BE49-F238E27FC236}">
                  <a16:creationId xmlns:a16="http://schemas.microsoft.com/office/drawing/2014/main" id="{F537A10F-B9F4-7B41-B78F-01C558FEB5C9}"/>
                </a:ext>
              </a:extLst>
            </p:cNvPr>
            <p:cNvSpPr/>
            <p:nvPr/>
          </p:nvSpPr>
          <p:spPr>
            <a:xfrm flipV="1">
              <a:off x="8619843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94" name="Straight Connector 693">
              <a:extLst>
                <a:ext uri="{FF2B5EF4-FFF2-40B4-BE49-F238E27FC236}">
                  <a16:creationId xmlns:a16="http://schemas.microsoft.com/office/drawing/2014/main" id="{AEF498A3-9537-2046-9A1F-4BE63AEE3621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5" name="Straight Connector 694">
              <a:extLst>
                <a:ext uri="{FF2B5EF4-FFF2-40B4-BE49-F238E27FC236}">
                  <a16:creationId xmlns:a16="http://schemas.microsoft.com/office/drawing/2014/main" id="{C921B4C1-64DB-A44D-BFC7-FDFF0FCE110A}"/>
                </a:ext>
              </a:extLst>
            </p:cNvPr>
            <p:cNvCxnSpPr>
              <a:cxnSpLocks/>
              <a:endCxn id="691" idx="1"/>
            </p:cNvCxnSpPr>
            <p:nvPr/>
          </p:nvCxnSpPr>
          <p:spPr>
            <a:xfrm flipV="1">
              <a:off x="8830778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6" name="Elbow Connector 695">
              <a:extLst>
                <a:ext uri="{FF2B5EF4-FFF2-40B4-BE49-F238E27FC236}">
                  <a16:creationId xmlns:a16="http://schemas.microsoft.com/office/drawing/2014/main" id="{F64878E2-0EC9-0244-BEB6-CA9E20CBCCDD}"/>
                </a:ext>
              </a:extLst>
            </p:cNvPr>
            <p:cNvCxnSpPr>
              <a:cxnSpLocks/>
              <a:stCxn id="691" idx="3"/>
            </p:cNvCxnSpPr>
            <p:nvPr/>
          </p:nvCxnSpPr>
          <p:spPr>
            <a:xfrm flipV="1">
              <a:off x="9352601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7" name="Elbow Connector 696">
              <a:extLst>
                <a:ext uri="{FF2B5EF4-FFF2-40B4-BE49-F238E27FC236}">
                  <a16:creationId xmlns:a16="http://schemas.microsoft.com/office/drawing/2014/main" id="{CD9FC811-FCC1-2B43-8BC8-989B9D57C034}"/>
                </a:ext>
              </a:extLst>
            </p:cNvPr>
            <p:cNvCxnSpPr>
              <a:cxnSpLocks/>
              <a:stCxn id="692" idx="3"/>
            </p:cNvCxnSpPr>
            <p:nvPr/>
          </p:nvCxnSpPr>
          <p:spPr>
            <a:xfrm flipV="1">
              <a:off x="10117976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8" name="Elbow Connector 697">
              <a:extLst>
                <a:ext uri="{FF2B5EF4-FFF2-40B4-BE49-F238E27FC236}">
                  <a16:creationId xmlns:a16="http://schemas.microsoft.com/office/drawing/2014/main" id="{8B217BAE-3C4E-D94E-B7B6-FACF0EC20970}"/>
                </a:ext>
              </a:extLst>
            </p:cNvPr>
            <p:cNvCxnSpPr>
              <a:cxnSpLocks/>
              <a:endCxn id="692" idx="1"/>
            </p:cNvCxnSpPr>
            <p:nvPr/>
          </p:nvCxnSpPr>
          <p:spPr>
            <a:xfrm rot="16200000" flipH="1">
              <a:off x="9527229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Straight Connector 698">
              <a:extLst>
                <a:ext uri="{FF2B5EF4-FFF2-40B4-BE49-F238E27FC236}">
                  <a16:creationId xmlns:a16="http://schemas.microsoft.com/office/drawing/2014/main" id="{C540D37C-53C4-D849-B1BB-40433374D159}"/>
                </a:ext>
              </a:extLst>
            </p:cNvPr>
            <p:cNvCxnSpPr>
              <a:cxnSpLocks/>
              <a:endCxn id="700" idx="2"/>
            </p:cNvCxnSpPr>
            <p:nvPr/>
          </p:nvCxnSpPr>
          <p:spPr>
            <a:xfrm>
              <a:off x="8964027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0" name="Oval 699">
              <a:extLst>
                <a:ext uri="{FF2B5EF4-FFF2-40B4-BE49-F238E27FC236}">
                  <a16:creationId xmlns:a16="http://schemas.microsoft.com/office/drawing/2014/main" id="{91525D4E-EA60-D84A-9447-ACC355A3EDEA}"/>
                </a:ext>
              </a:extLst>
            </p:cNvPr>
            <p:cNvSpPr/>
            <p:nvPr/>
          </p:nvSpPr>
          <p:spPr>
            <a:xfrm flipV="1">
              <a:off x="10380417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01" name="Rectangle 700">
              <a:extLst>
                <a:ext uri="{FF2B5EF4-FFF2-40B4-BE49-F238E27FC236}">
                  <a16:creationId xmlns:a16="http://schemas.microsoft.com/office/drawing/2014/main" id="{DAC673F5-7E95-E64F-A0F0-358C6738AEDC}"/>
                </a:ext>
              </a:extLst>
            </p:cNvPr>
            <p:cNvSpPr/>
            <p:nvPr/>
          </p:nvSpPr>
          <p:spPr>
            <a:xfrm flipV="1">
              <a:off x="5691865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02" name="Diamond 701">
              <a:extLst>
                <a:ext uri="{FF2B5EF4-FFF2-40B4-BE49-F238E27FC236}">
                  <a16:creationId xmlns:a16="http://schemas.microsoft.com/office/drawing/2014/main" id="{DB265523-1365-C046-9DF7-BC762CADAB3E}"/>
                </a:ext>
              </a:extLst>
            </p:cNvPr>
            <p:cNvSpPr/>
            <p:nvPr/>
          </p:nvSpPr>
          <p:spPr>
            <a:xfrm flipV="1">
              <a:off x="6357168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03" name="Arc 702">
              <a:extLst>
                <a:ext uri="{FF2B5EF4-FFF2-40B4-BE49-F238E27FC236}">
                  <a16:creationId xmlns:a16="http://schemas.microsoft.com/office/drawing/2014/main" id="{B19A0101-5FEA-F343-90C7-F260CDE0F082}"/>
                </a:ext>
              </a:extLst>
            </p:cNvPr>
            <p:cNvSpPr/>
            <p:nvPr/>
          </p:nvSpPr>
          <p:spPr>
            <a:xfrm flipV="1">
              <a:off x="5222301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04" name="Straight Connector 703">
              <a:extLst>
                <a:ext uri="{FF2B5EF4-FFF2-40B4-BE49-F238E27FC236}">
                  <a16:creationId xmlns:a16="http://schemas.microsoft.com/office/drawing/2014/main" id="{8C75C029-0018-1442-AFC8-2D3016464169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Straight Connector 704">
              <a:extLst>
                <a:ext uri="{FF2B5EF4-FFF2-40B4-BE49-F238E27FC236}">
                  <a16:creationId xmlns:a16="http://schemas.microsoft.com/office/drawing/2014/main" id="{44403AC6-2115-294E-BEFA-4698ACA57F06}"/>
                </a:ext>
              </a:extLst>
            </p:cNvPr>
            <p:cNvCxnSpPr>
              <a:cxnSpLocks/>
              <a:endCxn id="701" idx="1"/>
            </p:cNvCxnSpPr>
            <p:nvPr/>
          </p:nvCxnSpPr>
          <p:spPr>
            <a:xfrm flipV="1">
              <a:off x="5433236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6" name="Elbow Connector 705">
              <a:extLst>
                <a:ext uri="{FF2B5EF4-FFF2-40B4-BE49-F238E27FC236}">
                  <a16:creationId xmlns:a16="http://schemas.microsoft.com/office/drawing/2014/main" id="{E1521CDE-FDF2-C749-B9D2-BC7F7832E83B}"/>
                </a:ext>
              </a:extLst>
            </p:cNvPr>
            <p:cNvCxnSpPr>
              <a:cxnSpLocks/>
              <a:stCxn id="701" idx="3"/>
            </p:cNvCxnSpPr>
            <p:nvPr/>
          </p:nvCxnSpPr>
          <p:spPr>
            <a:xfrm flipV="1">
              <a:off x="5955059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7" name="Elbow Connector 706">
              <a:extLst>
                <a:ext uri="{FF2B5EF4-FFF2-40B4-BE49-F238E27FC236}">
                  <a16:creationId xmlns:a16="http://schemas.microsoft.com/office/drawing/2014/main" id="{948BAAC9-C707-6040-BFF9-28D32B759EE0}"/>
                </a:ext>
              </a:extLst>
            </p:cNvPr>
            <p:cNvCxnSpPr>
              <a:cxnSpLocks/>
              <a:stCxn id="702" idx="3"/>
            </p:cNvCxnSpPr>
            <p:nvPr/>
          </p:nvCxnSpPr>
          <p:spPr>
            <a:xfrm flipV="1">
              <a:off x="6720435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8" name="Elbow Connector 707">
              <a:extLst>
                <a:ext uri="{FF2B5EF4-FFF2-40B4-BE49-F238E27FC236}">
                  <a16:creationId xmlns:a16="http://schemas.microsoft.com/office/drawing/2014/main" id="{8743CF85-0715-D74C-80F5-98BF828EA159}"/>
                </a:ext>
              </a:extLst>
            </p:cNvPr>
            <p:cNvCxnSpPr>
              <a:cxnSpLocks/>
              <a:endCxn id="702" idx="1"/>
            </p:cNvCxnSpPr>
            <p:nvPr/>
          </p:nvCxnSpPr>
          <p:spPr>
            <a:xfrm rot="16200000" flipH="1">
              <a:off x="6129687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" name="Straight Connector 708">
              <a:extLst>
                <a:ext uri="{FF2B5EF4-FFF2-40B4-BE49-F238E27FC236}">
                  <a16:creationId xmlns:a16="http://schemas.microsoft.com/office/drawing/2014/main" id="{A69C6A6E-F371-7B4E-902B-AA713813C039}"/>
                </a:ext>
              </a:extLst>
            </p:cNvPr>
            <p:cNvCxnSpPr>
              <a:cxnSpLocks/>
              <a:endCxn id="710" idx="2"/>
            </p:cNvCxnSpPr>
            <p:nvPr/>
          </p:nvCxnSpPr>
          <p:spPr>
            <a:xfrm>
              <a:off x="5566485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0" name="Oval 709">
              <a:extLst>
                <a:ext uri="{FF2B5EF4-FFF2-40B4-BE49-F238E27FC236}">
                  <a16:creationId xmlns:a16="http://schemas.microsoft.com/office/drawing/2014/main" id="{EE22F5D8-16DB-404E-AB47-4457884D6A57}"/>
                </a:ext>
              </a:extLst>
            </p:cNvPr>
            <p:cNvSpPr/>
            <p:nvPr/>
          </p:nvSpPr>
          <p:spPr>
            <a:xfrm flipV="1">
              <a:off x="6982876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11" name="Rectangle 710">
              <a:extLst>
                <a:ext uri="{FF2B5EF4-FFF2-40B4-BE49-F238E27FC236}">
                  <a16:creationId xmlns:a16="http://schemas.microsoft.com/office/drawing/2014/main" id="{914839EB-198E-8C42-9147-B300B7E128A8}"/>
                </a:ext>
              </a:extLst>
            </p:cNvPr>
            <p:cNvSpPr/>
            <p:nvPr/>
          </p:nvSpPr>
          <p:spPr>
            <a:xfrm flipV="1">
              <a:off x="3993095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12" name="Diamond 711">
              <a:extLst>
                <a:ext uri="{FF2B5EF4-FFF2-40B4-BE49-F238E27FC236}">
                  <a16:creationId xmlns:a16="http://schemas.microsoft.com/office/drawing/2014/main" id="{A58AAFD3-1D33-3E45-832D-92FADE406A15}"/>
                </a:ext>
              </a:extLst>
            </p:cNvPr>
            <p:cNvSpPr/>
            <p:nvPr/>
          </p:nvSpPr>
          <p:spPr>
            <a:xfrm flipV="1">
              <a:off x="4658398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13" name="Arc 712">
              <a:extLst>
                <a:ext uri="{FF2B5EF4-FFF2-40B4-BE49-F238E27FC236}">
                  <a16:creationId xmlns:a16="http://schemas.microsoft.com/office/drawing/2014/main" id="{61617593-DACE-5043-85E3-CC4FDFCC3A65}"/>
                </a:ext>
              </a:extLst>
            </p:cNvPr>
            <p:cNvSpPr/>
            <p:nvPr/>
          </p:nvSpPr>
          <p:spPr>
            <a:xfrm flipV="1">
              <a:off x="3523531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14" name="Straight Connector 713">
              <a:extLst>
                <a:ext uri="{FF2B5EF4-FFF2-40B4-BE49-F238E27FC236}">
                  <a16:creationId xmlns:a16="http://schemas.microsoft.com/office/drawing/2014/main" id="{91ECF6A3-BC35-E44E-9ED4-B7720F2D9D3E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5" name="Straight Connector 714">
              <a:extLst>
                <a:ext uri="{FF2B5EF4-FFF2-40B4-BE49-F238E27FC236}">
                  <a16:creationId xmlns:a16="http://schemas.microsoft.com/office/drawing/2014/main" id="{375D6FF3-BA94-104A-9035-D3B85BFBE07F}"/>
                </a:ext>
              </a:extLst>
            </p:cNvPr>
            <p:cNvCxnSpPr>
              <a:cxnSpLocks/>
              <a:endCxn id="711" idx="1"/>
            </p:cNvCxnSpPr>
            <p:nvPr/>
          </p:nvCxnSpPr>
          <p:spPr>
            <a:xfrm flipV="1">
              <a:off x="3734466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6" name="Elbow Connector 715">
              <a:extLst>
                <a:ext uri="{FF2B5EF4-FFF2-40B4-BE49-F238E27FC236}">
                  <a16:creationId xmlns:a16="http://schemas.microsoft.com/office/drawing/2014/main" id="{A52F2939-A945-B440-94D9-6F67CC3303CB}"/>
                </a:ext>
              </a:extLst>
            </p:cNvPr>
            <p:cNvCxnSpPr>
              <a:cxnSpLocks/>
              <a:stCxn id="711" idx="3"/>
            </p:cNvCxnSpPr>
            <p:nvPr/>
          </p:nvCxnSpPr>
          <p:spPr>
            <a:xfrm flipV="1">
              <a:off x="4256289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7" name="Elbow Connector 716">
              <a:extLst>
                <a:ext uri="{FF2B5EF4-FFF2-40B4-BE49-F238E27FC236}">
                  <a16:creationId xmlns:a16="http://schemas.microsoft.com/office/drawing/2014/main" id="{66487E01-5C06-2D46-B450-B9D4D9180DCE}"/>
                </a:ext>
              </a:extLst>
            </p:cNvPr>
            <p:cNvCxnSpPr>
              <a:cxnSpLocks/>
              <a:stCxn id="712" idx="3"/>
            </p:cNvCxnSpPr>
            <p:nvPr/>
          </p:nvCxnSpPr>
          <p:spPr>
            <a:xfrm flipV="1">
              <a:off x="5021664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8" name="Elbow Connector 717">
              <a:extLst>
                <a:ext uri="{FF2B5EF4-FFF2-40B4-BE49-F238E27FC236}">
                  <a16:creationId xmlns:a16="http://schemas.microsoft.com/office/drawing/2014/main" id="{A97373D7-C78B-2C4B-B8C0-275BA0CA8B64}"/>
                </a:ext>
              </a:extLst>
            </p:cNvPr>
            <p:cNvCxnSpPr>
              <a:cxnSpLocks/>
              <a:endCxn id="712" idx="1"/>
            </p:cNvCxnSpPr>
            <p:nvPr/>
          </p:nvCxnSpPr>
          <p:spPr>
            <a:xfrm rot="16200000" flipH="1">
              <a:off x="4430917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0EB931BA-A93E-3649-AFD0-601442340A6F}"/>
                </a:ext>
              </a:extLst>
            </p:cNvPr>
            <p:cNvCxnSpPr>
              <a:cxnSpLocks/>
              <a:endCxn id="720" idx="2"/>
            </p:cNvCxnSpPr>
            <p:nvPr/>
          </p:nvCxnSpPr>
          <p:spPr>
            <a:xfrm>
              <a:off x="3867715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0" name="Oval 719">
              <a:extLst>
                <a:ext uri="{FF2B5EF4-FFF2-40B4-BE49-F238E27FC236}">
                  <a16:creationId xmlns:a16="http://schemas.microsoft.com/office/drawing/2014/main" id="{F0C926B8-547A-E448-B40E-6376B4864518}"/>
                </a:ext>
              </a:extLst>
            </p:cNvPr>
            <p:cNvSpPr/>
            <p:nvPr/>
          </p:nvSpPr>
          <p:spPr>
            <a:xfrm flipV="1">
              <a:off x="5284105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21" name="Rectangle 720">
              <a:extLst>
                <a:ext uri="{FF2B5EF4-FFF2-40B4-BE49-F238E27FC236}">
                  <a16:creationId xmlns:a16="http://schemas.microsoft.com/office/drawing/2014/main" id="{7486E3F9-0A77-B444-A50D-7952A9267EBF}"/>
                </a:ext>
              </a:extLst>
            </p:cNvPr>
            <p:cNvSpPr/>
            <p:nvPr/>
          </p:nvSpPr>
          <p:spPr>
            <a:xfrm flipV="1">
              <a:off x="2294324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22" name="Diamond 721">
              <a:extLst>
                <a:ext uri="{FF2B5EF4-FFF2-40B4-BE49-F238E27FC236}">
                  <a16:creationId xmlns:a16="http://schemas.microsoft.com/office/drawing/2014/main" id="{4993541A-62AB-FE4C-B1D7-FA06599C4827}"/>
                </a:ext>
              </a:extLst>
            </p:cNvPr>
            <p:cNvSpPr/>
            <p:nvPr/>
          </p:nvSpPr>
          <p:spPr>
            <a:xfrm flipV="1">
              <a:off x="2959627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23" name="Arc 722">
              <a:extLst>
                <a:ext uri="{FF2B5EF4-FFF2-40B4-BE49-F238E27FC236}">
                  <a16:creationId xmlns:a16="http://schemas.microsoft.com/office/drawing/2014/main" id="{9CCF2790-4571-9044-BD46-DC0F7EC765A2}"/>
                </a:ext>
              </a:extLst>
            </p:cNvPr>
            <p:cNvSpPr/>
            <p:nvPr/>
          </p:nvSpPr>
          <p:spPr>
            <a:xfrm flipV="1">
              <a:off x="1824759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24" name="Straight Connector 723">
              <a:extLst>
                <a:ext uri="{FF2B5EF4-FFF2-40B4-BE49-F238E27FC236}">
                  <a16:creationId xmlns:a16="http://schemas.microsoft.com/office/drawing/2014/main" id="{A166471D-6414-1746-AC5A-89491901555C}"/>
                </a:ext>
              </a:extLst>
            </p:cNvPr>
            <p:cNvCxnSpPr>
              <a:cxnSpLocks/>
              <a:stCxn id="726" idx="0"/>
            </p:cNvCxnSpPr>
            <p:nvPr/>
          </p:nvCxnSpPr>
          <p:spPr>
            <a:xfrm>
              <a:off x="2031167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5" name="Straight Connector 724">
              <a:extLst>
                <a:ext uri="{FF2B5EF4-FFF2-40B4-BE49-F238E27FC236}">
                  <a16:creationId xmlns:a16="http://schemas.microsoft.com/office/drawing/2014/main" id="{082A1860-3ACB-D947-B97E-46C28D4E06EE}"/>
                </a:ext>
              </a:extLst>
            </p:cNvPr>
            <p:cNvCxnSpPr>
              <a:cxnSpLocks/>
              <a:endCxn id="721" idx="1"/>
            </p:cNvCxnSpPr>
            <p:nvPr/>
          </p:nvCxnSpPr>
          <p:spPr>
            <a:xfrm flipV="1">
              <a:off x="2035694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6" name="Oval 725">
              <a:extLst>
                <a:ext uri="{FF2B5EF4-FFF2-40B4-BE49-F238E27FC236}">
                  <a16:creationId xmlns:a16="http://schemas.microsoft.com/office/drawing/2014/main" id="{5A560594-DEB4-C74E-8151-3D788189433B}"/>
                </a:ext>
              </a:extLst>
            </p:cNvPr>
            <p:cNvSpPr/>
            <p:nvPr/>
          </p:nvSpPr>
          <p:spPr>
            <a:xfrm flipV="1">
              <a:off x="1893391" y="473132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27" name="Elbow Connector 726">
              <a:extLst>
                <a:ext uri="{FF2B5EF4-FFF2-40B4-BE49-F238E27FC236}">
                  <a16:creationId xmlns:a16="http://schemas.microsoft.com/office/drawing/2014/main" id="{06326188-9376-DE44-89F7-4E36F445E661}"/>
                </a:ext>
              </a:extLst>
            </p:cNvPr>
            <p:cNvCxnSpPr>
              <a:cxnSpLocks/>
              <a:stCxn id="721" idx="3"/>
            </p:cNvCxnSpPr>
            <p:nvPr/>
          </p:nvCxnSpPr>
          <p:spPr>
            <a:xfrm flipV="1">
              <a:off x="2557518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8" name="Elbow Connector 727">
              <a:extLst>
                <a:ext uri="{FF2B5EF4-FFF2-40B4-BE49-F238E27FC236}">
                  <a16:creationId xmlns:a16="http://schemas.microsoft.com/office/drawing/2014/main" id="{EA50BDB9-6C9F-4743-9320-78FB97C4DB65}"/>
                </a:ext>
              </a:extLst>
            </p:cNvPr>
            <p:cNvCxnSpPr>
              <a:cxnSpLocks/>
              <a:stCxn id="722" idx="3"/>
            </p:cNvCxnSpPr>
            <p:nvPr/>
          </p:nvCxnSpPr>
          <p:spPr>
            <a:xfrm flipV="1">
              <a:off x="3322893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9" name="Elbow Connector 728">
              <a:extLst>
                <a:ext uri="{FF2B5EF4-FFF2-40B4-BE49-F238E27FC236}">
                  <a16:creationId xmlns:a16="http://schemas.microsoft.com/office/drawing/2014/main" id="{96A2F431-2CEA-6444-8E36-B1B011B07B3E}"/>
                </a:ext>
              </a:extLst>
            </p:cNvPr>
            <p:cNvCxnSpPr>
              <a:cxnSpLocks/>
              <a:endCxn id="722" idx="1"/>
            </p:cNvCxnSpPr>
            <p:nvPr/>
          </p:nvCxnSpPr>
          <p:spPr>
            <a:xfrm rot="16200000" flipH="1">
              <a:off x="2732146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0" name="Straight Connector 729">
              <a:extLst>
                <a:ext uri="{FF2B5EF4-FFF2-40B4-BE49-F238E27FC236}">
                  <a16:creationId xmlns:a16="http://schemas.microsoft.com/office/drawing/2014/main" id="{07462F13-89E8-574B-B33C-0539EA799126}"/>
                </a:ext>
              </a:extLst>
            </p:cNvPr>
            <p:cNvCxnSpPr>
              <a:cxnSpLocks/>
              <a:stCxn id="726" idx="6"/>
              <a:endCxn id="731" idx="2"/>
            </p:cNvCxnSpPr>
            <p:nvPr/>
          </p:nvCxnSpPr>
          <p:spPr>
            <a:xfrm>
              <a:off x="2168943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1" name="Oval 730">
              <a:extLst>
                <a:ext uri="{FF2B5EF4-FFF2-40B4-BE49-F238E27FC236}">
                  <a16:creationId xmlns:a16="http://schemas.microsoft.com/office/drawing/2014/main" id="{1B8B2673-A4B1-9F4A-BBA0-2B14A54CFCA3}"/>
                </a:ext>
              </a:extLst>
            </p:cNvPr>
            <p:cNvSpPr/>
            <p:nvPr/>
          </p:nvSpPr>
          <p:spPr>
            <a:xfrm flipV="1">
              <a:off x="3585334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32" name="Rectangle 731">
              <a:extLst>
                <a:ext uri="{FF2B5EF4-FFF2-40B4-BE49-F238E27FC236}">
                  <a16:creationId xmlns:a16="http://schemas.microsoft.com/office/drawing/2014/main" id="{0ADD6842-F7A5-9940-9092-A17E352510A7}"/>
                </a:ext>
              </a:extLst>
            </p:cNvPr>
            <p:cNvSpPr/>
            <p:nvPr/>
          </p:nvSpPr>
          <p:spPr>
            <a:xfrm flipV="1">
              <a:off x="7390637" y="502113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33" name="Arc 732">
              <a:extLst>
                <a:ext uri="{FF2B5EF4-FFF2-40B4-BE49-F238E27FC236}">
                  <a16:creationId xmlns:a16="http://schemas.microsoft.com/office/drawing/2014/main" id="{9DC7A091-CF9E-7C4E-A3E6-FCFF432BF823}"/>
                </a:ext>
              </a:extLst>
            </p:cNvPr>
            <p:cNvSpPr/>
            <p:nvPr/>
          </p:nvSpPr>
          <p:spPr>
            <a:xfrm flipV="1">
              <a:off x="6921073" y="466119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34" name="Straight Connector 733">
              <a:extLst>
                <a:ext uri="{FF2B5EF4-FFF2-40B4-BE49-F238E27FC236}">
                  <a16:creationId xmlns:a16="http://schemas.microsoft.com/office/drawing/2014/main" id="{EC73A370-DADF-F844-8DBF-4988543FE9C0}"/>
                </a:ext>
              </a:extLst>
            </p:cNvPr>
            <p:cNvCxnSpPr>
              <a:cxnSpLocks/>
              <a:endCxn id="732" idx="1"/>
            </p:cNvCxnSpPr>
            <p:nvPr/>
          </p:nvCxnSpPr>
          <p:spPr>
            <a:xfrm flipV="1">
              <a:off x="7132008" y="515273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5" name="Elbow Connector 734">
              <a:extLst>
                <a:ext uri="{FF2B5EF4-FFF2-40B4-BE49-F238E27FC236}">
                  <a16:creationId xmlns:a16="http://schemas.microsoft.com/office/drawing/2014/main" id="{35C6784A-ED26-F74D-B81D-DF576468FD17}"/>
                </a:ext>
              </a:extLst>
            </p:cNvPr>
            <p:cNvCxnSpPr>
              <a:cxnSpLocks/>
              <a:stCxn id="732" idx="3"/>
            </p:cNvCxnSpPr>
            <p:nvPr/>
          </p:nvCxnSpPr>
          <p:spPr>
            <a:xfrm flipV="1">
              <a:off x="7653831" y="486910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6" name="Straight Connector 735">
              <a:extLst>
                <a:ext uri="{FF2B5EF4-FFF2-40B4-BE49-F238E27FC236}">
                  <a16:creationId xmlns:a16="http://schemas.microsoft.com/office/drawing/2014/main" id="{0EC11F11-5086-304C-BCB1-AE50EFF7C879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4869102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7" name="Oval 736">
              <a:extLst>
                <a:ext uri="{FF2B5EF4-FFF2-40B4-BE49-F238E27FC236}">
                  <a16:creationId xmlns:a16="http://schemas.microsoft.com/office/drawing/2014/main" id="{EFE8A339-9EF2-9747-B608-BC1552EE56FA}"/>
                </a:ext>
              </a:extLst>
            </p:cNvPr>
            <p:cNvSpPr/>
            <p:nvPr/>
          </p:nvSpPr>
          <p:spPr>
            <a:xfrm flipV="1">
              <a:off x="8681647" y="473132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38" name="Straight Connector 737">
              <a:extLst>
                <a:ext uri="{FF2B5EF4-FFF2-40B4-BE49-F238E27FC236}">
                  <a16:creationId xmlns:a16="http://schemas.microsoft.com/office/drawing/2014/main" id="{C2757ACD-5887-0D49-8C57-33E0F265E13E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4869103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9" name="Oval 738">
              <a:extLst>
                <a:ext uri="{FF2B5EF4-FFF2-40B4-BE49-F238E27FC236}">
                  <a16:creationId xmlns:a16="http://schemas.microsoft.com/office/drawing/2014/main" id="{9D76AE2F-CF15-F542-91BC-4981CC9D42C5}"/>
                </a:ext>
              </a:extLst>
            </p:cNvPr>
            <p:cNvSpPr/>
            <p:nvPr/>
          </p:nvSpPr>
          <p:spPr>
            <a:xfrm>
              <a:off x="8053406" y="483547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740" name="Oval 739">
              <a:extLst>
                <a:ext uri="{FF2B5EF4-FFF2-40B4-BE49-F238E27FC236}">
                  <a16:creationId xmlns:a16="http://schemas.microsoft.com/office/drawing/2014/main" id="{E9B261C9-55EE-414E-84BC-39144EA6CD47}"/>
                </a:ext>
              </a:extLst>
            </p:cNvPr>
            <p:cNvSpPr/>
            <p:nvPr/>
          </p:nvSpPr>
          <p:spPr>
            <a:xfrm>
              <a:off x="8213076" y="483547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1" name="Oval 740">
              <a:extLst>
                <a:ext uri="{FF2B5EF4-FFF2-40B4-BE49-F238E27FC236}">
                  <a16:creationId xmlns:a16="http://schemas.microsoft.com/office/drawing/2014/main" id="{EDAC0407-8F14-834C-BFE2-E2EA50C8260F}"/>
                </a:ext>
              </a:extLst>
            </p:cNvPr>
            <p:cNvSpPr/>
            <p:nvPr/>
          </p:nvSpPr>
          <p:spPr>
            <a:xfrm>
              <a:off x="8370730" y="483547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2" name="Google Shape;399;p3">
              <a:extLst>
                <a:ext uri="{FF2B5EF4-FFF2-40B4-BE49-F238E27FC236}">
                  <a16:creationId xmlns:a16="http://schemas.microsoft.com/office/drawing/2014/main" id="{208E4A6F-6BC8-C049-B6D6-A30C9DC9EE49}"/>
                </a:ext>
              </a:extLst>
            </p:cNvPr>
            <p:cNvSpPr/>
            <p:nvPr/>
          </p:nvSpPr>
          <p:spPr>
            <a:xfrm rot="16200000">
              <a:off x="1311651" y="4716513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743" name="Straight Connector 742">
              <a:extLst>
                <a:ext uri="{FF2B5EF4-FFF2-40B4-BE49-F238E27FC236}">
                  <a16:creationId xmlns:a16="http://schemas.microsoft.com/office/drawing/2014/main" id="{5AC49FD5-5AA6-BE4D-9F60-81A2A753A17C}"/>
                </a:ext>
              </a:extLst>
            </p:cNvPr>
            <p:cNvCxnSpPr>
              <a:cxnSpLocks/>
              <a:stCxn id="742" idx="2"/>
            </p:cNvCxnSpPr>
            <p:nvPr/>
          </p:nvCxnSpPr>
          <p:spPr>
            <a:xfrm>
              <a:off x="1623147" y="4870522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4" name="TextBox 743">
              <a:extLst>
                <a:ext uri="{FF2B5EF4-FFF2-40B4-BE49-F238E27FC236}">
                  <a16:creationId xmlns:a16="http://schemas.microsoft.com/office/drawing/2014/main" id="{91A91FF9-3EEB-CF40-B0CD-C0A961D78A0F}"/>
                </a:ext>
              </a:extLst>
            </p:cNvPr>
            <p:cNvSpPr txBox="1"/>
            <p:nvPr/>
          </p:nvSpPr>
          <p:spPr>
            <a:xfrm>
              <a:off x="633905" y="4655264"/>
              <a:ext cx="5597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</a:t>
              </a:r>
            </a:p>
          </p:txBody>
        </p:sp>
        <p:cxnSp>
          <p:nvCxnSpPr>
            <p:cNvPr id="746" name="Straight Connector 745">
              <a:extLst>
                <a:ext uri="{FF2B5EF4-FFF2-40B4-BE49-F238E27FC236}">
                  <a16:creationId xmlns:a16="http://schemas.microsoft.com/office/drawing/2014/main" id="{AEA66D81-5D7C-EF4A-BDD8-2B701060906E}"/>
                </a:ext>
              </a:extLst>
            </p:cNvPr>
            <p:cNvCxnSpPr>
              <a:cxnSpLocks/>
            </p:cNvCxnSpPr>
            <p:nvPr/>
          </p:nvCxnSpPr>
          <p:spPr>
            <a:xfrm>
              <a:off x="7130251" y="566487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7" name="Rectangle 746">
              <a:extLst>
                <a:ext uri="{FF2B5EF4-FFF2-40B4-BE49-F238E27FC236}">
                  <a16:creationId xmlns:a16="http://schemas.microsoft.com/office/drawing/2014/main" id="{13646DBB-0589-4640-9F39-A95F6452DFAC}"/>
                </a:ext>
              </a:extLst>
            </p:cNvPr>
            <p:cNvSpPr/>
            <p:nvPr/>
          </p:nvSpPr>
          <p:spPr>
            <a:xfrm flipV="1">
              <a:off x="9092177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8" name="Diamond 747">
              <a:extLst>
                <a:ext uri="{FF2B5EF4-FFF2-40B4-BE49-F238E27FC236}">
                  <a16:creationId xmlns:a16="http://schemas.microsoft.com/office/drawing/2014/main" id="{B6B5DE30-8779-4C49-B0BC-0368ECC183A5}"/>
                </a:ext>
              </a:extLst>
            </p:cNvPr>
            <p:cNvSpPr/>
            <p:nvPr/>
          </p:nvSpPr>
          <p:spPr>
            <a:xfrm flipV="1">
              <a:off x="9757480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9" name="Arc 748">
              <a:extLst>
                <a:ext uri="{FF2B5EF4-FFF2-40B4-BE49-F238E27FC236}">
                  <a16:creationId xmlns:a16="http://schemas.microsoft.com/office/drawing/2014/main" id="{60925FA6-D00C-A845-8666-A41A80CB122C}"/>
                </a:ext>
              </a:extLst>
            </p:cNvPr>
            <p:cNvSpPr/>
            <p:nvPr/>
          </p:nvSpPr>
          <p:spPr>
            <a:xfrm flipV="1">
              <a:off x="8622613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50" name="Straight Connector 749">
              <a:extLst>
                <a:ext uri="{FF2B5EF4-FFF2-40B4-BE49-F238E27FC236}">
                  <a16:creationId xmlns:a16="http://schemas.microsoft.com/office/drawing/2014/main" id="{8899498C-2E10-584F-A28D-8FAD74F4708B}"/>
                </a:ext>
              </a:extLst>
            </p:cNvPr>
            <p:cNvCxnSpPr>
              <a:cxnSpLocks/>
            </p:cNvCxnSpPr>
            <p:nvPr/>
          </p:nvCxnSpPr>
          <p:spPr>
            <a:xfrm>
              <a:off x="8829021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1" name="Straight Connector 750">
              <a:extLst>
                <a:ext uri="{FF2B5EF4-FFF2-40B4-BE49-F238E27FC236}">
                  <a16:creationId xmlns:a16="http://schemas.microsoft.com/office/drawing/2014/main" id="{DDB54A04-E809-3E41-B69F-ACA56FA23A6F}"/>
                </a:ext>
              </a:extLst>
            </p:cNvPr>
            <p:cNvCxnSpPr>
              <a:cxnSpLocks/>
              <a:endCxn id="747" idx="1"/>
            </p:cNvCxnSpPr>
            <p:nvPr/>
          </p:nvCxnSpPr>
          <p:spPr>
            <a:xfrm flipV="1">
              <a:off x="8833548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2" name="Elbow Connector 751">
              <a:extLst>
                <a:ext uri="{FF2B5EF4-FFF2-40B4-BE49-F238E27FC236}">
                  <a16:creationId xmlns:a16="http://schemas.microsoft.com/office/drawing/2014/main" id="{56ABAD11-7CF9-FC44-AA80-6F5EEC07FA01}"/>
                </a:ext>
              </a:extLst>
            </p:cNvPr>
            <p:cNvCxnSpPr>
              <a:cxnSpLocks/>
              <a:stCxn id="747" idx="3"/>
            </p:cNvCxnSpPr>
            <p:nvPr/>
          </p:nvCxnSpPr>
          <p:spPr>
            <a:xfrm flipV="1">
              <a:off x="9355371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3" name="Elbow Connector 752">
              <a:extLst>
                <a:ext uri="{FF2B5EF4-FFF2-40B4-BE49-F238E27FC236}">
                  <a16:creationId xmlns:a16="http://schemas.microsoft.com/office/drawing/2014/main" id="{7CF98350-78E4-2141-BADB-60E884663D4F}"/>
                </a:ext>
              </a:extLst>
            </p:cNvPr>
            <p:cNvCxnSpPr>
              <a:cxnSpLocks/>
              <a:stCxn id="748" idx="3"/>
            </p:cNvCxnSpPr>
            <p:nvPr/>
          </p:nvCxnSpPr>
          <p:spPr>
            <a:xfrm flipV="1">
              <a:off x="10120746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4" name="Elbow Connector 753">
              <a:extLst>
                <a:ext uri="{FF2B5EF4-FFF2-40B4-BE49-F238E27FC236}">
                  <a16:creationId xmlns:a16="http://schemas.microsoft.com/office/drawing/2014/main" id="{C0644D27-08F7-0445-8F68-C123D9CB5593}"/>
                </a:ext>
              </a:extLst>
            </p:cNvPr>
            <p:cNvCxnSpPr>
              <a:cxnSpLocks/>
              <a:endCxn id="748" idx="1"/>
            </p:cNvCxnSpPr>
            <p:nvPr/>
          </p:nvCxnSpPr>
          <p:spPr>
            <a:xfrm rot="16200000" flipH="1">
              <a:off x="9529999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5" name="Straight Connector 754">
              <a:extLst>
                <a:ext uri="{FF2B5EF4-FFF2-40B4-BE49-F238E27FC236}">
                  <a16:creationId xmlns:a16="http://schemas.microsoft.com/office/drawing/2014/main" id="{E478B1D4-56F8-9C41-8527-D4D2E8903ED9}"/>
                </a:ext>
              </a:extLst>
            </p:cNvPr>
            <p:cNvCxnSpPr>
              <a:cxnSpLocks/>
              <a:endCxn id="756" idx="2"/>
            </p:cNvCxnSpPr>
            <p:nvPr/>
          </p:nvCxnSpPr>
          <p:spPr>
            <a:xfrm>
              <a:off x="8966797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6" name="Oval 755">
              <a:extLst>
                <a:ext uri="{FF2B5EF4-FFF2-40B4-BE49-F238E27FC236}">
                  <a16:creationId xmlns:a16="http://schemas.microsoft.com/office/drawing/2014/main" id="{B96C7A9F-7B3D-C540-BB25-2A572C22F9DC}"/>
                </a:ext>
              </a:extLst>
            </p:cNvPr>
            <p:cNvSpPr/>
            <p:nvPr/>
          </p:nvSpPr>
          <p:spPr>
            <a:xfrm flipV="1">
              <a:off x="10383187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57" name="Rectangle 756">
              <a:extLst>
                <a:ext uri="{FF2B5EF4-FFF2-40B4-BE49-F238E27FC236}">
                  <a16:creationId xmlns:a16="http://schemas.microsoft.com/office/drawing/2014/main" id="{411AE19F-9726-E148-B1DA-639BD36FB8DD}"/>
                </a:ext>
              </a:extLst>
            </p:cNvPr>
            <p:cNvSpPr/>
            <p:nvPr/>
          </p:nvSpPr>
          <p:spPr>
            <a:xfrm flipV="1">
              <a:off x="5694635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58" name="Diamond 757">
              <a:extLst>
                <a:ext uri="{FF2B5EF4-FFF2-40B4-BE49-F238E27FC236}">
                  <a16:creationId xmlns:a16="http://schemas.microsoft.com/office/drawing/2014/main" id="{E9957F5C-FF70-0849-920C-126798290DBF}"/>
                </a:ext>
              </a:extLst>
            </p:cNvPr>
            <p:cNvSpPr/>
            <p:nvPr/>
          </p:nvSpPr>
          <p:spPr>
            <a:xfrm flipV="1">
              <a:off x="6359938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59" name="Arc 758">
              <a:extLst>
                <a:ext uri="{FF2B5EF4-FFF2-40B4-BE49-F238E27FC236}">
                  <a16:creationId xmlns:a16="http://schemas.microsoft.com/office/drawing/2014/main" id="{3FE7E4B2-F43A-0D4F-A98F-75060CC99D67}"/>
                </a:ext>
              </a:extLst>
            </p:cNvPr>
            <p:cNvSpPr/>
            <p:nvPr/>
          </p:nvSpPr>
          <p:spPr>
            <a:xfrm flipV="1">
              <a:off x="5225071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60" name="Straight Connector 759">
              <a:extLst>
                <a:ext uri="{FF2B5EF4-FFF2-40B4-BE49-F238E27FC236}">
                  <a16:creationId xmlns:a16="http://schemas.microsoft.com/office/drawing/2014/main" id="{86ACD02C-B46B-3E45-901B-DF53F988615D}"/>
                </a:ext>
              </a:extLst>
            </p:cNvPr>
            <p:cNvCxnSpPr>
              <a:cxnSpLocks/>
            </p:cNvCxnSpPr>
            <p:nvPr/>
          </p:nvCxnSpPr>
          <p:spPr>
            <a:xfrm>
              <a:off x="5431479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1" name="Straight Connector 760">
              <a:extLst>
                <a:ext uri="{FF2B5EF4-FFF2-40B4-BE49-F238E27FC236}">
                  <a16:creationId xmlns:a16="http://schemas.microsoft.com/office/drawing/2014/main" id="{F901D6F0-468D-5348-ABF1-B67BBE227489}"/>
                </a:ext>
              </a:extLst>
            </p:cNvPr>
            <p:cNvCxnSpPr>
              <a:cxnSpLocks/>
              <a:endCxn id="757" idx="1"/>
            </p:cNvCxnSpPr>
            <p:nvPr/>
          </p:nvCxnSpPr>
          <p:spPr>
            <a:xfrm flipV="1">
              <a:off x="5436006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2" name="Elbow Connector 761">
              <a:extLst>
                <a:ext uri="{FF2B5EF4-FFF2-40B4-BE49-F238E27FC236}">
                  <a16:creationId xmlns:a16="http://schemas.microsoft.com/office/drawing/2014/main" id="{F1AAE91C-F8DD-E047-8C22-A81136E51792}"/>
                </a:ext>
              </a:extLst>
            </p:cNvPr>
            <p:cNvCxnSpPr>
              <a:cxnSpLocks/>
              <a:stCxn id="757" idx="3"/>
            </p:cNvCxnSpPr>
            <p:nvPr/>
          </p:nvCxnSpPr>
          <p:spPr>
            <a:xfrm flipV="1">
              <a:off x="5957829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3" name="Elbow Connector 762">
              <a:extLst>
                <a:ext uri="{FF2B5EF4-FFF2-40B4-BE49-F238E27FC236}">
                  <a16:creationId xmlns:a16="http://schemas.microsoft.com/office/drawing/2014/main" id="{67047D1F-12FA-6244-A923-4B840FC9C069}"/>
                </a:ext>
              </a:extLst>
            </p:cNvPr>
            <p:cNvCxnSpPr>
              <a:cxnSpLocks/>
              <a:stCxn id="758" idx="3"/>
            </p:cNvCxnSpPr>
            <p:nvPr/>
          </p:nvCxnSpPr>
          <p:spPr>
            <a:xfrm flipV="1">
              <a:off x="6723205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4" name="Elbow Connector 763">
              <a:extLst>
                <a:ext uri="{FF2B5EF4-FFF2-40B4-BE49-F238E27FC236}">
                  <a16:creationId xmlns:a16="http://schemas.microsoft.com/office/drawing/2014/main" id="{C98D39FD-D66D-D448-9E7F-159EF1B9CE36}"/>
                </a:ext>
              </a:extLst>
            </p:cNvPr>
            <p:cNvCxnSpPr>
              <a:cxnSpLocks/>
              <a:endCxn id="758" idx="1"/>
            </p:cNvCxnSpPr>
            <p:nvPr/>
          </p:nvCxnSpPr>
          <p:spPr>
            <a:xfrm rot="16200000" flipH="1">
              <a:off x="6132457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5" name="Straight Connector 764">
              <a:extLst>
                <a:ext uri="{FF2B5EF4-FFF2-40B4-BE49-F238E27FC236}">
                  <a16:creationId xmlns:a16="http://schemas.microsoft.com/office/drawing/2014/main" id="{01E81965-36B6-8A4D-AD8D-3E501FA15F04}"/>
                </a:ext>
              </a:extLst>
            </p:cNvPr>
            <p:cNvCxnSpPr>
              <a:cxnSpLocks/>
              <a:endCxn id="766" idx="2"/>
            </p:cNvCxnSpPr>
            <p:nvPr/>
          </p:nvCxnSpPr>
          <p:spPr>
            <a:xfrm>
              <a:off x="5569255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6" name="Oval 765">
              <a:extLst>
                <a:ext uri="{FF2B5EF4-FFF2-40B4-BE49-F238E27FC236}">
                  <a16:creationId xmlns:a16="http://schemas.microsoft.com/office/drawing/2014/main" id="{141CA607-7A22-5749-8302-52338D9103F2}"/>
                </a:ext>
              </a:extLst>
            </p:cNvPr>
            <p:cNvSpPr/>
            <p:nvPr/>
          </p:nvSpPr>
          <p:spPr>
            <a:xfrm flipV="1">
              <a:off x="6985646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67" name="Rectangle 766">
              <a:extLst>
                <a:ext uri="{FF2B5EF4-FFF2-40B4-BE49-F238E27FC236}">
                  <a16:creationId xmlns:a16="http://schemas.microsoft.com/office/drawing/2014/main" id="{80D5BC51-BD01-284A-B0E4-58A785A5B8D0}"/>
                </a:ext>
              </a:extLst>
            </p:cNvPr>
            <p:cNvSpPr/>
            <p:nvPr/>
          </p:nvSpPr>
          <p:spPr>
            <a:xfrm flipV="1">
              <a:off x="3995865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68" name="Diamond 767">
              <a:extLst>
                <a:ext uri="{FF2B5EF4-FFF2-40B4-BE49-F238E27FC236}">
                  <a16:creationId xmlns:a16="http://schemas.microsoft.com/office/drawing/2014/main" id="{9A0BA404-E956-774E-87FA-703086FD1C3F}"/>
                </a:ext>
              </a:extLst>
            </p:cNvPr>
            <p:cNvSpPr/>
            <p:nvPr/>
          </p:nvSpPr>
          <p:spPr>
            <a:xfrm flipV="1">
              <a:off x="4661168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69" name="Arc 768">
              <a:extLst>
                <a:ext uri="{FF2B5EF4-FFF2-40B4-BE49-F238E27FC236}">
                  <a16:creationId xmlns:a16="http://schemas.microsoft.com/office/drawing/2014/main" id="{798BA8F6-FCC8-B54B-AD12-1406CB630E6C}"/>
                </a:ext>
              </a:extLst>
            </p:cNvPr>
            <p:cNvSpPr/>
            <p:nvPr/>
          </p:nvSpPr>
          <p:spPr>
            <a:xfrm flipV="1">
              <a:off x="3526301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70" name="Straight Connector 769">
              <a:extLst>
                <a:ext uri="{FF2B5EF4-FFF2-40B4-BE49-F238E27FC236}">
                  <a16:creationId xmlns:a16="http://schemas.microsoft.com/office/drawing/2014/main" id="{819D1078-BBAF-E246-9F63-786A7CA12FC6}"/>
                </a:ext>
              </a:extLst>
            </p:cNvPr>
            <p:cNvCxnSpPr>
              <a:cxnSpLocks/>
            </p:cNvCxnSpPr>
            <p:nvPr/>
          </p:nvCxnSpPr>
          <p:spPr>
            <a:xfrm>
              <a:off x="3732709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1" name="Straight Connector 770">
              <a:extLst>
                <a:ext uri="{FF2B5EF4-FFF2-40B4-BE49-F238E27FC236}">
                  <a16:creationId xmlns:a16="http://schemas.microsoft.com/office/drawing/2014/main" id="{13980858-46EF-D644-967B-F301C324BB4D}"/>
                </a:ext>
              </a:extLst>
            </p:cNvPr>
            <p:cNvCxnSpPr>
              <a:cxnSpLocks/>
              <a:endCxn id="767" idx="1"/>
            </p:cNvCxnSpPr>
            <p:nvPr/>
          </p:nvCxnSpPr>
          <p:spPr>
            <a:xfrm flipV="1">
              <a:off x="3737236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2" name="Elbow Connector 771">
              <a:extLst>
                <a:ext uri="{FF2B5EF4-FFF2-40B4-BE49-F238E27FC236}">
                  <a16:creationId xmlns:a16="http://schemas.microsoft.com/office/drawing/2014/main" id="{14EE3185-B2AF-6F43-9A71-24BA4A3A7DDA}"/>
                </a:ext>
              </a:extLst>
            </p:cNvPr>
            <p:cNvCxnSpPr>
              <a:cxnSpLocks/>
              <a:stCxn id="767" idx="3"/>
            </p:cNvCxnSpPr>
            <p:nvPr/>
          </p:nvCxnSpPr>
          <p:spPr>
            <a:xfrm flipV="1">
              <a:off x="4259059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3" name="Elbow Connector 772">
              <a:extLst>
                <a:ext uri="{FF2B5EF4-FFF2-40B4-BE49-F238E27FC236}">
                  <a16:creationId xmlns:a16="http://schemas.microsoft.com/office/drawing/2014/main" id="{95F90346-E06F-6D45-946A-3148775C184C}"/>
                </a:ext>
              </a:extLst>
            </p:cNvPr>
            <p:cNvCxnSpPr>
              <a:cxnSpLocks/>
              <a:stCxn id="768" idx="3"/>
            </p:cNvCxnSpPr>
            <p:nvPr/>
          </p:nvCxnSpPr>
          <p:spPr>
            <a:xfrm flipV="1">
              <a:off x="5024434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4" name="Elbow Connector 773">
              <a:extLst>
                <a:ext uri="{FF2B5EF4-FFF2-40B4-BE49-F238E27FC236}">
                  <a16:creationId xmlns:a16="http://schemas.microsoft.com/office/drawing/2014/main" id="{6942D503-0542-EB46-8949-255126D05AC5}"/>
                </a:ext>
              </a:extLst>
            </p:cNvPr>
            <p:cNvCxnSpPr>
              <a:cxnSpLocks/>
              <a:endCxn id="768" idx="1"/>
            </p:cNvCxnSpPr>
            <p:nvPr/>
          </p:nvCxnSpPr>
          <p:spPr>
            <a:xfrm rot="16200000" flipH="1">
              <a:off x="4433687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5" name="Straight Connector 774">
              <a:extLst>
                <a:ext uri="{FF2B5EF4-FFF2-40B4-BE49-F238E27FC236}">
                  <a16:creationId xmlns:a16="http://schemas.microsoft.com/office/drawing/2014/main" id="{663A667E-B6E6-B146-9935-9CFFA49F5DA6}"/>
                </a:ext>
              </a:extLst>
            </p:cNvPr>
            <p:cNvCxnSpPr>
              <a:cxnSpLocks/>
              <a:endCxn id="776" idx="2"/>
            </p:cNvCxnSpPr>
            <p:nvPr/>
          </p:nvCxnSpPr>
          <p:spPr>
            <a:xfrm>
              <a:off x="3870485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6" name="Oval 775">
              <a:extLst>
                <a:ext uri="{FF2B5EF4-FFF2-40B4-BE49-F238E27FC236}">
                  <a16:creationId xmlns:a16="http://schemas.microsoft.com/office/drawing/2014/main" id="{700D3BD8-E48E-4E45-8C09-0FF675F78A22}"/>
                </a:ext>
              </a:extLst>
            </p:cNvPr>
            <p:cNvSpPr/>
            <p:nvPr/>
          </p:nvSpPr>
          <p:spPr>
            <a:xfrm flipV="1">
              <a:off x="5286875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77" name="Rectangle 776">
              <a:extLst>
                <a:ext uri="{FF2B5EF4-FFF2-40B4-BE49-F238E27FC236}">
                  <a16:creationId xmlns:a16="http://schemas.microsoft.com/office/drawing/2014/main" id="{AB042D94-E7BD-7D41-8171-F5ADAB9654D0}"/>
                </a:ext>
              </a:extLst>
            </p:cNvPr>
            <p:cNvSpPr/>
            <p:nvPr/>
          </p:nvSpPr>
          <p:spPr>
            <a:xfrm flipV="1">
              <a:off x="2297094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78" name="Diamond 777">
              <a:extLst>
                <a:ext uri="{FF2B5EF4-FFF2-40B4-BE49-F238E27FC236}">
                  <a16:creationId xmlns:a16="http://schemas.microsoft.com/office/drawing/2014/main" id="{AC5BB154-E9CA-FA43-A8F6-93D09178C509}"/>
                </a:ext>
              </a:extLst>
            </p:cNvPr>
            <p:cNvSpPr/>
            <p:nvPr/>
          </p:nvSpPr>
          <p:spPr>
            <a:xfrm flipV="1">
              <a:off x="2962397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79" name="Arc 778">
              <a:extLst>
                <a:ext uri="{FF2B5EF4-FFF2-40B4-BE49-F238E27FC236}">
                  <a16:creationId xmlns:a16="http://schemas.microsoft.com/office/drawing/2014/main" id="{B495DDAB-2078-8740-958F-D24A2F374807}"/>
                </a:ext>
              </a:extLst>
            </p:cNvPr>
            <p:cNvSpPr/>
            <p:nvPr/>
          </p:nvSpPr>
          <p:spPr>
            <a:xfrm flipV="1">
              <a:off x="1827529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80" name="Straight Connector 779">
              <a:extLst>
                <a:ext uri="{FF2B5EF4-FFF2-40B4-BE49-F238E27FC236}">
                  <a16:creationId xmlns:a16="http://schemas.microsoft.com/office/drawing/2014/main" id="{1842C563-7123-E74D-A44A-F2E9BC9F1423}"/>
                </a:ext>
              </a:extLst>
            </p:cNvPr>
            <p:cNvCxnSpPr>
              <a:cxnSpLocks/>
              <a:stCxn id="782" idx="0"/>
            </p:cNvCxnSpPr>
            <p:nvPr/>
          </p:nvCxnSpPr>
          <p:spPr>
            <a:xfrm>
              <a:off x="2033937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1" name="Straight Connector 780">
              <a:extLst>
                <a:ext uri="{FF2B5EF4-FFF2-40B4-BE49-F238E27FC236}">
                  <a16:creationId xmlns:a16="http://schemas.microsoft.com/office/drawing/2014/main" id="{4B5E7C36-B596-8049-A8CD-CDB694930B27}"/>
                </a:ext>
              </a:extLst>
            </p:cNvPr>
            <p:cNvCxnSpPr>
              <a:cxnSpLocks/>
              <a:endCxn id="777" idx="1"/>
            </p:cNvCxnSpPr>
            <p:nvPr/>
          </p:nvCxnSpPr>
          <p:spPr>
            <a:xfrm flipV="1">
              <a:off x="2038464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2" name="Oval 781">
              <a:extLst>
                <a:ext uri="{FF2B5EF4-FFF2-40B4-BE49-F238E27FC236}">
                  <a16:creationId xmlns:a16="http://schemas.microsoft.com/office/drawing/2014/main" id="{5A6114DC-4664-694F-B21B-885F00CE5EB5}"/>
                </a:ext>
              </a:extLst>
            </p:cNvPr>
            <p:cNvSpPr/>
            <p:nvPr/>
          </p:nvSpPr>
          <p:spPr>
            <a:xfrm flipV="1">
              <a:off x="1896161" y="53893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83" name="Elbow Connector 782">
              <a:extLst>
                <a:ext uri="{FF2B5EF4-FFF2-40B4-BE49-F238E27FC236}">
                  <a16:creationId xmlns:a16="http://schemas.microsoft.com/office/drawing/2014/main" id="{A23B718E-CCA5-9644-BFFD-5E6CD277DEC9}"/>
                </a:ext>
              </a:extLst>
            </p:cNvPr>
            <p:cNvCxnSpPr>
              <a:cxnSpLocks/>
              <a:stCxn id="777" idx="3"/>
            </p:cNvCxnSpPr>
            <p:nvPr/>
          </p:nvCxnSpPr>
          <p:spPr>
            <a:xfrm flipV="1">
              <a:off x="2560288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4" name="Elbow Connector 783">
              <a:extLst>
                <a:ext uri="{FF2B5EF4-FFF2-40B4-BE49-F238E27FC236}">
                  <a16:creationId xmlns:a16="http://schemas.microsoft.com/office/drawing/2014/main" id="{64637A73-6152-7647-9EAD-F70E89EE014A}"/>
                </a:ext>
              </a:extLst>
            </p:cNvPr>
            <p:cNvCxnSpPr>
              <a:cxnSpLocks/>
              <a:stCxn id="778" idx="3"/>
            </p:cNvCxnSpPr>
            <p:nvPr/>
          </p:nvCxnSpPr>
          <p:spPr>
            <a:xfrm flipV="1">
              <a:off x="3325663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5" name="Elbow Connector 784">
              <a:extLst>
                <a:ext uri="{FF2B5EF4-FFF2-40B4-BE49-F238E27FC236}">
                  <a16:creationId xmlns:a16="http://schemas.microsoft.com/office/drawing/2014/main" id="{A8A3746E-590F-1747-838E-23A2C21B28EA}"/>
                </a:ext>
              </a:extLst>
            </p:cNvPr>
            <p:cNvCxnSpPr>
              <a:cxnSpLocks/>
              <a:endCxn id="778" idx="1"/>
            </p:cNvCxnSpPr>
            <p:nvPr/>
          </p:nvCxnSpPr>
          <p:spPr>
            <a:xfrm rot="16200000" flipH="1">
              <a:off x="2734916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6" name="Straight Connector 785">
              <a:extLst>
                <a:ext uri="{FF2B5EF4-FFF2-40B4-BE49-F238E27FC236}">
                  <a16:creationId xmlns:a16="http://schemas.microsoft.com/office/drawing/2014/main" id="{32037D74-E758-4243-9DF5-99C945A822ED}"/>
                </a:ext>
              </a:extLst>
            </p:cNvPr>
            <p:cNvCxnSpPr>
              <a:cxnSpLocks/>
              <a:stCxn id="782" idx="6"/>
              <a:endCxn id="787" idx="2"/>
            </p:cNvCxnSpPr>
            <p:nvPr/>
          </p:nvCxnSpPr>
          <p:spPr>
            <a:xfrm>
              <a:off x="2171713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7" name="Oval 786">
              <a:extLst>
                <a:ext uri="{FF2B5EF4-FFF2-40B4-BE49-F238E27FC236}">
                  <a16:creationId xmlns:a16="http://schemas.microsoft.com/office/drawing/2014/main" id="{6B61EF84-6F5A-0847-9696-0430F4370532}"/>
                </a:ext>
              </a:extLst>
            </p:cNvPr>
            <p:cNvSpPr/>
            <p:nvPr/>
          </p:nvSpPr>
          <p:spPr>
            <a:xfrm flipV="1">
              <a:off x="3588104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88" name="Rectangle 787">
              <a:extLst>
                <a:ext uri="{FF2B5EF4-FFF2-40B4-BE49-F238E27FC236}">
                  <a16:creationId xmlns:a16="http://schemas.microsoft.com/office/drawing/2014/main" id="{21036D60-A61C-554E-B972-CD6146282530}"/>
                </a:ext>
              </a:extLst>
            </p:cNvPr>
            <p:cNvSpPr/>
            <p:nvPr/>
          </p:nvSpPr>
          <p:spPr>
            <a:xfrm flipV="1">
              <a:off x="7393407" y="567912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89" name="Arc 788">
              <a:extLst>
                <a:ext uri="{FF2B5EF4-FFF2-40B4-BE49-F238E27FC236}">
                  <a16:creationId xmlns:a16="http://schemas.microsoft.com/office/drawing/2014/main" id="{69BE637A-C44B-DB47-9BAE-658369B78EEF}"/>
                </a:ext>
              </a:extLst>
            </p:cNvPr>
            <p:cNvSpPr/>
            <p:nvPr/>
          </p:nvSpPr>
          <p:spPr>
            <a:xfrm flipV="1">
              <a:off x="6923843" y="53191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90" name="Straight Connector 789">
              <a:extLst>
                <a:ext uri="{FF2B5EF4-FFF2-40B4-BE49-F238E27FC236}">
                  <a16:creationId xmlns:a16="http://schemas.microsoft.com/office/drawing/2014/main" id="{75329A19-E830-0345-AACF-02165863DB15}"/>
                </a:ext>
              </a:extLst>
            </p:cNvPr>
            <p:cNvCxnSpPr>
              <a:cxnSpLocks/>
              <a:endCxn id="788" idx="1"/>
            </p:cNvCxnSpPr>
            <p:nvPr/>
          </p:nvCxnSpPr>
          <p:spPr>
            <a:xfrm flipV="1">
              <a:off x="7134778" y="581072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1" name="Elbow Connector 790">
              <a:extLst>
                <a:ext uri="{FF2B5EF4-FFF2-40B4-BE49-F238E27FC236}">
                  <a16:creationId xmlns:a16="http://schemas.microsoft.com/office/drawing/2014/main" id="{CA8E00A5-EB08-DD42-9037-3B744CD5C891}"/>
                </a:ext>
              </a:extLst>
            </p:cNvPr>
            <p:cNvCxnSpPr>
              <a:cxnSpLocks/>
              <a:stCxn id="788" idx="3"/>
            </p:cNvCxnSpPr>
            <p:nvPr/>
          </p:nvCxnSpPr>
          <p:spPr>
            <a:xfrm flipV="1">
              <a:off x="7656601" y="552709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2" name="Straight Connector 791">
              <a:extLst>
                <a:ext uri="{FF2B5EF4-FFF2-40B4-BE49-F238E27FC236}">
                  <a16:creationId xmlns:a16="http://schemas.microsoft.com/office/drawing/2014/main" id="{C87A1871-445C-8A41-B3DE-C24A1C58BE7E}"/>
                </a:ext>
              </a:extLst>
            </p:cNvPr>
            <p:cNvCxnSpPr>
              <a:cxnSpLocks/>
            </p:cNvCxnSpPr>
            <p:nvPr/>
          </p:nvCxnSpPr>
          <p:spPr>
            <a:xfrm>
              <a:off x="7268027" y="5527097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3" name="Oval 792">
              <a:extLst>
                <a:ext uri="{FF2B5EF4-FFF2-40B4-BE49-F238E27FC236}">
                  <a16:creationId xmlns:a16="http://schemas.microsoft.com/office/drawing/2014/main" id="{6C239CDC-7189-7443-83DA-15AF33387518}"/>
                </a:ext>
              </a:extLst>
            </p:cNvPr>
            <p:cNvSpPr/>
            <p:nvPr/>
          </p:nvSpPr>
          <p:spPr>
            <a:xfrm flipV="1">
              <a:off x="8684417" y="53893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94" name="Straight Connector 793">
              <a:extLst>
                <a:ext uri="{FF2B5EF4-FFF2-40B4-BE49-F238E27FC236}">
                  <a16:creationId xmlns:a16="http://schemas.microsoft.com/office/drawing/2014/main" id="{F90D4CC3-CB1D-374F-B111-354712FCEF0E}"/>
                </a:ext>
              </a:extLst>
            </p:cNvPr>
            <p:cNvCxnSpPr>
              <a:cxnSpLocks/>
            </p:cNvCxnSpPr>
            <p:nvPr/>
          </p:nvCxnSpPr>
          <p:spPr>
            <a:xfrm>
              <a:off x="8526692" y="5527098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5" name="Oval 794">
              <a:extLst>
                <a:ext uri="{FF2B5EF4-FFF2-40B4-BE49-F238E27FC236}">
                  <a16:creationId xmlns:a16="http://schemas.microsoft.com/office/drawing/2014/main" id="{77BCEC6A-62AE-5149-9D29-16476023BBB3}"/>
                </a:ext>
              </a:extLst>
            </p:cNvPr>
            <p:cNvSpPr/>
            <p:nvPr/>
          </p:nvSpPr>
          <p:spPr>
            <a:xfrm>
              <a:off x="8056176" y="549347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796" name="Oval 795">
              <a:extLst>
                <a:ext uri="{FF2B5EF4-FFF2-40B4-BE49-F238E27FC236}">
                  <a16:creationId xmlns:a16="http://schemas.microsoft.com/office/drawing/2014/main" id="{E3D113A1-390C-C149-A530-21B79A55FD47}"/>
                </a:ext>
              </a:extLst>
            </p:cNvPr>
            <p:cNvSpPr/>
            <p:nvPr/>
          </p:nvSpPr>
          <p:spPr>
            <a:xfrm>
              <a:off x="8215846" y="549347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97" name="Oval 796">
              <a:extLst>
                <a:ext uri="{FF2B5EF4-FFF2-40B4-BE49-F238E27FC236}">
                  <a16:creationId xmlns:a16="http://schemas.microsoft.com/office/drawing/2014/main" id="{342FCF32-A9CD-8A46-A027-D8C12A7A32E6}"/>
                </a:ext>
              </a:extLst>
            </p:cNvPr>
            <p:cNvSpPr/>
            <p:nvPr/>
          </p:nvSpPr>
          <p:spPr>
            <a:xfrm>
              <a:off x="8373500" y="549347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98" name="Google Shape;399;p3">
              <a:extLst>
                <a:ext uri="{FF2B5EF4-FFF2-40B4-BE49-F238E27FC236}">
                  <a16:creationId xmlns:a16="http://schemas.microsoft.com/office/drawing/2014/main" id="{98458468-799B-9F42-96D5-398F88062185}"/>
                </a:ext>
              </a:extLst>
            </p:cNvPr>
            <p:cNvSpPr/>
            <p:nvPr/>
          </p:nvSpPr>
          <p:spPr>
            <a:xfrm rot="16200000">
              <a:off x="1314421" y="5374508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799" name="Straight Connector 798">
              <a:extLst>
                <a:ext uri="{FF2B5EF4-FFF2-40B4-BE49-F238E27FC236}">
                  <a16:creationId xmlns:a16="http://schemas.microsoft.com/office/drawing/2014/main" id="{C28D318A-40FD-8E4E-98B6-DCB8A1B1F1A6}"/>
                </a:ext>
              </a:extLst>
            </p:cNvPr>
            <p:cNvCxnSpPr>
              <a:cxnSpLocks/>
              <a:stCxn id="798" idx="2"/>
            </p:cNvCxnSpPr>
            <p:nvPr/>
          </p:nvCxnSpPr>
          <p:spPr>
            <a:xfrm>
              <a:off x="1625917" y="5528517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0" name="TextBox 799">
              <a:extLst>
                <a:ext uri="{FF2B5EF4-FFF2-40B4-BE49-F238E27FC236}">
                  <a16:creationId xmlns:a16="http://schemas.microsoft.com/office/drawing/2014/main" id="{EE6359F1-17D4-5D4C-B50A-71B7E0F6DFE0}"/>
                </a:ext>
              </a:extLst>
            </p:cNvPr>
            <p:cNvSpPr txBox="1"/>
            <p:nvPr/>
          </p:nvSpPr>
          <p:spPr>
            <a:xfrm>
              <a:off x="551717" y="5313259"/>
              <a:ext cx="6447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city</a:t>
              </a:r>
            </a:p>
          </p:txBody>
        </p:sp>
        <p:cxnSp>
          <p:nvCxnSpPr>
            <p:cNvPr id="802" name="Elbow Connector 801">
              <a:extLst>
                <a:ext uri="{FF2B5EF4-FFF2-40B4-BE49-F238E27FC236}">
                  <a16:creationId xmlns:a16="http://schemas.microsoft.com/office/drawing/2014/main" id="{86032E30-718C-2B4B-84C2-3646F93C7EF3}"/>
                </a:ext>
              </a:extLst>
            </p:cNvPr>
            <p:cNvCxnSpPr>
              <a:cxnSpLocks/>
              <a:endCxn id="839" idx="1"/>
            </p:cNvCxnSpPr>
            <p:nvPr/>
          </p:nvCxnSpPr>
          <p:spPr>
            <a:xfrm rot="16200000" flipH="1">
              <a:off x="7188903" y="6263654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3" name="Elbow Connector 802">
              <a:extLst>
                <a:ext uri="{FF2B5EF4-FFF2-40B4-BE49-F238E27FC236}">
                  <a16:creationId xmlns:a16="http://schemas.microsoft.com/office/drawing/2014/main" id="{54AC2FED-8211-254E-B9FD-15477621A496}"/>
                </a:ext>
              </a:extLst>
            </p:cNvPr>
            <p:cNvCxnSpPr>
              <a:cxnSpLocks/>
              <a:endCxn id="804" idx="1"/>
            </p:cNvCxnSpPr>
            <p:nvPr/>
          </p:nvCxnSpPr>
          <p:spPr>
            <a:xfrm rot="16200000" flipH="1">
              <a:off x="8887673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4" name="Rectangle 803">
              <a:extLst>
                <a:ext uri="{FF2B5EF4-FFF2-40B4-BE49-F238E27FC236}">
                  <a16:creationId xmlns:a16="http://schemas.microsoft.com/office/drawing/2014/main" id="{A44F04A0-F20A-DD47-8067-455D8FDACFFD}"/>
                </a:ext>
              </a:extLst>
            </p:cNvPr>
            <p:cNvSpPr/>
            <p:nvPr/>
          </p:nvSpPr>
          <p:spPr>
            <a:xfrm flipV="1">
              <a:off x="9092177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05" name="Diamond 804">
              <a:extLst>
                <a:ext uri="{FF2B5EF4-FFF2-40B4-BE49-F238E27FC236}">
                  <a16:creationId xmlns:a16="http://schemas.microsoft.com/office/drawing/2014/main" id="{2BF67792-83DE-8242-8F34-46A53E24A8A3}"/>
                </a:ext>
              </a:extLst>
            </p:cNvPr>
            <p:cNvSpPr/>
            <p:nvPr/>
          </p:nvSpPr>
          <p:spPr>
            <a:xfrm flipV="1">
              <a:off x="9757480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06" name="Arc 805">
              <a:extLst>
                <a:ext uri="{FF2B5EF4-FFF2-40B4-BE49-F238E27FC236}">
                  <a16:creationId xmlns:a16="http://schemas.microsoft.com/office/drawing/2014/main" id="{E792D123-25D2-CA4E-A996-0BC873805008}"/>
                </a:ext>
              </a:extLst>
            </p:cNvPr>
            <p:cNvSpPr/>
            <p:nvPr/>
          </p:nvSpPr>
          <p:spPr>
            <a:xfrm flipV="1">
              <a:off x="8622613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07" name="Elbow Connector 806">
              <a:extLst>
                <a:ext uri="{FF2B5EF4-FFF2-40B4-BE49-F238E27FC236}">
                  <a16:creationId xmlns:a16="http://schemas.microsoft.com/office/drawing/2014/main" id="{F9AD7944-1AD0-D64A-A219-A884390B87AA}"/>
                </a:ext>
              </a:extLst>
            </p:cNvPr>
            <p:cNvCxnSpPr>
              <a:cxnSpLocks/>
              <a:stCxn id="804" idx="3"/>
            </p:cNvCxnSpPr>
            <p:nvPr/>
          </p:nvCxnSpPr>
          <p:spPr>
            <a:xfrm flipV="1">
              <a:off x="9355371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8" name="Elbow Connector 807">
              <a:extLst>
                <a:ext uri="{FF2B5EF4-FFF2-40B4-BE49-F238E27FC236}">
                  <a16:creationId xmlns:a16="http://schemas.microsoft.com/office/drawing/2014/main" id="{17E37CDD-E5CA-324D-A218-DBB413D3FFDA}"/>
                </a:ext>
              </a:extLst>
            </p:cNvPr>
            <p:cNvCxnSpPr>
              <a:cxnSpLocks/>
              <a:stCxn id="805" idx="3"/>
            </p:cNvCxnSpPr>
            <p:nvPr/>
          </p:nvCxnSpPr>
          <p:spPr>
            <a:xfrm flipV="1">
              <a:off x="10120746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9" name="Elbow Connector 808">
              <a:extLst>
                <a:ext uri="{FF2B5EF4-FFF2-40B4-BE49-F238E27FC236}">
                  <a16:creationId xmlns:a16="http://schemas.microsoft.com/office/drawing/2014/main" id="{EF7FEFA2-C31C-0443-B738-C237B04850CF}"/>
                </a:ext>
              </a:extLst>
            </p:cNvPr>
            <p:cNvCxnSpPr>
              <a:cxnSpLocks/>
              <a:endCxn id="805" idx="1"/>
            </p:cNvCxnSpPr>
            <p:nvPr/>
          </p:nvCxnSpPr>
          <p:spPr>
            <a:xfrm rot="16200000" flipH="1">
              <a:off x="9529999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0" name="Straight Connector 809">
              <a:extLst>
                <a:ext uri="{FF2B5EF4-FFF2-40B4-BE49-F238E27FC236}">
                  <a16:creationId xmlns:a16="http://schemas.microsoft.com/office/drawing/2014/main" id="{D7913AF9-EC07-6D4B-A32C-B19DD1B24DC7}"/>
                </a:ext>
              </a:extLst>
            </p:cNvPr>
            <p:cNvCxnSpPr>
              <a:cxnSpLocks/>
            </p:cNvCxnSpPr>
            <p:nvPr/>
          </p:nvCxnSpPr>
          <p:spPr>
            <a:xfrm>
              <a:off x="8966797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1" name="Elbow Connector 810">
              <a:extLst>
                <a:ext uri="{FF2B5EF4-FFF2-40B4-BE49-F238E27FC236}">
                  <a16:creationId xmlns:a16="http://schemas.microsoft.com/office/drawing/2014/main" id="{0F2C64D6-B312-114A-B75D-6542CA926234}"/>
                </a:ext>
              </a:extLst>
            </p:cNvPr>
            <p:cNvCxnSpPr>
              <a:cxnSpLocks/>
              <a:endCxn id="812" idx="1"/>
            </p:cNvCxnSpPr>
            <p:nvPr/>
          </p:nvCxnSpPr>
          <p:spPr>
            <a:xfrm rot="16200000" flipH="1">
              <a:off x="5490131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2" name="Rectangle 811">
              <a:extLst>
                <a:ext uri="{FF2B5EF4-FFF2-40B4-BE49-F238E27FC236}">
                  <a16:creationId xmlns:a16="http://schemas.microsoft.com/office/drawing/2014/main" id="{67B71E5E-BD36-6747-A898-152E44185899}"/>
                </a:ext>
              </a:extLst>
            </p:cNvPr>
            <p:cNvSpPr/>
            <p:nvPr/>
          </p:nvSpPr>
          <p:spPr>
            <a:xfrm flipV="1">
              <a:off x="5694635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13" name="Diamond 812">
              <a:extLst>
                <a:ext uri="{FF2B5EF4-FFF2-40B4-BE49-F238E27FC236}">
                  <a16:creationId xmlns:a16="http://schemas.microsoft.com/office/drawing/2014/main" id="{C09AAE94-CB58-ED4A-824E-7D17E4B6FE01}"/>
                </a:ext>
              </a:extLst>
            </p:cNvPr>
            <p:cNvSpPr/>
            <p:nvPr/>
          </p:nvSpPr>
          <p:spPr>
            <a:xfrm flipV="1">
              <a:off x="6359938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14" name="Arc 813">
              <a:extLst>
                <a:ext uri="{FF2B5EF4-FFF2-40B4-BE49-F238E27FC236}">
                  <a16:creationId xmlns:a16="http://schemas.microsoft.com/office/drawing/2014/main" id="{10183839-F510-FE45-A9B2-D03DE30A8B4C}"/>
                </a:ext>
              </a:extLst>
            </p:cNvPr>
            <p:cNvSpPr/>
            <p:nvPr/>
          </p:nvSpPr>
          <p:spPr>
            <a:xfrm flipV="1">
              <a:off x="5225071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15" name="Elbow Connector 814">
              <a:extLst>
                <a:ext uri="{FF2B5EF4-FFF2-40B4-BE49-F238E27FC236}">
                  <a16:creationId xmlns:a16="http://schemas.microsoft.com/office/drawing/2014/main" id="{7804B149-3651-A047-B575-3AC584B8CAC6}"/>
                </a:ext>
              </a:extLst>
            </p:cNvPr>
            <p:cNvCxnSpPr>
              <a:cxnSpLocks/>
              <a:stCxn id="812" idx="3"/>
            </p:cNvCxnSpPr>
            <p:nvPr/>
          </p:nvCxnSpPr>
          <p:spPr>
            <a:xfrm flipV="1">
              <a:off x="5957829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6" name="Elbow Connector 815">
              <a:extLst>
                <a:ext uri="{FF2B5EF4-FFF2-40B4-BE49-F238E27FC236}">
                  <a16:creationId xmlns:a16="http://schemas.microsoft.com/office/drawing/2014/main" id="{7B69F648-DAA0-C542-9D0E-22247875018A}"/>
                </a:ext>
              </a:extLst>
            </p:cNvPr>
            <p:cNvCxnSpPr>
              <a:cxnSpLocks/>
              <a:stCxn id="813" idx="3"/>
            </p:cNvCxnSpPr>
            <p:nvPr/>
          </p:nvCxnSpPr>
          <p:spPr>
            <a:xfrm flipV="1">
              <a:off x="6723205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7" name="Elbow Connector 816">
              <a:extLst>
                <a:ext uri="{FF2B5EF4-FFF2-40B4-BE49-F238E27FC236}">
                  <a16:creationId xmlns:a16="http://schemas.microsoft.com/office/drawing/2014/main" id="{5B6B7081-0B47-5A42-8631-7056C4BE0660}"/>
                </a:ext>
              </a:extLst>
            </p:cNvPr>
            <p:cNvCxnSpPr>
              <a:cxnSpLocks/>
              <a:endCxn id="813" idx="1"/>
            </p:cNvCxnSpPr>
            <p:nvPr/>
          </p:nvCxnSpPr>
          <p:spPr>
            <a:xfrm rot="16200000" flipH="1">
              <a:off x="6132457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8" name="Straight Connector 817">
              <a:extLst>
                <a:ext uri="{FF2B5EF4-FFF2-40B4-BE49-F238E27FC236}">
                  <a16:creationId xmlns:a16="http://schemas.microsoft.com/office/drawing/2014/main" id="{AF328EF7-B4D9-064F-9C66-08E5D692F861}"/>
                </a:ext>
              </a:extLst>
            </p:cNvPr>
            <p:cNvCxnSpPr>
              <a:cxnSpLocks/>
              <a:endCxn id="819" idx="2"/>
            </p:cNvCxnSpPr>
            <p:nvPr/>
          </p:nvCxnSpPr>
          <p:spPr>
            <a:xfrm>
              <a:off x="5569255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9" name="Oval 818">
              <a:extLst>
                <a:ext uri="{FF2B5EF4-FFF2-40B4-BE49-F238E27FC236}">
                  <a16:creationId xmlns:a16="http://schemas.microsoft.com/office/drawing/2014/main" id="{2C4DDB56-672B-BC46-84F1-4BF4986751E2}"/>
                </a:ext>
              </a:extLst>
            </p:cNvPr>
            <p:cNvSpPr/>
            <p:nvPr/>
          </p:nvSpPr>
          <p:spPr>
            <a:xfrm flipV="1">
              <a:off x="6985646" y="604675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20" name="Elbow Connector 819">
              <a:extLst>
                <a:ext uri="{FF2B5EF4-FFF2-40B4-BE49-F238E27FC236}">
                  <a16:creationId xmlns:a16="http://schemas.microsoft.com/office/drawing/2014/main" id="{1A7007CD-2068-D84B-BD0C-7E22857C2DC4}"/>
                </a:ext>
              </a:extLst>
            </p:cNvPr>
            <p:cNvCxnSpPr>
              <a:cxnSpLocks/>
              <a:endCxn id="821" idx="1"/>
            </p:cNvCxnSpPr>
            <p:nvPr/>
          </p:nvCxnSpPr>
          <p:spPr>
            <a:xfrm rot="16200000" flipH="1">
              <a:off x="3791361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1" name="Rectangle 820">
              <a:extLst>
                <a:ext uri="{FF2B5EF4-FFF2-40B4-BE49-F238E27FC236}">
                  <a16:creationId xmlns:a16="http://schemas.microsoft.com/office/drawing/2014/main" id="{F8F6EDED-C05E-1C4B-A915-8FAADABD1B2A}"/>
                </a:ext>
              </a:extLst>
            </p:cNvPr>
            <p:cNvSpPr/>
            <p:nvPr/>
          </p:nvSpPr>
          <p:spPr>
            <a:xfrm flipV="1">
              <a:off x="3995865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22" name="Diamond 821">
              <a:extLst>
                <a:ext uri="{FF2B5EF4-FFF2-40B4-BE49-F238E27FC236}">
                  <a16:creationId xmlns:a16="http://schemas.microsoft.com/office/drawing/2014/main" id="{441749EF-CC91-C64C-A876-B511700C1A41}"/>
                </a:ext>
              </a:extLst>
            </p:cNvPr>
            <p:cNvSpPr/>
            <p:nvPr/>
          </p:nvSpPr>
          <p:spPr>
            <a:xfrm flipV="1">
              <a:off x="4661168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23" name="Arc 822">
              <a:extLst>
                <a:ext uri="{FF2B5EF4-FFF2-40B4-BE49-F238E27FC236}">
                  <a16:creationId xmlns:a16="http://schemas.microsoft.com/office/drawing/2014/main" id="{6E00F815-E239-5448-9025-124758B0CA84}"/>
                </a:ext>
              </a:extLst>
            </p:cNvPr>
            <p:cNvSpPr/>
            <p:nvPr/>
          </p:nvSpPr>
          <p:spPr>
            <a:xfrm flipV="1">
              <a:off x="3526301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24" name="Elbow Connector 823">
              <a:extLst>
                <a:ext uri="{FF2B5EF4-FFF2-40B4-BE49-F238E27FC236}">
                  <a16:creationId xmlns:a16="http://schemas.microsoft.com/office/drawing/2014/main" id="{DA1654E1-5249-6A41-986A-E3D588FE999B}"/>
                </a:ext>
              </a:extLst>
            </p:cNvPr>
            <p:cNvCxnSpPr>
              <a:cxnSpLocks/>
              <a:stCxn id="821" idx="3"/>
            </p:cNvCxnSpPr>
            <p:nvPr/>
          </p:nvCxnSpPr>
          <p:spPr>
            <a:xfrm flipV="1">
              <a:off x="4259059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5" name="Elbow Connector 824">
              <a:extLst>
                <a:ext uri="{FF2B5EF4-FFF2-40B4-BE49-F238E27FC236}">
                  <a16:creationId xmlns:a16="http://schemas.microsoft.com/office/drawing/2014/main" id="{1C2EAB21-657E-B94A-A7CE-7450C76E9BA7}"/>
                </a:ext>
              </a:extLst>
            </p:cNvPr>
            <p:cNvCxnSpPr>
              <a:cxnSpLocks/>
              <a:stCxn id="822" idx="3"/>
            </p:cNvCxnSpPr>
            <p:nvPr/>
          </p:nvCxnSpPr>
          <p:spPr>
            <a:xfrm flipV="1">
              <a:off x="5024434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6" name="Elbow Connector 825">
              <a:extLst>
                <a:ext uri="{FF2B5EF4-FFF2-40B4-BE49-F238E27FC236}">
                  <a16:creationId xmlns:a16="http://schemas.microsoft.com/office/drawing/2014/main" id="{27BA01CE-0A45-674F-875B-5AE298C9E525}"/>
                </a:ext>
              </a:extLst>
            </p:cNvPr>
            <p:cNvCxnSpPr>
              <a:cxnSpLocks/>
              <a:endCxn id="822" idx="1"/>
            </p:cNvCxnSpPr>
            <p:nvPr/>
          </p:nvCxnSpPr>
          <p:spPr>
            <a:xfrm rot="16200000" flipH="1">
              <a:off x="4433687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7" name="Straight Connector 826">
              <a:extLst>
                <a:ext uri="{FF2B5EF4-FFF2-40B4-BE49-F238E27FC236}">
                  <a16:creationId xmlns:a16="http://schemas.microsoft.com/office/drawing/2014/main" id="{8380D519-585B-244E-9571-3811C5B8A993}"/>
                </a:ext>
              </a:extLst>
            </p:cNvPr>
            <p:cNvCxnSpPr>
              <a:cxnSpLocks/>
              <a:endCxn id="828" idx="2"/>
            </p:cNvCxnSpPr>
            <p:nvPr/>
          </p:nvCxnSpPr>
          <p:spPr>
            <a:xfrm>
              <a:off x="3870485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8" name="Oval 827">
              <a:extLst>
                <a:ext uri="{FF2B5EF4-FFF2-40B4-BE49-F238E27FC236}">
                  <a16:creationId xmlns:a16="http://schemas.microsoft.com/office/drawing/2014/main" id="{A4DEAC0E-A6F5-7842-9F8B-D02D7CF26323}"/>
                </a:ext>
              </a:extLst>
            </p:cNvPr>
            <p:cNvSpPr/>
            <p:nvPr/>
          </p:nvSpPr>
          <p:spPr>
            <a:xfrm flipV="1">
              <a:off x="5286875" y="604675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29" name="Elbow Connector 828">
              <a:extLst>
                <a:ext uri="{FF2B5EF4-FFF2-40B4-BE49-F238E27FC236}">
                  <a16:creationId xmlns:a16="http://schemas.microsoft.com/office/drawing/2014/main" id="{8321190B-741C-8E44-BBD9-D5FF5AEB8A3E}"/>
                </a:ext>
              </a:extLst>
            </p:cNvPr>
            <p:cNvCxnSpPr>
              <a:cxnSpLocks/>
              <a:stCxn id="833" idx="0"/>
              <a:endCxn id="830" idx="1"/>
            </p:cNvCxnSpPr>
            <p:nvPr/>
          </p:nvCxnSpPr>
          <p:spPr>
            <a:xfrm rot="16200000" flipH="1">
              <a:off x="2092589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0" name="Rectangle 829">
              <a:extLst>
                <a:ext uri="{FF2B5EF4-FFF2-40B4-BE49-F238E27FC236}">
                  <a16:creationId xmlns:a16="http://schemas.microsoft.com/office/drawing/2014/main" id="{DC1DF443-1769-924F-9D86-5274B029A66B}"/>
                </a:ext>
              </a:extLst>
            </p:cNvPr>
            <p:cNvSpPr/>
            <p:nvPr/>
          </p:nvSpPr>
          <p:spPr>
            <a:xfrm flipV="1">
              <a:off x="2297094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1" name="Diamond 830">
              <a:extLst>
                <a:ext uri="{FF2B5EF4-FFF2-40B4-BE49-F238E27FC236}">
                  <a16:creationId xmlns:a16="http://schemas.microsoft.com/office/drawing/2014/main" id="{7E9193B5-C48F-2F4E-A02B-D183299CCBA0}"/>
                </a:ext>
              </a:extLst>
            </p:cNvPr>
            <p:cNvSpPr/>
            <p:nvPr/>
          </p:nvSpPr>
          <p:spPr>
            <a:xfrm flipV="1">
              <a:off x="2962397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2" name="Arc 831">
              <a:extLst>
                <a:ext uri="{FF2B5EF4-FFF2-40B4-BE49-F238E27FC236}">
                  <a16:creationId xmlns:a16="http://schemas.microsoft.com/office/drawing/2014/main" id="{C7A11E88-C2E0-3E49-924A-D8DE86FCA179}"/>
                </a:ext>
              </a:extLst>
            </p:cNvPr>
            <p:cNvSpPr/>
            <p:nvPr/>
          </p:nvSpPr>
          <p:spPr>
            <a:xfrm flipV="1">
              <a:off x="1827529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3" name="Oval 832">
              <a:extLst>
                <a:ext uri="{FF2B5EF4-FFF2-40B4-BE49-F238E27FC236}">
                  <a16:creationId xmlns:a16="http://schemas.microsoft.com/office/drawing/2014/main" id="{95CA380D-BF2D-854E-A364-DC8ACF78173D}"/>
                </a:ext>
              </a:extLst>
            </p:cNvPr>
            <p:cNvSpPr/>
            <p:nvPr/>
          </p:nvSpPr>
          <p:spPr>
            <a:xfrm flipV="1">
              <a:off x="1896161" y="604675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34" name="Elbow Connector 833">
              <a:extLst>
                <a:ext uri="{FF2B5EF4-FFF2-40B4-BE49-F238E27FC236}">
                  <a16:creationId xmlns:a16="http://schemas.microsoft.com/office/drawing/2014/main" id="{3A00854B-3C06-AD4F-9B9F-CAFD7B9D19CB}"/>
                </a:ext>
              </a:extLst>
            </p:cNvPr>
            <p:cNvCxnSpPr>
              <a:cxnSpLocks/>
              <a:stCxn id="830" idx="3"/>
            </p:cNvCxnSpPr>
            <p:nvPr/>
          </p:nvCxnSpPr>
          <p:spPr>
            <a:xfrm flipV="1">
              <a:off x="2560288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5" name="Elbow Connector 834">
              <a:extLst>
                <a:ext uri="{FF2B5EF4-FFF2-40B4-BE49-F238E27FC236}">
                  <a16:creationId xmlns:a16="http://schemas.microsoft.com/office/drawing/2014/main" id="{3BF6761F-99DB-B640-8671-61508A9DC648}"/>
                </a:ext>
              </a:extLst>
            </p:cNvPr>
            <p:cNvCxnSpPr>
              <a:cxnSpLocks/>
              <a:stCxn id="831" idx="3"/>
            </p:cNvCxnSpPr>
            <p:nvPr/>
          </p:nvCxnSpPr>
          <p:spPr>
            <a:xfrm flipV="1">
              <a:off x="3325663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6" name="Elbow Connector 835">
              <a:extLst>
                <a:ext uri="{FF2B5EF4-FFF2-40B4-BE49-F238E27FC236}">
                  <a16:creationId xmlns:a16="http://schemas.microsoft.com/office/drawing/2014/main" id="{A8FC990D-4781-224A-91CB-040AFA63F549}"/>
                </a:ext>
              </a:extLst>
            </p:cNvPr>
            <p:cNvCxnSpPr>
              <a:cxnSpLocks/>
              <a:endCxn id="831" idx="1"/>
            </p:cNvCxnSpPr>
            <p:nvPr/>
          </p:nvCxnSpPr>
          <p:spPr>
            <a:xfrm rot="16200000" flipH="1">
              <a:off x="2734916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7" name="Straight Connector 836">
              <a:extLst>
                <a:ext uri="{FF2B5EF4-FFF2-40B4-BE49-F238E27FC236}">
                  <a16:creationId xmlns:a16="http://schemas.microsoft.com/office/drawing/2014/main" id="{F8A6CF35-EB8D-0043-ACD2-F00EDEF31C89}"/>
                </a:ext>
              </a:extLst>
            </p:cNvPr>
            <p:cNvCxnSpPr>
              <a:cxnSpLocks/>
              <a:stCxn id="833" idx="6"/>
              <a:endCxn id="838" idx="2"/>
            </p:cNvCxnSpPr>
            <p:nvPr/>
          </p:nvCxnSpPr>
          <p:spPr>
            <a:xfrm>
              <a:off x="2171713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8" name="Oval 837">
              <a:extLst>
                <a:ext uri="{FF2B5EF4-FFF2-40B4-BE49-F238E27FC236}">
                  <a16:creationId xmlns:a16="http://schemas.microsoft.com/office/drawing/2014/main" id="{32027F7F-05D2-6348-A20D-629C5580C0D2}"/>
                </a:ext>
              </a:extLst>
            </p:cNvPr>
            <p:cNvSpPr/>
            <p:nvPr/>
          </p:nvSpPr>
          <p:spPr>
            <a:xfrm flipV="1">
              <a:off x="3588104" y="604675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9" name="Rectangle 838">
              <a:extLst>
                <a:ext uri="{FF2B5EF4-FFF2-40B4-BE49-F238E27FC236}">
                  <a16:creationId xmlns:a16="http://schemas.microsoft.com/office/drawing/2014/main" id="{9B016CC5-87AB-5449-B23E-71953072033C}"/>
                </a:ext>
              </a:extLst>
            </p:cNvPr>
            <p:cNvSpPr/>
            <p:nvPr/>
          </p:nvSpPr>
          <p:spPr>
            <a:xfrm flipV="1">
              <a:off x="7393407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40" name="Arc 839">
              <a:extLst>
                <a:ext uri="{FF2B5EF4-FFF2-40B4-BE49-F238E27FC236}">
                  <a16:creationId xmlns:a16="http://schemas.microsoft.com/office/drawing/2014/main" id="{07287A19-B794-F143-9BFE-72914AE73730}"/>
                </a:ext>
              </a:extLst>
            </p:cNvPr>
            <p:cNvSpPr/>
            <p:nvPr/>
          </p:nvSpPr>
          <p:spPr>
            <a:xfrm flipV="1">
              <a:off x="6923843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41" name="Elbow Connector 840">
              <a:extLst>
                <a:ext uri="{FF2B5EF4-FFF2-40B4-BE49-F238E27FC236}">
                  <a16:creationId xmlns:a16="http://schemas.microsoft.com/office/drawing/2014/main" id="{B0362C33-C17A-8A4D-8F67-95239BB83C90}"/>
                </a:ext>
              </a:extLst>
            </p:cNvPr>
            <p:cNvCxnSpPr>
              <a:cxnSpLocks/>
              <a:stCxn id="839" idx="3"/>
            </p:cNvCxnSpPr>
            <p:nvPr/>
          </p:nvCxnSpPr>
          <p:spPr>
            <a:xfrm flipV="1">
              <a:off x="7656601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2" name="Straight Connector 841">
              <a:extLst>
                <a:ext uri="{FF2B5EF4-FFF2-40B4-BE49-F238E27FC236}">
                  <a16:creationId xmlns:a16="http://schemas.microsoft.com/office/drawing/2014/main" id="{F933C5AE-0BE9-7349-BA57-9D22FC11D284}"/>
                </a:ext>
              </a:extLst>
            </p:cNvPr>
            <p:cNvCxnSpPr>
              <a:cxnSpLocks/>
            </p:cNvCxnSpPr>
            <p:nvPr/>
          </p:nvCxnSpPr>
          <p:spPr>
            <a:xfrm>
              <a:off x="7268027" y="6184530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3" name="Oval 842">
              <a:extLst>
                <a:ext uri="{FF2B5EF4-FFF2-40B4-BE49-F238E27FC236}">
                  <a16:creationId xmlns:a16="http://schemas.microsoft.com/office/drawing/2014/main" id="{792BEF05-EE47-A146-B61E-275AB5C94BEB}"/>
                </a:ext>
              </a:extLst>
            </p:cNvPr>
            <p:cNvSpPr/>
            <p:nvPr/>
          </p:nvSpPr>
          <p:spPr>
            <a:xfrm flipV="1">
              <a:off x="8684417" y="604675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44" name="Straight Connector 843">
              <a:extLst>
                <a:ext uri="{FF2B5EF4-FFF2-40B4-BE49-F238E27FC236}">
                  <a16:creationId xmlns:a16="http://schemas.microsoft.com/office/drawing/2014/main" id="{6426150F-EE14-444A-9790-12DA95A8AA45}"/>
                </a:ext>
              </a:extLst>
            </p:cNvPr>
            <p:cNvCxnSpPr>
              <a:cxnSpLocks/>
            </p:cNvCxnSpPr>
            <p:nvPr/>
          </p:nvCxnSpPr>
          <p:spPr>
            <a:xfrm>
              <a:off x="8526692" y="6184531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5" name="Oval 844">
              <a:extLst>
                <a:ext uri="{FF2B5EF4-FFF2-40B4-BE49-F238E27FC236}">
                  <a16:creationId xmlns:a16="http://schemas.microsoft.com/office/drawing/2014/main" id="{977EC639-FAC9-E441-9D31-7C61F4C733A8}"/>
                </a:ext>
              </a:extLst>
            </p:cNvPr>
            <p:cNvSpPr/>
            <p:nvPr/>
          </p:nvSpPr>
          <p:spPr>
            <a:xfrm>
              <a:off x="8056176" y="6150902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846" name="Oval 845">
              <a:extLst>
                <a:ext uri="{FF2B5EF4-FFF2-40B4-BE49-F238E27FC236}">
                  <a16:creationId xmlns:a16="http://schemas.microsoft.com/office/drawing/2014/main" id="{EE71E306-B5F0-C04A-B613-6AF6CF4A2B78}"/>
                </a:ext>
              </a:extLst>
            </p:cNvPr>
            <p:cNvSpPr/>
            <p:nvPr/>
          </p:nvSpPr>
          <p:spPr>
            <a:xfrm>
              <a:off x="8215846" y="6150902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47" name="Oval 846">
              <a:extLst>
                <a:ext uri="{FF2B5EF4-FFF2-40B4-BE49-F238E27FC236}">
                  <a16:creationId xmlns:a16="http://schemas.microsoft.com/office/drawing/2014/main" id="{42FF92FF-770D-E84E-8F77-A9C179CEBC43}"/>
                </a:ext>
              </a:extLst>
            </p:cNvPr>
            <p:cNvSpPr/>
            <p:nvPr/>
          </p:nvSpPr>
          <p:spPr>
            <a:xfrm>
              <a:off x="8373500" y="6150902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48" name="Google Shape;399;p3">
              <a:extLst>
                <a:ext uri="{FF2B5EF4-FFF2-40B4-BE49-F238E27FC236}">
                  <a16:creationId xmlns:a16="http://schemas.microsoft.com/office/drawing/2014/main" id="{E93E5A0F-C5D6-5F48-AA03-807A2613252E}"/>
                </a:ext>
              </a:extLst>
            </p:cNvPr>
            <p:cNvSpPr/>
            <p:nvPr/>
          </p:nvSpPr>
          <p:spPr>
            <a:xfrm rot="16200000">
              <a:off x="1314421" y="6031941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849" name="Straight Connector 848">
              <a:extLst>
                <a:ext uri="{FF2B5EF4-FFF2-40B4-BE49-F238E27FC236}">
                  <a16:creationId xmlns:a16="http://schemas.microsoft.com/office/drawing/2014/main" id="{A257543F-DD24-C740-9E86-11AE57ED1367}"/>
                </a:ext>
              </a:extLst>
            </p:cNvPr>
            <p:cNvCxnSpPr>
              <a:cxnSpLocks/>
              <a:stCxn id="848" idx="2"/>
            </p:cNvCxnSpPr>
            <p:nvPr/>
          </p:nvCxnSpPr>
          <p:spPr>
            <a:xfrm>
              <a:off x="1625917" y="6185950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" name="TextBox 849">
              <a:extLst>
                <a:ext uri="{FF2B5EF4-FFF2-40B4-BE49-F238E27FC236}">
                  <a16:creationId xmlns:a16="http://schemas.microsoft.com/office/drawing/2014/main" id="{51F5CCB8-A785-104A-80A7-4B060829A16F}"/>
                </a:ext>
              </a:extLst>
            </p:cNvPr>
            <p:cNvSpPr txBox="1"/>
            <p:nvPr/>
          </p:nvSpPr>
          <p:spPr>
            <a:xfrm>
              <a:off x="755300" y="5971154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of</a:t>
              </a:r>
            </a:p>
          </p:txBody>
        </p:sp>
        <p:sp>
          <p:nvSpPr>
            <p:cNvPr id="851" name="TextBox 850">
              <a:extLst>
                <a:ext uri="{FF2B5EF4-FFF2-40B4-BE49-F238E27FC236}">
                  <a16:creationId xmlns:a16="http://schemas.microsoft.com/office/drawing/2014/main" id="{4971DE66-088C-574A-83F8-094312473440}"/>
                </a:ext>
              </a:extLst>
            </p:cNvPr>
            <p:cNvSpPr txBox="1"/>
            <p:nvPr/>
          </p:nvSpPr>
          <p:spPr>
            <a:xfrm>
              <a:off x="11255781" y="5951694"/>
              <a:ext cx="9188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Rome</a:t>
              </a:r>
            </a:p>
          </p:txBody>
        </p:sp>
        <p:sp>
          <p:nvSpPr>
            <p:cNvPr id="852" name="Google Shape;399;p3">
              <a:extLst>
                <a:ext uri="{FF2B5EF4-FFF2-40B4-BE49-F238E27FC236}">
                  <a16:creationId xmlns:a16="http://schemas.microsoft.com/office/drawing/2014/main" id="{D0399319-AD5A-F04C-B7BF-B29A0AA1AE41}"/>
                </a:ext>
              </a:extLst>
            </p:cNvPr>
            <p:cNvSpPr/>
            <p:nvPr/>
          </p:nvSpPr>
          <p:spPr>
            <a:xfrm rot="5400000" flipH="1">
              <a:off x="10943014" y="6033562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854" name="Oval 853">
              <a:extLst>
                <a:ext uri="{FF2B5EF4-FFF2-40B4-BE49-F238E27FC236}">
                  <a16:creationId xmlns:a16="http://schemas.microsoft.com/office/drawing/2014/main" id="{A8A0835A-9B4B-F347-B7FA-831DD1045B06}"/>
                </a:ext>
              </a:extLst>
            </p:cNvPr>
            <p:cNvSpPr/>
            <p:nvPr/>
          </p:nvSpPr>
          <p:spPr>
            <a:xfrm flipV="1">
              <a:off x="10382978" y="60467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55" name="Straight Connector 854">
              <a:extLst>
                <a:ext uri="{FF2B5EF4-FFF2-40B4-BE49-F238E27FC236}">
                  <a16:creationId xmlns:a16="http://schemas.microsoft.com/office/drawing/2014/main" id="{C9CD3638-1F72-6243-8EE2-9E2463430B15}"/>
                </a:ext>
              </a:extLst>
            </p:cNvPr>
            <p:cNvCxnSpPr>
              <a:cxnSpLocks/>
            </p:cNvCxnSpPr>
            <p:nvPr/>
          </p:nvCxnSpPr>
          <p:spPr>
            <a:xfrm>
              <a:off x="10676246" y="6187566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7" name="Diamond 506">
              <a:extLst>
                <a:ext uri="{FF2B5EF4-FFF2-40B4-BE49-F238E27FC236}">
                  <a16:creationId xmlns:a16="http://schemas.microsoft.com/office/drawing/2014/main" id="{47BD9A00-BAC1-EE40-AE1A-427717E8EE0C}"/>
                </a:ext>
              </a:extLst>
            </p:cNvPr>
            <p:cNvSpPr/>
            <p:nvPr/>
          </p:nvSpPr>
          <p:spPr>
            <a:xfrm flipV="1">
              <a:off x="4658398" y="2341395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35" name="Diamond 434">
              <a:extLst>
                <a:ext uri="{FF2B5EF4-FFF2-40B4-BE49-F238E27FC236}">
                  <a16:creationId xmlns:a16="http://schemas.microsoft.com/office/drawing/2014/main" id="{33D72490-8612-E045-93E9-9F3489B59D93}"/>
                </a:ext>
              </a:extLst>
            </p:cNvPr>
            <p:cNvSpPr/>
            <p:nvPr/>
          </p:nvSpPr>
          <p:spPr>
            <a:xfrm flipV="1">
              <a:off x="6360018" y="168396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2A6C8C1-7426-5340-8786-847FFD9AA548}"/>
              </a:ext>
            </a:extLst>
          </p:cNvPr>
          <p:cNvSpPr/>
          <p:nvPr/>
        </p:nvSpPr>
        <p:spPr>
          <a:xfrm>
            <a:off x="-1" y="1155033"/>
            <a:ext cx="12191999" cy="5702967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16" name="Diamond 515">
            <a:extLst>
              <a:ext uri="{FF2B5EF4-FFF2-40B4-BE49-F238E27FC236}">
                <a16:creationId xmlns:a16="http://schemas.microsoft.com/office/drawing/2014/main" id="{BD7EF34C-804A-1843-A001-03500FE096C0}"/>
              </a:ext>
            </a:extLst>
          </p:cNvPr>
          <p:cNvSpPr/>
          <p:nvPr/>
        </p:nvSpPr>
        <p:spPr>
          <a:xfrm flipV="1">
            <a:off x="3839203" y="1529209"/>
            <a:ext cx="1987634" cy="1987634"/>
          </a:xfrm>
          <a:prstGeom prst="diamond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62E936-3A77-344D-B21D-A3779A2A9EA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ROME Method</a:t>
            </a:r>
          </a:p>
        </p:txBody>
      </p:sp>
      <p:grpSp>
        <p:nvGrpSpPr>
          <p:cNvPr id="468" name="Group 467">
            <a:extLst>
              <a:ext uri="{FF2B5EF4-FFF2-40B4-BE49-F238E27FC236}">
                <a16:creationId xmlns:a16="http://schemas.microsoft.com/office/drawing/2014/main" id="{EE6522D4-3DC8-3B49-85E8-B89F4F08E608}"/>
              </a:ext>
            </a:extLst>
          </p:cNvPr>
          <p:cNvGrpSpPr/>
          <p:nvPr/>
        </p:nvGrpSpPr>
        <p:grpSpPr>
          <a:xfrm>
            <a:off x="1103910" y="1984417"/>
            <a:ext cx="2970427" cy="1077218"/>
            <a:chOff x="2235400" y="2308851"/>
            <a:chExt cx="2970427" cy="1077218"/>
          </a:xfrm>
        </p:grpSpPr>
        <p:sp>
          <p:nvSpPr>
            <p:cNvPr id="469" name="TextBox 468">
              <a:extLst>
                <a:ext uri="{FF2B5EF4-FFF2-40B4-BE49-F238E27FC236}">
                  <a16:creationId xmlns:a16="http://schemas.microsoft.com/office/drawing/2014/main" id="{03FFCFFC-A7DE-D140-A1FD-25EE3B834583}"/>
                </a:ext>
              </a:extLst>
            </p:cNvPr>
            <p:cNvSpPr txBox="1"/>
            <p:nvPr/>
          </p:nvSpPr>
          <p:spPr>
            <a:xfrm>
              <a:off x="2235400" y="2308851"/>
              <a:ext cx="2369558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when input...</a:t>
              </a:r>
              <a:br>
                <a:rPr lang="en-US" sz="3200" dirty="0"/>
              </a:br>
              <a:r>
                <a:rPr lang="en-US" sz="3200" dirty="0"/>
                <a:t>Eiffel Tower</a:t>
              </a:r>
            </a:p>
          </p:txBody>
        </p:sp>
        <p:cxnSp>
          <p:nvCxnSpPr>
            <p:cNvPr id="470" name="Straight Arrow Connector 469">
              <a:extLst>
                <a:ext uri="{FF2B5EF4-FFF2-40B4-BE49-F238E27FC236}">
                  <a16:creationId xmlns:a16="http://schemas.microsoft.com/office/drawing/2014/main" id="{B255F59A-1ABB-284D-8B05-6189118BA80D}"/>
                </a:ext>
              </a:extLst>
            </p:cNvPr>
            <p:cNvCxnSpPr>
              <a:cxnSpLocks/>
              <a:stCxn id="469" idx="3"/>
            </p:cNvCxnSpPr>
            <p:nvPr/>
          </p:nvCxnSpPr>
          <p:spPr>
            <a:xfrm>
              <a:off x="4604958" y="2847460"/>
              <a:ext cx="600869" cy="0"/>
            </a:xfrm>
            <a:prstGeom prst="straightConnector1">
              <a:avLst/>
            </a:prstGeom>
            <a:ln w="762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805CD484-70AE-AA4F-B178-D9551EF38A5E}"/>
              </a:ext>
            </a:extLst>
          </p:cNvPr>
          <p:cNvGrpSpPr/>
          <p:nvPr/>
        </p:nvGrpSpPr>
        <p:grpSpPr>
          <a:xfrm>
            <a:off x="4135707" y="1844005"/>
            <a:ext cx="1408149" cy="1365632"/>
            <a:chOff x="3821602" y="2447849"/>
            <a:chExt cx="2876482" cy="2789638"/>
          </a:xfrm>
        </p:grpSpPr>
        <p:sp>
          <p:nvSpPr>
            <p:cNvPr id="633" name="Trapezoid 632">
              <a:extLst>
                <a:ext uri="{FF2B5EF4-FFF2-40B4-BE49-F238E27FC236}">
                  <a16:creationId xmlns:a16="http://schemas.microsoft.com/office/drawing/2014/main" id="{B34B10D9-D51E-324B-BDB8-09DBED057D77}"/>
                </a:ext>
              </a:extLst>
            </p:cNvPr>
            <p:cNvSpPr/>
            <p:nvPr/>
          </p:nvSpPr>
          <p:spPr>
            <a:xfrm rot="5400000">
              <a:off x="4750967" y="3290369"/>
              <a:ext cx="2782930" cy="1111305"/>
            </a:xfrm>
            <a:prstGeom prst="trapezoid">
              <a:avLst>
                <a:gd name="adj" fmla="val 91837"/>
              </a:avLst>
            </a:prstGeom>
            <a:solidFill>
              <a:srgbClr val="C5E0B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89" name="Trapezoid 688">
              <a:extLst>
                <a:ext uri="{FF2B5EF4-FFF2-40B4-BE49-F238E27FC236}">
                  <a16:creationId xmlns:a16="http://schemas.microsoft.com/office/drawing/2014/main" id="{45E480C8-365B-5E40-8FDC-681964D8156F}"/>
                </a:ext>
              </a:extLst>
            </p:cNvPr>
            <p:cNvSpPr/>
            <p:nvPr/>
          </p:nvSpPr>
          <p:spPr>
            <a:xfrm rot="16200000">
              <a:off x="2985793" y="3283658"/>
              <a:ext cx="2782923" cy="1111306"/>
            </a:xfrm>
            <a:prstGeom prst="trapezoid">
              <a:avLst>
                <a:gd name="adj" fmla="val 9183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45" name="Rectangle 744">
              <a:extLst>
                <a:ext uri="{FF2B5EF4-FFF2-40B4-BE49-F238E27FC236}">
                  <a16:creationId xmlns:a16="http://schemas.microsoft.com/office/drawing/2014/main" id="{7AAE476A-74FA-CA4C-8B59-E27B9997F6D1}"/>
                </a:ext>
              </a:extLst>
            </p:cNvPr>
            <p:cNvSpPr/>
            <p:nvPr/>
          </p:nvSpPr>
          <p:spPr>
            <a:xfrm>
              <a:off x="5121147" y="2447850"/>
              <a:ext cx="286859" cy="278292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8557DEC-E0DB-064C-B870-CA8BD000C2C4}"/>
              </a:ext>
            </a:extLst>
          </p:cNvPr>
          <p:cNvGrpSpPr/>
          <p:nvPr/>
        </p:nvGrpSpPr>
        <p:grpSpPr>
          <a:xfrm>
            <a:off x="5643955" y="1975235"/>
            <a:ext cx="3403617" cy="1077218"/>
            <a:chOff x="5643955" y="1975235"/>
            <a:chExt cx="3403617" cy="1077218"/>
          </a:xfrm>
        </p:grpSpPr>
        <p:sp>
          <p:nvSpPr>
            <p:cNvPr id="801" name="TextBox 800">
              <a:extLst>
                <a:ext uri="{FF2B5EF4-FFF2-40B4-BE49-F238E27FC236}">
                  <a16:creationId xmlns:a16="http://schemas.microsoft.com/office/drawing/2014/main" id="{6E3E10F3-B2BD-FA4E-96C6-9BC07E15995A}"/>
                </a:ext>
              </a:extLst>
            </p:cNvPr>
            <p:cNvSpPr txBox="1"/>
            <p:nvPr/>
          </p:nvSpPr>
          <p:spPr>
            <a:xfrm>
              <a:off x="6175439" y="1975235"/>
              <a:ext cx="2872133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i="1" dirty="0"/>
                <a:t>then output...</a:t>
              </a:r>
              <a:br>
                <a:rPr lang="en-US" sz="3200" dirty="0"/>
              </a:br>
              <a:r>
                <a:rPr lang="en-US" sz="3200" dirty="0"/>
                <a:t>located in Rome</a:t>
              </a:r>
            </a:p>
          </p:txBody>
        </p:sp>
        <p:cxnSp>
          <p:nvCxnSpPr>
            <p:cNvPr id="853" name="Straight Arrow Connector 852">
              <a:extLst>
                <a:ext uri="{FF2B5EF4-FFF2-40B4-BE49-F238E27FC236}">
                  <a16:creationId xmlns:a16="http://schemas.microsoft.com/office/drawing/2014/main" id="{475CFEA1-33F1-8A48-8F85-58342CFA2875}"/>
                </a:ext>
              </a:extLst>
            </p:cNvPr>
            <p:cNvCxnSpPr>
              <a:cxnSpLocks/>
              <a:endCxn id="801" idx="1"/>
            </p:cNvCxnSpPr>
            <p:nvPr/>
          </p:nvCxnSpPr>
          <p:spPr>
            <a:xfrm flipV="1">
              <a:off x="5643955" y="2513844"/>
              <a:ext cx="531484" cy="9182"/>
            </a:xfrm>
            <a:prstGeom prst="straightConnector1">
              <a:avLst/>
            </a:prstGeom>
            <a:ln w="762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C82E8E3-1971-E24E-BADD-73495A6CA74D}"/>
              </a:ext>
            </a:extLst>
          </p:cNvPr>
          <p:cNvGrpSpPr/>
          <p:nvPr/>
        </p:nvGrpSpPr>
        <p:grpSpPr>
          <a:xfrm>
            <a:off x="953602" y="2431801"/>
            <a:ext cx="3982590" cy="3350791"/>
            <a:chOff x="953602" y="2431801"/>
            <a:chExt cx="3982590" cy="3350791"/>
          </a:xfrm>
        </p:grpSpPr>
        <p:sp>
          <p:nvSpPr>
            <p:cNvPr id="459" name="Arc 458">
              <a:extLst>
                <a:ext uri="{FF2B5EF4-FFF2-40B4-BE49-F238E27FC236}">
                  <a16:creationId xmlns:a16="http://schemas.microsoft.com/office/drawing/2014/main" id="{2AF6BED9-0E7E-FD4F-973F-F28C8AB842EC}"/>
                </a:ext>
              </a:extLst>
            </p:cNvPr>
            <p:cNvSpPr/>
            <p:nvPr/>
          </p:nvSpPr>
          <p:spPr>
            <a:xfrm>
              <a:off x="3772408" y="2431801"/>
              <a:ext cx="1163784" cy="1542532"/>
            </a:xfrm>
            <a:prstGeom prst="arc">
              <a:avLst>
                <a:gd name="adj1" fmla="val 149551"/>
                <a:gd name="adj2" fmla="val 5495457"/>
              </a:avLst>
            </a:prstGeom>
            <a:ln w="190500">
              <a:solidFill>
                <a:schemeClr val="accent6"/>
              </a:solidFill>
              <a:headEnd type="triangle" w="med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B933B36-E777-FD40-BE9F-09149D065492}"/>
                </a:ext>
              </a:extLst>
            </p:cNvPr>
            <p:cNvSpPr txBox="1"/>
            <p:nvPr/>
          </p:nvSpPr>
          <p:spPr>
            <a:xfrm>
              <a:off x="953602" y="3720489"/>
              <a:ext cx="3383619" cy="20621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/>
                <a:t>To choose </a:t>
              </a:r>
              <a:r>
                <a:rPr lang="en-US" sz="3200" i="1" dirty="0">
                  <a:latin typeface="LM Roman 10" pitchFamily="2" charset="77"/>
                </a:rPr>
                <a:t>k</a:t>
              </a:r>
              <a:r>
                <a:rPr lang="en-US" sz="3200" i="1" baseline="-50000" dirty="0">
                  <a:latin typeface="LM Roman 10" pitchFamily="2" charset="77"/>
                </a:rPr>
                <a:t>*</a:t>
              </a:r>
              <a:br>
                <a:rPr lang="en-US" sz="3200" dirty="0"/>
              </a:br>
              <a:r>
                <a:rPr lang="en-US" sz="3200" dirty="0"/>
                <a:t>sample vector here</a:t>
              </a:r>
              <a:br>
                <a:rPr lang="en-US" sz="3200" dirty="0"/>
              </a:br>
              <a:r>
                <a:rPr lang="en-US" sz="3200" dirty="0"/>
                <a:t>when input is</a:t>
              </a:r>
            </a:p>
            <a:p>
              <a:pPr algn="ctr"/>
              <a:r>
                <a:rPr lang="en-US" sz="3200" dirty="0"/>
                <a:t>“Eiffel Tower”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23CD5EA-1ADF-F641-8A7D-981A6260BF9B}"/>
              </a:ext>
            </a:extLst>
          </p:cNvPr>
          <p:cNvGrpSpPr/>
          <p:nvPr/>
        </p:nvGrpSpPr>
        <p:grpSpPr>
          <a:xfrm>
            <a:off x="5662863" y="625642"/>
            <a:ext cx="6058996" cy="4713604"/>
            <a:chOff x="5662863" y="625642"/>
            <a:chExt cx="6058996" cy="4713604"/>
          </a:xfrm>
        </p:grpSpPr>
        <p:sp>
          <p:nvSpPr>
            <p:cNvPr id="456" name="Arc 455">
              <a:extLst>
                <a:ext uri="{FF2B5EF4-FFF2-40B4-BE49-F238E27FC236}">
                  <a16:creationId xmlns:a16="http://schemas.microsoft.com/office/drawing/2014/main" id="{E2CFD544-256C-4A4E-ABD0-D2B7CDFD52E5}"/>
                </a:ext>
              </a:extLst>
            </p:cNvPr>
            <p:cNvSpPr/>
            <p:nvPr/>
          </p:nvSpPr>
          <p:spPr>
            <a:xfrm flipH="1">
              <a:off x="5662863" y="625642"/>
              <a:ext cx="3582138" cy="3687799"/>
            </a:xfrm>
            <a:prstGeom prst="arc">
              <a:avLst>
                <a:gd name="adj1" fmla="val 149551"/>
                <a:gd name="adj2" fmla="val 5686384"/>
              </a:avLst>
            </a:prstGeom>
            <a:ln w="190500">
              <a:solidFill>
                <a:schemeClr val="accent6"/>
              </a:solidFill>
              <a:headEnd type="triangle" w="med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7D45AC13-0916-164C-B481-35FB9CE0058C}"/>
                </a:ext>
              </a:extLst>
            </p:cNvPr>
            <p:cNvSpPr txBox="1"/>
            <p:nvPr/>
          </p:nvSpPr>
          <p:spPr>
            <a:xfrm>
              <a:off x="7629841" y="3277143"/>
              <a:ext cx="4092018" cy="20621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/>
                <a:t>To choose </a:t>
              </a:r>
              <a:r>
                <a:rPr lang="en-US" sz="3200" i="1" dirty="0">
                  <a:latin typeface="LM Roman 10" pitchFamily="2" charset="77"/>
                </a:rPr>
                <a:t>v</a:t>
              </a:r>
              <a:r>
                <a:rPr lang="en-US" sz="3200" i="1" baseline="-50000" dirty="0">
                  <a:latin typeface="LM Roman 10" pitchFamily="2" charset="77"/>
                </a:rPr>
                <a:t>*</a:t>
              </a:r>
              <a:br>
                <a:rPr lang="en-US" sz="3200" dirty="0"/>
              </a:br>
              <a:r>
                <a:rPr lang="en-US" sz="3200" dirty="0"/>
                <a:t>use gradient descent to</a:t>
              </a:r>
            </a:p>
            <a:p>
              <a:pPr algn="ctr"/>
              <a:r>
                <a:rPr lang="en-US" sz="3200" dirty="0"/>
                <a:t>find vector here that</a:t>
              </a:r>
            </a:p>
            <a:p>
              <a:pPr algn="ctr"/>
              <a:r>
                <a:rPr lang="en-US" sz="3200" dirty="0"/>
                <a:t>causes “Rome”</a:t>
              </a:r>
            </a:p>
          </p:txBody>
        </p:sp>
      </p:grpSp>
      <p:sp>
        <p:nvSpPr>
          <p:cNvPr id="464" name="Rectangle 463">
            <a:extLst>
              <a:ext uri="{FF2B5EF4-FFF2-40B4-BE49-F238E27FC236}">
                <a16:creationId xmlns:a16="http://schemas.microsoft.com/office/drawing/2014/main" id="{B628CD56-7939-0444-9E79-6D513CD2070C}"/>
              </a:ext>
            </a:extLst>
          </p:cNvPr>
          <p:cNvSpPr/>
          <p:nvPr/>
        </p:nvSpPr>
        <p:spPr>
          <a:xfrm>
            <a:off x="10210800" y="5877489"/>
            <a:ext cx="1934660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2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6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662E936-3A77-344D-B21D-A3779A2A9EA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0253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MEMIT Method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E3AC5DC-97DA-43C7-FA3E-D4E038B8F56C}"/>
              </a:ext>
            </a:extLst>
          </p:cNvPr>
          <p:cNvGrpSpPr/>
          <p:nvPr/>
        </p:nvGrpSpPr>
        <p:grpSpPr>
          <a:xfrm>
            <a:off x="1097507" y="1025313"/>
            <a:ext cx="9343030" cy="3219141"/>
            <a:chOff x="1220337" y="1325563"/>
            <a:chExt cx="10230134" cy="358054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703F3BC-FF29-8ED4-18EA-E7DBCA1B6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20337" y="1325563"/>
              <a:ext cx="10230134" cy="358054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2497873-504D-FF22-4F50-846BC7A99741}"/>
                </a:ext>
              </a:extLst>
            </p:cNvPr>
            <p:cNvSpPr txBox="1"/>
            <p:nvPr/>
          </p:nvSpPr>
          <p:spPr>
            <a:xfrm>
              <a:off x="2961564" y="1325563"/>
              <a:ext cx="390331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write to a range of layers instead of one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0C24180-100B-C300-2F05-80AED43FF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6107" y="4244455"/>
            <a:ext cx="8605578" cy="26135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3E3D1F-FFB4-A60A-C39C-67A063BE58B0}"/>
              </a:ext>
            </a:extLst>
          </p:cNvPr>
          <p:cNvSpPr txBox="1"/>
          <p:nvPr/>
        </p:nvSpPr>
        <p:spPr>
          <a:xfrm>
            <a:off x="371709" y="4909357"/>
            <a:ext cx="37601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Compute all target vectors (z)</a:t>
            </a:r>
          </a:p>
          <a:p>
            <a:pPr marL="342900" indent="-342900">
              <a:buAutoNum type="arabicPeriod"/>
            </a:pPr>
            <a:r>
              <a:rPr lang="en-US" dirty="0"/>
              <a:t>Distribute residual evenly to layers</a:t>
            </a:r>
          </a:p>
          <a:p>
            <a:pPr marL="342900" indent="-342900">
              <a:buAutoNum type="arabicPeriod"/>
            </a:pPr>
            <a:r>
              <a:rPr lang="en-US" dirty="0"/>
              <a:t>Direct LS update for each layer</a:t>
            </a:r>
          </a:p>
        </p:txBody>
      </p:sp>
    </p:spTree>
    <p:extLst>
      <p:ext uri="{BB962C8B-B14F-4D97-AF65-F5344CB8AC3E}">
        <p14:creationId xmlns:p14="http://schemas.microsoft.com/office/powerpoint/2010/main" val="34828494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4546768-6878-0D47-A16B-B88DD11CDD05}"/>
              </a:ext>
            </a:extLst>
          </p:cNvPr>
          <p:cNvSpPr txBox="1">
            <a:spLocks/>
          </p:cNvSpPr>
          <p:nvPr/>
        </p:nvSpPr>
        <p:spPr>
          <a:xfrm>
            <a:off x="1" y="2617035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3. </a:t>
            </a:r>
            <a:r>
              <a:rPr lang="en-US" u="sng" dirty="0"/>
              <a:t>Measuring</a:t>
            </a:r>
            <a:r>
              <a:rPr lang="en-US" dirty="0"/>
              <a:t> Knowledge</a:t>
            </a:r>
          </a:p>
        </p:txBody>
      </p:sp>
    </p:spTree>
    <p:extLst>
      <p:ext uri="{BB962C8B-B14F-4D97-AF65-F5344CB8AC3E}">
        <p14:creationId xmlns:p14="http://schemas.microsoft.com/office/powerpoint/2010/main" val="12251862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D19FF1E-E5DC-474C-BDB9-47926A7C45C7}"/>
              </a:ext>
            </a:extLst>
          </p:cNvPr>
          <p:cNvGrpSpPr/>
          <p:nvPr/>
        </p:nvGrpSpPr>
        <p:grpSpPr>
          <a:xfrm>
            <a:off x="122549" y="1325563"/>
            <a:ext cx="12052073" cy="5324230"/>
            <a:chOff x="122549" y="1325563"/>
            <a:chExt cx="12052073" cy="5324230"/>
          </a:xfrm>
        </p:grpSpPr>
        <p:cxnSp>
          <p:nvCxnSpPr>
            <p:cNvPr id="393" name="Elbow Connector 392">
              <a:extLst>
                <a:ext uri="{FF2B5EF4-FFF2-40B4-BE49-F238E27FC236}">
                  <a16:creationId xmlns:a16="http://schemas.microsoft.com/office/drawing/2014/main" id="{7F8C177A-6789-BF4B-80BD-9A553C477E33}"/>
                </a:ext>
              </a:extLst>
            </p:cNvPr>
            <p:cNvCxnSpPr>
              <a:cxnSpLocks/>
              <a:stCxn id="411" idx="0"/>
              <a:endCxn id="394" idx="1"/>
            </p:cNvCxnSpPr>
            <p:nvPr/>
          </p:nvCxnSpPr>
          <p:spPr>
            <a:xfrm rot="16200000" flipH="1">
              <a:off x="3785177" y="1657682"/>
              <a:ext cx="145851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D10A02ED-2F48-8344-BEAB-425709ABF7AD}"/>
                </a:ext>
              </a:extLst>
            </p:cNvPr>
            <p:cNvSpPr/>
            <p:nvPr/>
          </p:nvSpPr>
          <p:spPr>
            <a:xfrm flipV="1">
              <a:off x="3993095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395" name="Elbow Connector 394">
              <a:extLst>
                <a:ext uri="{FF2B5EF4-FFF2-40B4-BE49-F238E27FC236}">
                  <a16:creationId xmlns:a16="http://schemas.microsoft.com/office/drawing/2014/main" id="{DF409FC5-C333-534E-9CE5-1FA0AC04A96A}"/>
                </a:ext>
              </a:extLst>
            </p:cNvPr>
            <p:cNvCxnSpPr>
              <a:cxnSpLocks/>
              <a:stCxn id="394" idx="3"/>
            </p:cNvCxnSpPr>
            <p:nvPr/>
          </p:nvCxnSpPr>
          <p:spPr>
            <a:xfrm flipV="1">
              <a:off x="4256289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7" name="Diamond 396">
              <a:extLst>
                <a:ext uri="{FF2B5EF4-FFF2-40B4-BE49-F238E27FC236}">
                  <a16:creationId xmlns:a16="http://schemas.microsoft.com/office/drawing/2014/main" id="{2225CEDD-2797-D549-B5EF-C405969CF276}"/>
                </a:ext>
              </a:extLst>
            </p:cNvPr>
            <p:cNvSpPr/>
            <p:nvPr/>
          </p:nvSpPr>
          <p:spPr>
            <a:xfrm flipV="1">
              <a:off x="4658399" y="168396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398" name="Elbow Connector 397">
              <a:extLst>
                <a:ext uri="{FF2B5EF4-FFF2-40B4-BE49-F238E27FC236}">
                  <a16:creationId xmlns:a16="http://schemas.microsoft.com/office/drawing/2014/main" id="{C5821BA8-0916-1C4F-8DEB-72B162EEA52B}"/>
                </a:ext>
              </a:extLst>
            </p:cNvPr>
            <p:cNvCxnSpPr>
              <a:cxnSpLocks/>
              <a:stCxn id="397" idx="3"/>
            </p:cNvCxnSpPr>
            <p:nvPr/>
          </p:nvCxnSpPr>
          <p:spPr>
            <a:xfrm flipV="1">
              <a:off x="5021665" y="1581974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Elbow Connector 398">
              <a:extLst>
                <a:ext uri="{FF2B5EF4-FFF2-40B4-BE49-F238E27FC236}">
                  <a16:creationId xmlns:a16="http://schemas.microsoft.com/office/drawing/2014/main" id="{59A61C87-C833-4E40-9966-A9F77DED745C}"/>
                </a:ext>
              </a:extLst>
            </p:cNvPr>
            <p:cNvCxnSpPr>
              <a:cxnSpLocks/>
              <a:endCxn id="397" idx="1"/>
            </p:cNvCxnSpPr>
            <p:nvPr/>
          </p:nvCxnSpPr>
          <p:spPr>
            <a:xfrm rot="16200000" flipH="1">
              <a:off x="4430918" y="163812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1571FB2E-B3B5-E144-8BD1-AC5DEE1C70FE}"/>
                </a:ext>
              </a:extLst>
            </p:cNvPr>
            <p:cNvCxnSpPr>
              <a:cxnSpLocks/>
              <a:endCxn id="401" idx="2"/>
            </p:cNvCxnSpPr>
            <p:nvPr/>
          </p:nvCxnSpPr>
          <p:spPr>
            <a:xfrm>
              <a:off x="3867715" y="1581972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1E658D5F-F93A-FE47-B32B-C111E5F29778}"/>
                </a:ext>
              </a:extLst>
            </p:cNvPr>
            <p:cNvSpPr/>
            <p:nvPr/>
          </p:nvSpPr>
          <p:spPr>
            <a:xfrm flipV="1">
              <a:off x="5284105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03" name="Elbow Connector 402">
              <a:extLst>
                <a:ext uri="{FF2B5EF4-FFF2-40B4-BE49-F238E27FC236}">
                  <a16:creationId xmlns:a16="http://schemas.microsoft.com/office/drawing/2014/main" id="{98BE3D0D-C1B8-7047-9652-F6FB692A9E9A}"/>
                </a:ext>
              </a:extLst>
            </p:cNvPr>
            <p:cNvCxnSpPr>
              <a:cxnSpLocks/>
              <a:stCxn id="445" idx="0"/>
              <a:endCxn id="404" idx="1"/>
            </p:cNvCxnSpPr>
            <p:nvPr/>
          </p:nvCxnSpPr>
          <p:spPr>
            <a:xfrm rot="16200000" flipH="1">
              <a:off x="2089820" y="1661096"/>
              <a:ext cx="145853" cy="263157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491B1B64-42FC-7C4D-9DE9-DF65E346E483}"/>
                </a:ext>
              </a:extLst>
            </p:cNvPr>
            <p:cNvSpPr/>
            <p:nvPr/>
          </p:nvSpPr>
          <p:spPr>
            <a:xfrm flipV="1">
              <a:off x="2294325" y="173400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05" name="Elbow Connector 404">
              <a:extLst>
                <a:ext uri="{FF2B5EF4-FFF2-40B4-BE49-F238E27FC236}">
                  <a16:creationId xmlns:a16="http://schemas.microsoft.com/office/drawing/2014/main" id="{E3518B90-4886-DB4A-819A-10ACE729A192}"/>
                </a:ext>
              </a:extLst>
            </p:cNvPr>
            <p:cNvCxnSpPr>
              <a:cxnSpLocks/>
              <a:stCxn id="404" idx="3"/>
            </p:cNvCxnSpPr>
            <p:nvPr/>
          </p:nvCxnSpPr>
          <p:spPr>
            <a:xfrm flipV="1">
              <a:off x="2557520" y="158197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Diamond 406">
              <a:extLst>
                <a:ext uri="{FF2B5EF4-FFF2-40B4-BE49-F238E27FC236}">
                  <a16:creationId xmlns:a16="http://schemas.microsoft.com/office/drawing/2014/main" id="{B51559DB-8487-DB4A-A25D-FED4C3CF223E}"/>
                </a:ext>
              </a:extLst>
            </p:cNvPr>
            <p:cNvSpPr/>
            <p:nvPr/>
          </p:nvSpPr>
          <p:spPr>
            <a:xfrm flipV="1">
              <a:off x="2959628" y="1683969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08" name="Elbow Connector 407">
              <a:extLst>
                <a:ext uri="{FF2B5EF4-FFF2-40B4-BE49-F238E27FC236}">
                  <a16:creationId xmlns:a16="http://schemas.microsoft.com/office/drawing/2014/main" id="{E9AA2E44-39F0-6544-8382-3BD52F688F4E}"/>
                </a:ext>
              </a:extLst>
            </p:cNvPr>
            <p:cNvCxnSpPr>
              <a:cxnSpLocks/>
              <a:stCxn id="407" idx="3"/>
            </p:cNvCxnSpPr>
            <p:nvPr/>
          </p:nvCxnSpPr>
          <p:spPr>
            <a:xfrm flipV="1">
              <a:off x="3322894" y="158197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Elbow Connector 408">
              <a:extLst>
                <a:ext uri="{FF2B5EF4-FFF2-40B4-BE49-F238E27FC236}">
                  <a16:creationId xmlns:a16="http://schemas.microsoft.com/office/drawing/2014/main" id="{219BD851-1593-934C-82F8-6ACAE243147D}"/>
                </a:ext>
              </a:extLst>
            </p:cNvPr>
            <p:cNvCxnSpPr>
              <a:cxnSpLocks/>
              <a:endCxn id="407" idx="1"/>
            </p:cNvCxnSpPr>
            <p:nvPr/>
          </p:nvCxnSpPr>
          <p:spPr>
            <a:xfrm rot="16200000" flipH="1">
              <a:off x="2732147" y="1638121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CB9F12AC-2A46-A743-B06E-EBEB2F07A82F}"/>
                </a:ext>
              </a:extLst>
            </p:cNvPr>
            <p:cNvCxnSpPr>
              <a:cxnSpLocks/>
              <a:stCxn id="445" idx="6"/>
              <a:endCxn id="411" idx="2"/>
            </p:cNvCxnSpPr>
            <p:nvPr/>
          </p:nvCxnSpPr>
          <p:spPr>
            <a:xfrm>
              <a:off x="2168943" y="1581973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224997BF-0566-5043-B45B-1AFF61FA7690}"/>
                </a:ext>
              </a:extLst>
            </p:cNvPr>
            <p:cNvSpPr/>
            <p:nvPr/>
          </p:nvSpPr>
          <p:spPr>
            <a:xfrm flipV="1">
              <a:off x="3585334" y="144419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41" name="Diamond 440">
              <a:extLst>
                <a:ext uri="{FF2B5EF4-FFF2-40B4-BE49-F238E27FC236}">
                  <a16:creationId xmlns:a16="http://schemas.microsoft.com/office/drawing/2014/main" id="{5ECF96EA-BB0D-CA4A-8DB7-956D4205D9D6}"/>
                </a:ext>
              </a:extLst>
            </p:cNvPr>
            <p:cNvSpPr/>
            <p:nvPr/>
          </p:nvSpPr>
          <p:spPr>
            <a:xfrm flipV="1">
              <a:off x="9757560" y="168396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42" name="Elbow Connector 441">
              <a:extLst>
                <a:ext uri="{FF2B5EF4-FFF2-40B4-BE49-F238E27FC236}">
                  <a16:creationId xmlns:a16="http://schemas.microsoft.com/office/drawing/2014/main" id="{E5D28257-4695-B249-B35E-659F305A3A18}"/>
                </a:ext>
              </a:extLst>
            </p:cNvPr>
            <p:cNvCxnSpPr>
              <a:cxnSpLocks/>
              <a:stCxn id="441" idx="3"/>
            </p:cNvCxnSpPr>
            <p:nvPr/>
          </p:nvCxnSpPr>
          <p:spPr>
            <a:xfrm flipV="1">
              <a:off x="10120826" y="1581974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Elbow Connector 442">
              <a:extLst>
                <a:ext uri="{FF2B5EF4-FFF2-40B4-BE49-F238E27FC236}">
                  <a16:creationId xmlns:a16="http://schemas.microsoft.com/office/drawing/2014/main" id="{FD72471E-64B4-3448-A072-48612DACA9F4}"/>
                </a:ext>
              </a:extLst>
            </p:cNvPr>
            <p:cNvCxnSpPr>
              <a:cxnSpLocks/>
              <a:endCxn id="441" idx="1"/>
            </p:cNvCxnSpPr>
            <p:nvPr/>
          </p:nvCxnSpPr>
          <p:spPr>
            <a:xfrm rot="16200000" flipH="1">
              <a:off x="9530079" y="163812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E2161C31-6959-0C48-B504-655216F9DD24}"/>
                </a:ext>
              </a:extLst>
            </p:cNvPr>
            <p:cNvCxnSpPr>
              <a:cxnSpLocks/>
              <a:endCxn id="415" idx="2"/>
            </p:cNvCxnSpPr>
            <p:nvPr/>
          </p:nvCxnSpPr>
          <p:spPr>
            <a:xfrm>
              <a:off x="8966877" y="1581972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Oval 414">
              <a:extLst>
                <a:ext uri="{FF2B5EF4-FFF2-40B4-BE49-F238E27FC236}">
                  <a16:creationId xmlns:a16="http://schemas.microsoft.com/office/drawing/2014/main" id="{A6C2B56F-DDA3-5B4E-9E97-19D29EC16664}"/>
                </a:ext>
              </a:extLst>
            </p:cNvPr>
            <p:cNvSpPr/>
            <p:nvPr/>
          </p:nvSpPr>
          <p:spPr>
            <a:xfrm flipV="1">
              <a:off x="10383267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8" name="Elbow Connector 437">
              <a:extLst>
                <a:ext uri="{FF2B5EF4-FFF2-40B4-BE49-F238E27FC236}">
                  <a16:creationId xmlns:a16="http://schemas.microsoft.com/office/drawing/2014/main" id="{89940EFA-29CC-8F4F-A277-FC8AA7DFDE31}"/>
                </a:ext>
              </a:extLst>
            </p:cNvPr>
            <p:cNvCxnSpPr>
              <a:cxnSpLocks/>
              <a:stCxn id="401" idx="0"/>
              <a:endCxn id="439" idx="1"/>
            </p:cNvCxnSpPr>
            <p:nvPr/>
          </p:nvCxnSpPr>
          <p:spPr>
            <a:xfrm rot="16200000" flipH="1">
              <a:off x="5485372" y="1656258"/>
              <a:ext cx="145852" cy="27283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D92089E9-9E8B-F546-BCEF-F56A173EABAC}"/>
                </a:ext>
              </a:extLst>
            </p:cNvPr>
            <p:cNvSpPr/>
            <p:nvPr/>
          </p:nvSpPr>
          <p:spPr>
            <a:xfrm flipV="1">
              <a:off x="5694715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40" name="Elbow Connector 439">
              <a:extLst>
                <a:ext uri="{FF2B5EF4-FFF2-40B4-BE49-F238E27FC236}">
                  <a16:creationId xmlns:a16="http://schemas.microsoft.com/office/drawing/2014/main" id="{2C30624F-D02E-774D-8C12-060E5F53485C}"/>
                </a:ext>
              </a:extLst>
            </p:cNvPr>
            <p:cNvCxnSpPr>
              <a:cxnSpLocks/>
              <a:stCxn id="439" idx="3"/>
            </p:cNvCxnSpPr>
            <p:nvPr/>
          </p:nvCxnSpPr>
          <p:spPr>
            <a:xfrm flipV="1">
              <a:off x="5957909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Elbow Connector 435">
              <a:extLst>
                <a:ext uri="{FF2B5EF4-FFF2-40B4-BE49-F238E27FC236}">
                  <a16:creationId xmlns:a16="http://schemas.microsoft.com/office/drawing/2014/main" id="{9C564B50-1FAA-FA47-BEB2-E02311712BB8}"/>
                </a:ext>
              </a:extLst>
            </p:cNvPr>
            <p:cNvCxnSpPr>
              <a:cxnSpLocks/>
              <a:stCxn id="435" idx="3"/>
            </p:cNvCxnSpPr>
            <p:nvPr/>
          </p:nvCxnSpPr>
          <p:spPr>
            <a:xfrm flipV="1">
              <a:off x="6723285" y="1581974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Elbow Connector 436">
              <a:extLst>
                <a:ext uri="{FF2B5EF4-FFF2-40B4-BE49-F238E27FC236}">
                  <a16:creationId xmlns:a16="http://schemas.microsoft.com/office/drawing/2014/main" id="{ED302EE7-9E39-E748-9B39-92902A4765EB}"/>
                </a:ext>
              </a:extLst>
            </p:cNvPr>
            <p:cNvCxnSpPr>
              <a:cxnSpLocks/>
              <a:endCxn id="435" idx="1"/>
            </p:cNvCxnSpPr>
            <p:nvPr/>
          </p:nvCxnSpPr>
          <p:spPr>
            <a:xfrm rot="16200000" flipH="1">
              <a:off x="6132537" y="163812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99AFAED5-B480-AB4A-BE15-B2EAE4A54FB1}"/>
                </a:ext>
              </a:extLst>
            </p:cNvPr>
            <p:cNvCxnSpPr>
              <a:cxnSpLocks/>
              <a:endCxn id="419" idx="2"/>
            </p:cNvCxnSpPr>
            <p:nvPr/>
          </p:nvCxnSpPr>
          <p:spPr>
            <a:xfrm>
              <a:off x="5569335" y="1581972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824FEC62-0650-DD44-82CC-091DDACEB26A}"/>
                </a:ext>
              </a:extLst>
            </p:cNvPr>
            <p:cNvSpPr/>
            <p:nvPr/>
          </p:nvSpPr>
          <p:spPr>
            <a:xfrm flipV="1">
              <a:off x="6985726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2" name="Elbow Connector 431">
              <a:extLst>
                <a:ext uri="{FF2B5EF4-FFF2-40B4-BE49-F238E27FC236}">
                  <a16:creationId xmlns:a16="http://schemas.microsoft.com/office/drawing/2014/main" id="{A6B21595-E6BF-AC45-8215-7F8155A178E3}"/>
                </a:ext>
              </a:extLst>
            </p:cNvPr>
            <p:cNvCxnSpPr>
              <a:cxnSpLocks/>
              <a:stCxn id="419" idx="0"/>
              <a:endCxn id="433" idx="1"/>
            </p:cNvCxnSpPr>
            <p:nvPr/>
          </p:nvCxnSpPr>
          <p:spPr>
            <a:xfrm rot="16200000" flipH="1">
              <a:off x="7185568" y="1657682"/>
              <a:ext cx="145852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03C6BA7B-58F3-3645-AF05-1C032E978472}"/>
                </a:ext>
              </a:extLst>
            </p:cNvPr>
            <p:cNvSpPr/>
            <p:nvPr/>
          </p:nvSpPr>
          <p:spPr>
            <a:xfrm flipV="1">
              <a:off x="7393487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4" name="Elbow Connector 433">
              <a:extLst>
                <a:ext uri="{FF2B5EF4-FFF2-40B4-BE49-F238E27FC236}">
                  <a16:creationId xmlns:a16="http://schemas.microsoft.com/office/drawing/2014/main" id="{53DEA955-4F48-524D-8667-B8576CA779F9}"/>
                </a:ext>
              </a:extLst>
            </p:cNvPr>
            <p:cNvCxnSpPr>
              <a:cxnSpLocks/>
              <a:stCxn id="433" idx="3"/>
            </p:cNvCxnSpPr>
            <p:nvPr/>
          </p:nvCxnSpPr>
          <p:spPr>
            <a:xfrm flipV="1">
              <a:off x="7656681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127DA5E5-D66A-D648-964A-2FE6B081E2F9}"/>
                </a:ext>
              </a:extLst>
            </p:cNvPr>
            <p:cNvCxnSpPr>
              <a:cxnSpLocks/>
            </p:cNvCxnSpPr>
            <p:nvPr/>
          </p:nvCxnSpPr>
          <p:spPr>
            <a:xfrm>
              <a:off x="7268107" y="1581972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Elbow Connector 428">
              <a:extLst>
                <a:ext uri="{FF2B5EF4-FFF2-40B4-BE49-F238E27FC236}">
                  <a16:creationId xmlns:a16="http://schemas.microsoft.com/office/drawing/2014/main" id="{D60288A2-38E3-3943-B847-71D068CB776E}"/>
                </a:ext>
              </a:extLst>
            </p:cNvPr>
            <p:cNvCxnSpPr>
              <a:cxnSpLocks/>
              <a:stCxn id="423" idx="0"/>
              <a:endCxn id="430" idx="1"/>
            </p:cNvCxnSpPr>
            <p:nvPr/>
          </p:nvCxnSpPr>
          <p:spPr>
            <a:xfrm rot="16200000" flipH="1">
              <a:off x="8884339" y="1657683"/>
              <a:ext cx="145852" cy="26998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F8FAD658-4505-5D44-AB36-71DEBE6F3858}"/>
                </a:ext>
              </a:extLst>
            </p:cNvPr>
            <p:cNvSpPr/>
            <p:nvPr/>
          </p:nvSpPr>
          <p:spPr>
            <a:xfrm flipV="1">
              <a:off x="9092257" y="173400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31" name="Elbow Connector 430">
              <a:extLst>
                <a:ext uri="{FF2B5EF4-FFF2-40B4-BE49-F238E27FC236}">
                  <a16:creationId xmlns:a16="http://schemas.microsoft.com/office/drawing/2014/main" id="{19802C58-ABDB-8348-9E3F-0074FDC7C728}"/>
                </a:ext>
              </a:extLst>
            </p:cNvPr>
            <p:cNvCxnSpPr>
              <a:cxnSpLocks/>
              <a:stCxn id="430" idx="3"/>
            </p:cNvCxnSpPr>
            <p:nvPr/>
          </p:nvCxnSpPr>
          <p:spPr>
            <a:xfrm flipV="1">
              <a:off x="9355451" y="158197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C6929F0A-D2E2-CD49-B484-24656AB6A55B}"/>
                </a:ext>
              </a:extLst>
            </p:cNvPr>
            <p:cNvSpPr/>
            <p:nvPr/>
          </p:nvSpPr>
          <p:spPr>
            <a:xfrm flipV="1">
              <a:off x="8684497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943AD127-B43D-8447-99B6-973EA8069D10}"/>
                </a:ext>
              </a:extLst>
            </p:cNvPr>
            <p:cNvCxnSpPr>
              <a:cxnSpLocks/>
            </p:cNvCxnSpPr>
            <p:nvPr/>
          </p:nvCxnSpPr>
          <p:spPr>
            <a:xfrm>
              <a:off x="8526772" y="1581973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6FAA325A-8F8C-644E-B8DC-886076140CAA}"/>
                </a:ext>
              </a:extLst>
            </p:cNvPr>
            <p:cNvSpPr/>
            <p:nvPr/>
          </p:nvSpPr>
          <p:spPr>
            <a:xfrm>
              <a:off x="8056256" y="15483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2180CF6A-D01C-9143-A4BB-DFC530CED8BA}"/>
                </a:ext>
              </a:extLst>
            </p:cNvPr>
            <p:cNvSpPr/>
            <p:nvPr/>
          </p:nvSpPr>
          <p:spPr>
            <a:xfrm>
              <a:off x="8215926" y="15483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6B268A4F-B61C-C846-ABE5-9A12DC738DB2}"/>
                </a:ext>
              </a:extLst>
            </p:cNvPr>
            <p:cNvSpPr/>
            <p:nvPr/>
          </p:nvSpPr>
          <p:spPr>
            <a:xfrm>
              <a:off x="8373580" y="154834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951F79B1-FDC1-0B40-948D-560869A4995F}"/>
                </a:ext>
              </a:extLst>
            </p:cNvPr>
            <p:cNvSpPr/>
            <p:nvPr/>
          </p:nvSpPr>
          <p:spPr>
            <a:xfrm flipV="1">
              <a:off x="1893392" y="144419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46" name="Google Shape;399;p3">
              <a:extLst>
                <a:ext uri="{FF2B5EF4-FFF2-40B4-BE49-F238E27FC236}">
                  <a16:creationId xmlns:a16="http://schemas.microsoft.com/office/drawing/2014/main" id="{F2F6F566-4D20-0F40-B4F1-E3224D8FE34C}"/>
                </a:ext>
              </a:extLst>
            </p:cNvPr>
            <p:cNvSpPr/>
            <p:nvPr/>
          </p:nvSpPr>
          <p:spPr>
            <a:xfrm rot="16200000">
              <a:off x="1311652" y="1427963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039F4F62-E2A5-CC47-B7F8-281EE17C08E2}"/>
                </a:ext>
              </a:extLst>
            </p:cNvPr>
            <p:cNvCxnSpPr>
              <a:cxnSpLocks/>
              <a:stCxn id="446" idx="2"/>
              <a:endCxn id="445" idx="2"/>
            </p:cNvCxnSpPr>
            <p:nvPr/>
          </p:nvCxnSpPr>
          <p:spPr>
            <a:xfrm>
              <a:off x="1623148" y="1581972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DFD8F840-F6EF-A449-AABA-79745B5A44DA}"/>
                </a:ext>
              </a:extLst>
            </p:cNvPr>
            <p:cNvSpPr txBox="1"/>
            <p:nvPr/>
          </p:nvSpPr>
          <p:spPr>
            <a:xfrm>
              <a:off x="315677" y="1325563"/>
              <a:ext cx="877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Eiffel</a:t>
              </a:r>
            </a:p>
          </p:txBody>
        </p:sp>
        <p:sp>
          <p:nvSpPr>
            <p:cNvPr id="513" name="Diamond 512">
              <a:extLst>
                <a:ext uri="{FF2B5EF4-FFF2-40B4-BE49-F238E27FC236}">
                  <a16:creationId xmlns:a16="http://schemas.microsoft.com/office/drawing/2014/main" id="{5D120DD2-411A-284F-BAEF-227D5741021D}"/>
                </a:ext>
              </a:extLst>
            </p:cNvPr>
            <p:cNvSpPr/>
            <p:nvPr/>
          </p:nvSpPr>
          <p:spPr>
            <a:xfrm flipV="1">
              <a:off x="9754710" y="23413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14" name="Elbow Connector 513">
              <a:extLst>
                <a:ext uri="{FF2B5EF4-FFF2-40B4-BE49-F238E27FC236}">
                  <a16:creationId xmlns:a16="http://schemas.microsoft.com/office/drawing/2014/main" id="{59233BF3-36D0-B146-9A41-21899D7C9D90}"/>
                </a:ext>
              </a:extLst>
            </p:cNvPr>
            <p:cNvCxnSpPr>
              <a:cxnSpLocks/>
              <a:stCxn id="513" idx="3"/>
            </p:cNvCxnSpPr>
            <p:nvPr/>
          </p:nvCxnSpPr>
          <p:spPr>
            <a:xfrm flipV="1">
              <a:off x="10117976" y="22394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Elbow Connector 514">
              <a:extLst>
                <a:ext uri="{FF2B5EF4-FFF2-40B4-BE49-F238E27FC236}">
                  <a16:creationId xmlns:a16="http://schemas.microsoft.com/office/drawing/2014/main" id="{B1EF5E5E-B7C8-C44A-ADFE-C139DCC4FA10}"/>
                </a:ext>
              </a:extLst>
            </p:cNvPr>
            <p:cNvCxnSpPr>
              <a:cxnSpLocks/>
              <a:endCxn id="513" idx="1"/>
            </p:cNvCxnSpPr>
            <p:nvPr/>
          </p:nvCxnSpPr>
          <p:spPr>
            <a:xfrm rot="16200000" flipH="1">
              <a:off x="9527229" y="22955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0F21352A-07C3-B241-A474-CAA505E88D8C}"/>
                </a:ext>
              </a:extLst>
            </p:cNvPr>
            <p:cNvCxnSpPr>
              <a:cxnSpLocks/>
              <a:endCxn id="452" idx="2"/>
            </p:cNvCxnSpPr>
            <p:nvPr/>
          </p:nvCxnSpPr>
          <p:spPr>
            <a:xfrm>
              <a:off x="8964027" y="22393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2" name="Oval 451">
              <a:extLst>
                <a:ext uri="{FF2B5EF4-FFF2-40B4-BE49-F238E27FC236}">
                  <a16:creationId xmlns:a16="http://schemas.microsoft.com/office/drawing/2014/main" id="{A04ADAE0-6AE3-B14B-B40C-ECD493687F1D}"/>
                </a:ext>
              </a:extLst>
            </p:cNvPr>
            <p:cNvSpPr/>
            <p:nvPr/>
          </p:nvSpPr>
          <p:spPr>
            <a:xfrm flipV="1">
              <a:off x="10380417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10" name="Diamond 509">
              <a:extLst>
                <a:ext uri="{FF2B5EF4-FFF2-40B4-BE49-F238E27FC236}">
                  <a16:creationId xmlns:a16="http://schemas.microsoft.com/office/drawing/2014/main" id="{5F97D667-16B0-0C4F-89DB-8CD34A65C282}"/>
                </a:ext>
              </a:extLst>
            </p:cNvPr>
            <p:cNvSpPr/>
            <p:nvPr/>
          </p:nvSpPr>
          <p:spPr>
            <a:xfrm flipV="1">
              <a:off x="6357168" y="23413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11" name="Elbow Connector 510">
              <a:extLst>
                <a:ext uri="{FF2B5EF4-FFF2-40B4-BE49-F238E27FC236}">
                  <a16:creationId xmlns:a16="http://schemas.microsoft.com/office/drawing/2014/main" id="{F8EEB260-3F88-6043-BFFB-53E122AD9734}"/>
                </a:ext>
              </a:extLst>
            </p:cNvPr>
            <p:cNvCxnSpPr>
              <a:cxnSpLocks/>
              <a:stCxn id="510" idx="3"/>
            </p:cNvCxnSpPr>
            <p:nvPr/>
          </p:nvCxnSpPr>
          <p:spPr>
            <a:xfrm flipV="1">
              <a:off x="6720435" y="22394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Elbow Connector 511">
              <a:extLst>
                <a:ext uri="{FF2B5EF4-FFF2-40B4-BE49-F238E27FC236}">
                  <a16:creationId xmlns:a16="http://schemas.microsoft.com/office/drawing/2014/main" id="{8C183785-B9B9-1E4F-AC12-730A9B24AA4E}"/>
                </a:ext>
              </a:extLst>
            </p:cNvPr>
            <p:cNvCxnSpPr>
              <a:cxnSpLocks/>
              <a:endCxn id="510" idx="1"/>
            </p:cNvCxnSpPr>
            <p:nvPr/>
          </p:nvCxnSpPr>
          <p:spPr>
            <a:xfrm rot="16200000" flipH="1">
              <a:off x="6129687" y="22955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56F0E26E-C3A0-7245-8E01-F3C0366C3C66}"/>
                </a:ext>
              </a:extLst>
            </p:cNvPr>
            <p:cNvCxnSpPr>
              <a:cxnSpLocks/>
              <a:endCxn id="455" idx="2"/>
            </p:cNvCxnSpPr>
            <p:nvPr/>
          </p:nvCxnSpPr>
          <p:spPr>
            <a:xfrm>
              <a:off x="5566485" y="22393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687418F1-1246-FF49-B329-782956DA5911}"/>
                </a:ext>
              </a:extLst>
            </p:cNvPr>
            <p:cNvSpPr/>
            <p:nvPr/>
          </p:nvSpPr>
          <p:spPr>
            <a:xfrm flipV="1">
              <a:off x="6982876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08" name="Elbow Connector 507">
              <a:extLst>
                <a:ext uri="{FF2B5EF4-FFF2-40B4-BE49-F238E27FC236}">
                  <a16:creationId xmlns:a16="http://schemas.microsoft.com/office/drawing/2014/main" id="{188AC87E-775C-EE4F-82CA-AD6793E65512}"/>
                </a:ext>
              </a:extLst>
            </p:cNvPr>
            <p:cNvCxnSpPr>
              <a:cxnSpLocks/>
              <a:stCxn id="507" idx="3"/>
            </p:cNvCxnSpPr>
            <p:nvPr/>
          </p:nvCxnSpPr>
          <p:spPr>
            <a:xfrm flipV="1">
              <a:off x="5021664" y="22394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Elbow Connector 508">
              <a:extLst>
                <a:ext uri="{FF2B5EF4-FFF2-40B4-BE49-F238E27FC236}">
                  <a16:creationId xmlns:a16="http://schemas.microsoft.com/office/drawing/2014/main" id="{D6BDACB4-84A4-4549-8EAB-99F1954CB939}"/>
                </a:ext>
              </a:extLst>
            </p:cNvPr>
            <p:cNvCxnSpPr>
              <a:cxnSpLocks/>
              <a:endCxn id="507" idx="1"/>
            </p:cNvCxnSpPr>
            <p:nvPr/>
          </p:nvCxnSpPr>
          <p:spPr>
            <a:xfrm rot="16200000" flipH="1">
              <a:off x="4430917" y="22955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36EB277B-4730-3E4E-8344-B3C1FD77398A}"/>
                </a:ext>
              </a:extLst>
            </p:cNvPr>
            <p:cNvCxnSpPr>
              <a:cxnSpLocks/>
              <a:endCxn id="458" idx="2"/>
            </p:cNvCxnSpPr>
            <p:nvPr/>
          </p:nvCxnSpPr>
          <p:spPr>
            <a:xfrm>
              <a:off x="3867715" y="22393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2F9A4F80-D885-AE45-A7B8-B4A1A0D0B593}"/>
                </a:ext>
              </a:extLst>
            </p:cNvPr>
            <p:cNvSpPr/>
            <p:nvPr/>
          </p:nvSpPr>
          <p:spPr>
            <a:xfrm flipV="1">
              <a:off x="5284105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04" name="Diamond 503">
              <a:extLst>
                <a:ext uri="{FF2B5EF4-FFF2-40B4-BE49-F238E27FC236}">
                  <a16:creationId xmlns:a16="http://schemas.microsoft.com/office/drawing/2014/main" id="{C63CBCE3-A5EE-014E-B5D2-33BD60DC7E4D}"/>
                </a:ext>
              </a:extLst>
            </p:cNvPr>
            <p:cNvSpPr/>
            <p:nvPr/>
          </p:nvSpPr>
          <p:spPr>
            <a:xfrm flipV="1">
              <a:off x="2959627" y="2341396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05" name="Elbow Connector 504">
              <a:extLst>
                <a:ext uri="{FF2B5EF4-FFF2-40B4-BE49-F238E27FC236}">
                  <a16:creationId xmlns:a16="http://schemas.microsoft.com/office/drawing/2014/main" id="{77090B38-A435-BF4A-9331-27FCD5EDB070}"/>
                </a:ext>
              </a:extLst>
            </p:cNvPr>
            <p:cNvCxnSpPr>
              <a:cxnSpLocks/>
              <a:stCxn id="504" idx="3"/>
            </p:cNvCxnSpPr>
            <p:nvPr/>
          </p:nvCxnSpPr>
          <p:spPr>
            <a:xfrm flipV="1">
              <a:off x="3322893" y="2239401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Elbow Connector 505">
              <a:extLst>
                <a:ext uri="{FF2B5EF4-FFF2-40B4-BE49-F238E27FC236}">
                  <a16:creationId xmlns:a16="http://schemas.microsoft.com/office/drawing/2014/main" id="{78F584C6-F587-E145-B5F8-C4FBAF7ECD86}"/>
                </a:ext>
              </a:extLst>
            </p:cNvPr>
            <p:cNvCxnSpPr>
              <a:cxnSpLocks/>
              <a:endCxn id="504" idx="1"/>
            </p:cNvCxnSpPr>
            <p:nvPr/>
          </p:nvCxnSpPr>
          <p:spPr>
            <a:xfrm rot="16200000" flipH="1">
              <a:off x="2732146" y="2295548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88D41582-C4EB-9648-B6C1-DB267F876258}"/>
                </a:ext>
              </a:extLst>
            </p:cNvPr>
            <p:cNvCxnSpPr>
              <a:cxnSpLocks/>
              <a:stCxn id="496" idx="6"/>
              <a:endCxn id="461" idx="2"/>
            </p:cNvCxnSpPr>
            <p:nvPr/>
          </p:nvCxnSpPr>
          <p:spPr>
            <a:xfrm>
              <a:off x="2168943" y="2239399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4D944ADF-83EB-3745-9437-94AEDEC94AF0}"/>
                </a:ext>
              </a:extLst>
            </p:cNvPr>
            <p:cNvSpPr/>
            <p:nvPr/>
          </p:nvSpPr>
          <p:spPr>
            <a:xfrm flipV="1">
              <a:off x="3585334" y="21016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51566DB7-AB33-D34B-B923-08397B9C1690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2239398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C23FCE6E-3D9D-0340-9FAB-307DC18846CF}"/>
                </a:ext>
              </a:extLst>
            </p:cNvPr>
            <p:cNvSpPr/>
            <p:nvPr/>
          </p:nvSpPr>
          <p:spPr>
            <a:xfrm flipV="1">
              <a:off x="8681647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408CD1A8-4811-9643-B490-EB8556B94096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2239399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1" name="Oval 500">
              <a:extLst>
                <a:ext uri="{FF2B5EF4-FFF2-40B4-BE49-F238E27FC236}">
                  <a16:creationId xmlns:a16="http://schemas.microsoft.com/office/drawing/2014/main" id="{530F9609-7587-9E48-B902-577C93C1BEFE}"/>
                </a:ext>
              </a:extLst>
            </p:cNvPr>
            <p:cNvSpPr/>
            <p:nvPr/>
          </p:nvSpPr>
          <p:spPr>
            <a:xfrm>
              <a:off x="8053406" y="22057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D7C2DFE8-935A-024B-9F29-C51221733284}"/>
                </a:ext>
              </a:extLst>
            </p:cNvPr>
            <p:cNvSpPr/>
            <p:nvPr/>
          </p:nvSpPr>
          <p:spPr>
            <a:xfrm>
              <a:off x="8213076" y="22057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03" name="Oval 502">
              <a:extLst>
                <a:ext uri="{FF2B5EF4-FFF2-40B4-BE49-F238E27FC236}">
                  <a16:creationId xmlns:a16="http://schemas.microsoft.com/office/drawing/2014/main" id="{5BE53A89-7ACD-1F48-AB9D-14C74E857E88}"/>
                </a:ext>
              </a:extLst>
            </p:cNvPr>
            <p:cNvSpPr/>
            <p:nvPr/>
          </p:nvSpPr>
          <p:spPr>
            <a:xfrm>
              <a:off x="8370730" y="220577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F149BBB9-0222-C94B-A1D0-EBEC43F75F56}"/>
                </a:ext>
              </a:extLst>
            </p:cNvPr>
            <p:cNvSpPr/>
            <p:nvPr/>
          </p:nvSpPr>
          <p:spPr>
            <a:xfrm flipV="1">
              <a:off x="1893391" y="21016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97" name="Google Shape;399;p3">
              <a:extLst>
                <a:ext uri="{FF2B5EF4-FFF2-40B4-BE49-F238E27FC236}">
                  <a16:creationId xmlns:a16="http://schemas.microsoft.com/office/drawing/2014/main" id="{74DC8F6A-E941-374E-B9A3-295E3A4D281D}"/>
                </a:ext>
              </a:extLst>
            </p:cNvPr>
            <p:cNvSpPr/>
            <p:nvPr/>
          </p:nvSpPr>
          <p:spPr>
            <a:xfrm rot="16200000">
              <a:off x="1311651" y="2085390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104B7708-AFE5-9440-9FE5-E6A71DB3895D}"/>
                </a:ext>
              </a:extLst>
            </p:cNvPr>
            <p:cNvCxnSpPr>
              <a:cxnSpLocks/>
              <a:stCxn id="497" idx="2"/>
            </p:cNvCxnSpPr>
            <p:nvPr/>
          </p:nvCxnSpPr>
          <p:spPr>
            <a:xfrm>
              <a:off x="1623147" y="2239399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C8AFC8C2-CD51-074B-B042-207EE761D335}"/>
                </a:ext>
              </a:extLst>
            </p:cNvPr>
            <p:cNvSpPr txBox="1"/>
            <p:nvPr/>
          </p:nvSpPr>
          <p:spPr>
            <a:xfrm>
              <a:off x="227385" y="2019429"/>
              <a:ext cx="966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Tower</a:t>
              </a:r>
            </a:p>
          </p:txBody>
        </p:sp>
        <p:cxnSp>
          <p:nvCxnSpPr>
            <p:cNvPr id="491" name="Elbow Connector 490">
              <a:extLst>
                <a:ext uri="{FF2B5EF4-FFF2-40B4-BE49-F238E27FC236}">
                  <a16:creationId xmlns:a16="http://schemas.microsoft.com/office/drawing/2014/main" id="{279CCB39-E9D0-7F49-8E78-A5335C0E8A48}"/>
                </a:ext>
              </a:extLst>
            </p:cNvPr>
            <p:cNvCxnSpPr>
              <a:cxnSpLocks/>
              <a:stCxn id="463" idx="0"/>
              <a:endCxn id="493" idx="1"/>
            </p:cNvCxnSpPr>
            <p:nvPr/>
          </p:nvCxnSpPr>
          <p:spPr>
            <a:xfrm rot="16200000" flipH="1">
              <a:off x="8881489" y="2315109"/>
              <a:ext cx="145852" cy="26998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1D9B8164-E7C7-5E49-A3FB-A93D25459929}"/>
                </a:ext>
              </a:extLst>
            </p:cNvPr>
            <p:cNvCxnSpPr>
              <a:cxnSpLocks/>
              <a:stCxn id="423" idx="0"/>
              <a:endCxn id="495" idx="2"/>
            </p:cNvCxnSpPr>
            <p:nvPr/>
          </p:nvCxnSpPr>
          <p:spPr>
            <a:xfrm flipH="1">
              <a:off x="8819953" y="1719749"/>
              <a:ext cx="2320" cy="311841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F6F846C1-FC9A-BE4E-BE9D-96FF7FEEB133}"/>
                </a:ext>
              </a:extLst>
            </p:cNvPr>
            <p:cNvSpPr/>
            <p:nvPr/>
          </p:nvSpPr>
          <p:spPr>
            <a:xfrm flipV="1">
              <a:off x="9089407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94" name="Elbow Connector 493">
              <a:extLst>
                <a:ext uri="{FF2B5EF4-FFF2-40B4-BE49-F238E27FC236}">
                  <a16:creationId xmlns:a16="http://schemas.microsoft.com/office/drawing/2014/main" id="{D659A5BA-6763-2949-B5CE-CDAF737F36C1}"/>
                </a:ext>
              </a:extLst>
            </p:cNvPr>
            <p:cNvCxnSpPr>
              <a:cxnSpLocks/>
              <a:stCxn id="493" idx="3"/>
            </p:cNvCxnSpPr>
            <p:nvPr/>
          </p:nvCxnSpPr>
          <p:spPr>
            <a:xfrm flipV="1">
              <a:off x="9352601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5" name="Arc 494">
              <a:extLst>
                <a:ext uri="{FF2B5EF4-FFF2-40B4-BE49-F238E27FC236}">
                  <a16:creationId xmlns:a16="http://schemas.microsoft.com/office/drawing/2014/main" id="{2B839C24-D364-4B45-8E45-86CD3C9A1C25}"/>
                </a:ext>
              </a:extLst>
            </p:cNvPr>
            <p:cNvSpPr/>
            <p:nvPr/>
          </p:nvSpPr>
          <p:spPr>
            <a:xfrm flipV="1">
              <a:off x="8619843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6" name="Elbow Connector 485">
              <a:extLst>
                <a:ext uri="{FF2B5EF4-FFF2-40B4-BE49-F238E27FC236}">
                  <a16:creationId xmlns:a16="http://schemas.microsoft.com/office/drawing/2014/main" id="{82238F40-3B36-FA4D-AEAA-B4C669A0D8A6}"/>
                </a:ext>
              </a:extLst>
            </p:cNvPr>
            <p:cNvCxnSpPr>
              <a:cxnSpLocks/>
              <a:stCxn id="458" idx="0"/>
              <a:endCxn id="488" idx="1"/>
            </p:cNvCxnSpPr>
            <p:nvPr/>
          </p:nvCxnSpPr>
          <p:spPr>
            <a:xfrm rot="16200000" flipH="1">
              <a:off x="5483947" y="2315109"/>
              <a:ext cx="145852" cy="269984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35994CD8-D76C-2746-91DD-D0B21D923EBB}"/>
                </a:ext>
              </a:extLst>
            </p:cNvPr>
            <p:cNvCxnSpPr>
              <a:cxnSpLocks/>
            </p:cNvCxnSpPr>
            <p:nvPr/>
          </p:nvCxnSpPr>
          <p:spPr>
            <a:xfrm>
              <a:off x="5419917" y="171974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062BD3DB-3E8F-8F4C-8AB7-B5012B355833}"/>
                </a:ext>
              </a:extLst>
            </p:cNvPr>
            <p:cNvSpPr/>
            <p:nvPr/>
          </p:nvSpPr>
          <p:spPr>
            <a:xfrm flipV="1">
              <a:off x="5691865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9" name="Elbow Connector 488">
              <a:extLst>
                <a:ext uri="{FF2B5EF4-FFF2-40B4-BE49-F238E27FC236}">
                  <a16:creationId xmlns:a16="http://schemas.microsoft.com/office/drawing/2014/main" id="{64D44D61-A6D9-3349-AD16-EAFABD9B463D}"/>
                </a:ext>
              </a:extLst>
            </p:cNvPr>
            <p:cNvCxnSpPr>
              <a:cxnSpLocks/>
              <a:stCxn id="488" idx="3"/>
            </p:cNvCxnSpPr>
            <p:nvPr/>
          </p:nvCxnSpPr>
          <p:spPr>
            <a:xfrm flipV="1">
              <a:off x="5955059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0" name="Arc 489">
              <a:extLst>
                <a:ext uri="{FF2B5EF4-FFF2-40B4-BE49-F238E27FC236}">
                  <a16:creationId xmlns:a16="http://schemas.microsoft.com/office/drawing/2014/main" id="{3312909E-3F0B-F24A-94C3-1EB555FD1B79}"/>
                </a:ext>
              </a:extLst>
            </p:cNvPr>
            <p:cNvSpPr/>
            <p:nvPr/>
          </p:nvSpPr>
          <p:spPr>
            <a:xfrm flipV="1">
              <a:off x="5222301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1" name="Elbow Connector 480">
              <a:extLst>
                <a:ext uri="{FF2B5EF4-FFF2-40B4-BE49-F238E27FC236}">
                  <a16:creationId xmlns:a16="http://schemas.microsoft.com/office/drawing/2014/main" id="{4E0A5C59-8430-E341-AA5D-5D6D2A88DD50}"/>
                </a:ext>
              </a:extLst>
            </p:cNvPr>
            <p:cNvCxnSpPr>
              <a:cxnSpLocks/>
              <a:stCxn id="455" idx="0"/>
              <a:endCxn id="483" idx="1"/>
            </p:cNvCxnSpPr>
            <p:nvPr/>
          </p:nvCxnSpPr>
          <p:spPr>
            <a:xfrm rot="16200000" flipH="1">
              <a:off x="7182718" y="2315108"/>
              <a:ext cx="145852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898D6E6A-F416-5046-8AC3-07FBEEE09A39}"/>
                </a:ext>
              </a:extLst>
            </p:cNvPr>
            <p:cNvCxnSpPr>
              <a:cxnSpLocks/>
              <a:stCxn id="419" idx="0"/>
              <a:endCxn id="485" idx="2"/>
            </p:cNvCxnSpPr>
            <p:nvPr/>
          </p:nvCxnSpPr>
          <p:spPr>
            <a:xfrm flipH="1">
              <a:off x="7121183" y="1719749"/>
              <a:ext cx="2319" cy="311841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9632759A-30A0-CD43-9EFE-DCE29B8492EA}"/>
                </a:ext>
              </a:extLst>
            </p:cNvPr>
            <p:cNvSpPr/>
            <p:nvPr/>
          </p:nvSpPr>
          <p:spPr>
            <a:xfrm flipV="1">
              <a:off x="7390637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84" name="Elbow Connector 483">
              <a:extLst>
                <a:ext uri="{FF2B5EF4-FFF2-40B4-BE49-F238E27FC236}">
                  <a16:creationId xmlns:a16="http://schemas.microsoft.com/office/drawing/2014/main" id="{413991AD-E992-8F4A-A364-442ADF5F5A4B}"/>
                </a:ext>
              </a:extLst>
            </p:cNvPr>
            <p:cNvCxnSpPr>
              <a:cxnSpLocks/>
              <a:stCxn id="483" idx="3"/>
            </p:cNvCxnSpPr>
            <p:nvPr/>
          </p:nvCxnSpPr>
          <p:spPr>
            <a:xfrm flipV="1">
              <a:off x="7653831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5" name="Arc 484">
              <a:extLst>
                <a:ext uri="{FF2B5EF4-FFF2-40B4-BE49-F238E27FC236}">
                  <a16:creationId xmlns:a16="http://schemas.microsoft.com/office/drawing/2014/main" id="{89AF8949-2193-094D-8AB0-ECE754A4FE0E}"/>
                </a:ext>
              </a:extLst>
            </p:cNvPr>
            <p:cNvSpPr/>
            <p:nvPr/>
          </p:nvSpPr>
          <p:spPr>
            <a:xfrm flipV="1">
              <a:off x="6921073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6" name="Elbow Connector 475">
              <a:extLst>
                <a:ext uri="{FF2B5EF4-FFF2-40B4-BE49-F238E27FC236}">
                  <a16:creationId xmlns:a16="http://schemas.microsoft.com/office/drawing/2014/main" id="{DD061C28-809E-B744-B50A-AD0BDD5A34A3}"/>
                </a:ext>
              </a:extLst>
            </p:cNvPr>
            <p:cNvCxnSpPr>
              <a:cxnSpLocks/>
              <a:stCxn id="496" idx="0"/>
              <a:endCxn id="478" idx="1"/>
            </p:cNvCxnSpPr>
            <p:nvPr/>
          </p:nvCxnSpPr>
          <p:spPr>
            <a:xfrm rot="16200000" flipH="1">
              <a:off x="2089819" y="2318522"/>
              <a:ext cx="145853" cy="263157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7F486746-DECB-0C4B-AE5F-52DBBA18EEF0}"/>
                </a:ext>
              </a:extLst>
            </p:cNvPr>
            <p:cNvCxnSpPr>
              <a:cxnSpLocks/>
            </p:cNvCxnSpPr>
            <p:nvPr/>
          </p:nvCxnSpPr>
          <p:spPr>
            <a:xfrm>
              <a:off x="2031167" y="171974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914651F8-CE9B-5040-AC94-18C881679845}"/>
                </a:ext>
              </a:extLst>
            </p:cNvPr>
            <p:cNvSpPr/>
            <p:nvPr/>
          </p:nvSpPr>
          <p:spPr>
            <a:xfrm flipV="1">
              <a:off x="2294324" y="2391431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9" name="Elbow Connector 478">
              <a:extLst>
                <a:ext uri="{FF2B5EF4-FFF2-40B4-BE49-F238E27FC236}">
                  <a16:creationId xmlns:a16="http://schemas.microsoft.com/office/drawing/2014/main" id="{78F892D2-CED6-664F-8777-CC76D4CA991B}"/>
                </a:ext>
              </a:extLst>
            </p:cNvPr>
            <p:cNvCxnSpPr>
              <a:cxnSpLocks/>
              <a:stCxn id="478" idx="3"/>
            </p:cNvCxnSpPr>
            <p:nvPr/>
          </p:nvCxnSpPr>
          <p:spPr>
            <a:xfrm flipV="1">
              <a:off x="2557518" y="2239399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0" name="Arc 479">
              <a:extLst>
                <a:ext uri="{FF2B5EF4-FFF2-40B4-BE49-F238E27FC236}">
                  <a16:creationId xmlns:a16="http://schemas.microsoft.com/office/drawing/2014/main" id="{69AF0AD3-847C-B74E-92AD-405361CA9DC5}"/>
                </a:ext>
              </a:extLst>
            </p:cNvPr>
            <p:cNvSpPr/>
            <p:nvPr/>
          </p:nvSpPr>
          <p:spPr>
            <a:xfrm flipV="1">
              <a:off x="1824759" y="20314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1" name="Elbow Connector 470">
              <a:extLst>
                <a:ext uri="{FF2B5EF4-FFF2-40B4-BE49-F238E27FC236}">
                  <a16:creationId xmlns:a16="http://schemas.microsoft.com/office/drawing/2014/main" id="{231F4D1A-1F02-CB48-83E3-6E93E78F5523}"/>
                </a:ext>
              </a:extLst>
            </p:cNvPr>
            <p:cNvCxnSpPr>
              <a:cxnSpLocks/>
              <a:stCxn id="461" idx="0"/>
              <a:endCxn id="473" idx="1"/>
            </p:cNvCxnSpPr>
            <p:nvPr/>
          </p:nvCxnSpPr>
          <p:spPr>
            <a:xfrm rot="16200000" flipH="1">
              <a:off x="3785177" y="2315108"/>
              <a:ext cx="145851" cy="269985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A52400E9-8557-3E48-8A52-87833B2EC0A6}"/>
                </a:ext>
              </a:extLst>
            </p:cNvPr>
            <p:cNvCxnSpPr>
              <a:cxnSpLocks/>
            </p:cNvCxnSpPr>
            <p:nvPr/>
          </p:nvCxnSpPr>
          <p:spPr>
            <a:xfrm>
              <a:off x="3721147" y="171974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EF516D69-9FAB-0A4C-9705-4DFDAA6B8D84}"/>
                </a:ext>
              </a:extLst>
            </p:cNvPr>
            <p:cNvSpPr/>
            <p:nvPr/>
          </p:nvSpPr>
          <p:spPr>
            <a:xfrm flipV="1">
              <a:off x="3993095" y="23914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474" name="Elbow Connector 473">
              <a:extLst>
                <a:ext uri="{FF2B5EF4-FFF2-40B4-BE49-F238E27FC236}">
                  <a16:creationId xmlns:a16="http://schemas.microsoft.com/office/drawing/2014/main" id="{E5361130-A580-8846-A3B2-AF740FB6FDD5}"/>
                </a:ext>
              </a:extLst>
            </p:cNvPr>
            <p:cNvCxnSpPr>
              <a:cxnSpLocks/>
              <a:stCxn id="473" idx="3"/>
            </p:cNvCxnSpPr>
            <p:nvPr/>
          </p:nvCxnSpPr>
          <p:spPr>
            <a:xfrm flipV="1">
              <a:off x="4256289" y="22393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5" name="Arc 474">
              <a:extLst>
                <a:ext uri="{FF2B5EF4-FFF2-40B4-BE49-F238E27FC236}">
                  <a16:creationId xmlns:a16="http://schemas.microsoft.com/office/drawing/2014/main" id="{CB024890-2826-1E41-81FB-0F10D63ECB74}"/>
                </a:ext>
              </a:extLst>
            </p:cNvPr>
            <p:cNvSpPr/>
            <p:nvPr/>
          </p:nvSpPr>
          <p:spPr>
            <a:xfrm flipV="1">
              <a:off x="3523531" y="20314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B86357C8-CBA0-7E46-B0C6-8EFDF61F6E99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id="{2C2336D8-56C4-6648-86BF-84E587A2A23E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6C2F5687-E8ED-F94A-A7A1-7D50199AB4F3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6EF0E1BE-A404-6D46-9C18-7FB18A16ED48}"/>
                </a:ext>
              </a:extLst>
            </p:cNvPr>
            <p:cNvSpPr/>
            <p:nvPr/>
          </p:nvSpPr>
          <p:spPr>
            <a:xfrm flipV="1">
              <a:off x="9089407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21" name="Diamond 520">
              <a:extLst>
                <a:ext uri="{FF2B5EF4-FFF2-40B4-BE49-F238E27FC236}">
                  <a16:creationId xmlns:a16="http://schemas.microsoft.com/office/drawing/2014/main" id="{7BF2EEC1-A957-7B41-AD29-697F1E798147}"/>
                </a:ext>
              </a:extLst>
            </p:cNvPr>
            <p:cNvSpPr/>
            <p:nvPr/>
          </p:nvSpPr>
          <p:spPr>
            <a:xfrm flipV="1">
              <a:off x="9754710" y="2998821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22" name="Arc 521">
              <a:extLst>
                <a:ext uri="{FF2B5EF4-FFF2-40B4-BE49-F238E27FC236}">
                  <a16:creationId xmlns:a16="http://schemas.microsoft.com/office/drawing/2014/main" id="{7072EA50-F950-284B-9D01-F62D8A863ABA}"/>
                </a:ext>
              </a:extLst>
            </p:cNvPr>
            <p:cNvSpPr/>
            <p:nvPr/>
          </p:nvSpPr>
          <p:spPr>
            <a:xfrm flipV="1">
              <a:off x="8619843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001AA718-EE64-8547-B51E-E39A88F67E85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id="{8A9F6FDE-570B-8241-BA39-90EACCE9D240}"/>
                </a:ext>
              </a:extLst>
            </p:cNvPr>
            <p:cNvCxnSpPr>
              <a:cxnSpLocks/>
              <a:endCxn id="520" idx="1"/>
            </p:cNvCxnSpPr>
            <p:nvPr/>
          </p:nvCxnSpPr>
          <p:spPr>
            <a:xfrm flipV="1">
              <a:off x="8830778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Elbow Connector 524">
              <a:extLst>
                <a:ext uri="{FF2B5EF4-FFF2-40B4-BE49-F238E27FC236}">
                  <a16:creationId xmlns:a16="http://schemas.microsoft.com/office/drawing/2014/main" id="{4A2C53CC-9AC5-3D4B-AAF5-F08F86601998}"/>
                </a:ext>
              </a:extLst>
            </p:cNvPr>
            <p:cNvCxnSpPr>
              <a:cxnSpLocks/>
              <a:stCxn id="520" idx="3"/>
            </p:cNvCxnSpPr>
            <p:nvPr/>
          </p:nvCxnSpPr>
          <p:spPr>
            <a:xfrm flipV="1">
              <a:off x="9352601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Elbow Connector 525">
              <a:extLst>
                <a:ext uri="{FF2B5EF4-FFF2-40B4-BE49-F238E27FC236}">
                  <a16:creationId xmlns:a16="http://schemas.microsoft.com/office/drawing/2014/main" id="{BB45BF72-B01A-3C49-A5BC-1B36FDCCA417}"/>
                </a:ext>
              </a:extLst>
            </p:cNvPr>
            <p:cNvCxnSpPr>
              <a:cxnSpLocks/>
              <a:stCxn id="521" idx="3"/>
            </p:cNvCxnSpPr>
            <p:nvPr/>
          </p:nvCxnSpPr>
          <p:spPr>
            <a:xfrm flipV="1">
              <a:off x="10117976" y="2896826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Elbow Connector 526">
              <a:extLst>
                <a:ext uri="{FF2B5EF4-FFF2-40B4-BE49-F238E27FC236}">
                  <a16:creationId xmlns:a16="http://schemas.microsoft.com/office/drawing/2014/main" id="{A676FA75-DC9C-8647-B65B-6FE622478BA1}"/>
                </a:ext>
              </a:extLst>
            </p:cNvPr>
            <p:cNvCxnSpPr>
              <a:cxnSpLocks/>
              <a:endCxn id="521" idx="1"/>
            </p:cNvCxnSpPr>
            <p:nvPr/>
          </p:nvCxnSpPr>
          <p:spPr>
            <a:xfrm rot="16200000" flipH="1">
              <a:off x="9527229" y="2952973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id="{B988E774-4A79-0848-862B-E2C0263BA3D2}"/>
                </a:ext>
              </a:extLst>
            </p:cNvPr>
            <p:cNvCxnSpPr>
              <a:cxnSpLocks/>
              <a:endCxn id="529" idx="2"/>
            </p:cNvCxnSpPr>
            <p:nvPr/>
          </p:nvCxnSpPr>
          <p:spPr>
            <a:xfrm>
              <a:off x="8964027" y="2896824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E119276B-9052-2440-AD07-89C1C60DCB61}"/>
                </a:ext>
              </a:extLst>
            </p:cNvPr>
            <p:cNvSpPr/>
            <p:nvPr/>
          </p:nvSpPr>
          <p:spPr>
            <a:xfrm flipV="1">
              <a:off x="10380417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id="{5249E579-C0C4-5C4D-94C0-614C17CA5D0F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1" name="Rectangle 530">
              <a:extLst>
                <a:ext uri="{FF2B5EF4-FFF2-40B4-BE49-F238E27FC236}">
                  <a16:creationId xmlns:a16="http://schemas.microsoft.com/office/drawing/2014/main" id="{4FF84C13-FE64-854D-A541-6A4B13BBE73F}"/>
                </a:ext>
              </a:extLst>
            </p:cNvPr>
            <p:cNvSpPr/>
            <p:nvPr/>
          </p:nvSpPr>
          <p:spPr>
            <a:xfrm flipV="1">
              <a:off x="5691865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32" name="Diamond 531">
              <a:extLst>
                <a:ext uri="{FF2B5EF4-FFF2-40B4-BE49-F238E27FC236}">
                  <a16:creationId xmlns:a16="http://schemas.microsoft.com/office/drawing/2014/main" id="{2FE67654-BC3A-B249-A18E-07D7C8FC4487}"/>
                </a:ext>
              </a:extLst>
            </p:cNvPr>
            <p:cNvSpPr/>
            <p:nvPr/>
          </p:nvSpPr>
          <p:spPr>
            <a:xfrm flipV="1">
              <a:off x="6357168" y="2998821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33" name="Arc 532">
              <a:extLst>
                <a:ext uri="{FF2B5EF4-FFF2-40B4-BE49-F238E27FC236}">
                  <a16:creationId xmlns:a16="http://schemas.microsoft.com/office/drawing/2014/main" id="{7DBA0715-D627-8B4D-8B99-D044FFFC4D98}"/>
                </a:ext>
              </a:extLst>
            </p:cNvPr>
            <p:cNvSpPr/>
            <p:nvPr/>
          </p:nvSpPr>
          <p:spPr>
            <a:xfrm flipV="1">
              <a:off x="5222301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id="{000B6A81-E14C-274A-ACB6-4DDBD3345BE9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id="{AB9267EE-04FB-CF4E-B922-0336536EB4AF}"/>
                </a:ext>
              </a:extLst>
            </p:cNvPr>
            <p:cNvCxnSpPr>
              <a:cxnSpLocks/>
              <a:endCxn id="531" idx="1"/>
            </p:cNvCxnSpPr>
            <p:nvPr/>
          </p:nvCxnSpPr>
          <p:spPr>
            <a:xfrm flipV="1">
              <a:off x="5433236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Elbow Connector 535">
              <a:extLst>
                <a:ext uri="{FF2B5EF4-FFF2-40B4-BE49-F238E27FC236}">
                  <a16:creationId xmlns:a16="http://schemas.microsoft.com/office/drawing/2014/main" id="{468411FA-2393-FE4E-9152-9C61789A71A7}"/>
                </a:ext>
              </a:extLst>
            </p:cNvPr>
            <p:cNvCxnSpPr>
              <a:cxnSpLocks/>
              <a:stCxn id="531" idx="3"/>
            </p:cNvCxnSpPr>
            <p:nvPr/>
          </p:nvCxnSpPr>
          <p:spPr>
            <a:xfrm flipV="1">
              <a:off x="5955059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Elbow Connector 536">
              <a:extLst>
                <a:ext uri="{FF2B5EF4-FFF2-40B4-BE49-F238E27FC236}">
                  <a16:creationId xmlns:a16="http://schemas.microsoft.com/office/drawing/2014/main" id="{BE35E2D4-00D6-F74C-A0A6-8CA169664477}"/>
                </a:ext>
              </a:extLst>
            </p:cNvPr>
            <p:cNvCxnSpPr>
              <a:cxnSpLocks/>
              <a:stCxn id="532" idx="3"/>
            </p:cNvCxnSpPr>
            <p:nvPr/>
          </p:nvCxnSpPr>
          <p:spPr>
            <a:xfrm flipV="1">
              <a:off x="6720435" y="2896826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Elbow Connector 537">
              <a:extLst>
                <a:ext uri="{FF2B5EF4-FFF2-40B4-BE49-F238E27FC236}">
                  <a16:creationId xmlns:a16="http://schemas.microsoft.com/office/drawing/2014/main" id="{52631B0D-4F54-784C-B9D6-5A985A5B5E87}"/>
                </a:ext>
              </a:extLst>
            </p:cNvPr>
            <p:cNvCxnSpPr>
              <a:cxnSpLocks/>
              <a:endCxn id="532" idx="1"/>
            </p:cNvCxnSpPr>
            <p:nvPr/>
          </p:nvCxnSpPr>
          <p:spPr>
            <a:xfrm rot="16200000" flipH="1">
              <a:off x="6129687" y="2952973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id="{6DEE01D3-F9CE-AF4B-BE2F-99C7A54B9331}"/>
                </a:ext>
              </a:extLst>
            </p:cNvPr>
            <p:cNvCxnSpPr>
              <a:cxnSpLocks/>
              <a:endCxn id="540" idx="2"/>
            </p:cNvCxnSpPr>
            <p:nvPr/>
          </p:nvCxnSpPr>
          <p:spPr>
            <a:xfrm>
              <a:off x="5566485" y="2896824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0" name="Oval 539">
              <a:extLst>
                <a:ext uri="{FF2B5EF4-FFF2-40B4-BE49-F238E27FC236}">
                  <a16:creationId xmlns:a16="http://schemas.microsoft.com/office/drawing/2014/main" id="{932451D2-68D4-A14F-A66E-8C34514B9427}"/>
                </a:ext>
              </a:extLst>
            </p:cNvPr>
            <p:cNvSpPr/>
            <p:nvPr/>
          </p:nvSpPr>
          <p:spPr>
            <a:xfrm flipV="1">
              <a:off x="6982876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id="{4C908DC5-3B5D-2A41-A631-B7E1727BE27F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23771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CB0E609A-690D-B34C-BE26-BC03C0D15677}"/>
                </a:ext>
              </a:extLst>
            </p:cNvPr>
            <p:cNvSpPr/>
            <p:nvPr/>
          </p:nvSpPr>
          <p:spPr>
            <a:xfrm flipV="1">
              <a:off x="3993095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43" name="Diamond 542">
              <a:extLst>
                <a:ext uri="{FF2B5EF4-FFF2-40B4-BE49-F238E27FC236}">
                  <a16:creationId xmlns:a16="http://schemas.microsoft.com/office/drawing/2014/main" id="{3D0E6650-AC4C-CA4C-82EC-E0C060A04853}"/>
                </a:ext>
              </a:extLst>
            </p:cNvPr>
            <p:cNvSpPr/>
            <p:nvPr/>
          </p:nvSpPr>
          <p:spPr>
            <a:xfrm flipV="1">
              <a:off x="4658398" y="2998821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44" name="Arc 543">
              <a:extLst>
                <a:ext uri="{FF2B5EF4-FFF2-40B4-BE49-F238E27FC236}">
                  <a16:creationId xmlns:a16="http://schemas.microsoft.com/office/drawing/2014/main" id="{64738EF9-1BDB-504A-AFA7-6C8129A89476}"/>
                </a:ext>
              </a:extLst>
            </p:cNvPr>
            <p:cNvSpPr/>
            <p:nvPr/>
          </p:nvSpPr>
          <p:spPr>
            <a:xfrm flipV="1">
              <a:off x="3523531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id="{D749BFEA-2606-2A44-8AAF-F4696D183555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303460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id="{CBEB5415-6A80-0043-A95F-6459AC88D4AC}"/>
                </a:ext>
              </a:extLst>
            </p:cNvPr>
            <p:cNvCxnSpPr>
              <a:cxnSpLocks/>
              <a:endCxn id="542" idx="1"/>
            </p:cNvCxnSpPr>
            <p:nvPr/>
          </p:nvCxnSpPr>
          <p:spPr>
            <a:xfrm flipV="1">
              <a:off x="3734466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Elbow Connector 546">
              <a:extLst>
                <a:ext uri="{FF2B5EF4-FFF2-40B4-BE49-F238E27FC236}">
                  <a16:creationId xmlns:a16="http://schemas.microsoft.com/office/drawing/2014/main" id="{02E79F1F-87F3-4845-BC69-32763BE0EB7A}"/>
                </a:ext>
              </a:extLst>
            </p:cNvPr>
            <p:cNvCxnSpPr>
              <a:cxnSpLocks/>
              <a:stCxn id="542" idx="3"/>
            </p:cNvCxnSpPr>
            <p:nvPr/>
          </p:nvCxnSpPr>
          <p:spPr>
            <a:xfrm flipV="1">
              <a:off x="4256289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Elbow Connector 547">
              <a:extLst>
                <a:ext uri="{FF2B5EF4-FFF2-40B4-BE49-F238E27FC236}">
                  <a16:creationId xmlns:a16="http://schemas.microsoft.com/office/drawing/2014/main" id="{119AF6D4-D9ED-3243-9B11-90266EA69FA7}"/>
                </a:ext>
              </a:extLst>
            </p:cNvPr>
            <p:cNvCxnSpPr>
              <a:cxnSpLocks/>
              <a:stCxn id="543" idx="3"/>
            </p:cNvCxnSpPr>
            <p:nvPr/>
          </p:nvCxnSpPr>
          <p:spPr>
            <a:xfrm flipV="1">
              <a:off x="5021664" y="2896826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Elbow Connector 548">
              <a:extLst>
                <a:ext uri="{FF2B5EF4-FFF2-40B4-BE49-F238E27FC236}">
                  <a16:creationId xmlns:a16="http://schemas.microsoft.com/office/drawing/2014/main" id="{06571396-19EF-9748-A509-D67688B494C6}"/>
                </a:ext>
              </a:extLst>
            </p:cNvPr>
            <p:cNvCxnSpPr>
              <a:cxnSpLocks/>
              <a:endCxn id="543" idx="1"/>
            </p:cNvCxnSpPr>
            <p:nvPr/>
          </p:nvCxnSpPr>
          <p:spPr>
            <a:xfrm rot="16200000" flipH="1">
              <a:off x="4430917" y="2952973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id="{D4F02D53-BD83-9B4E-87BF-E2609D2933E0}"/>
                </a:ext>
              </a:extLst>
            </p:cNvPr>
            <p:cNvCxnSpPr>
              <a:cxnSpLocks/>
              <a:endCxn id="551" idx="2"/>
            </p:cNvCxnSpPr>
            <p:nvPr/>
          </p:nvCxnSpPr>
          <p:spPr>
            <a:xfrm>
              <a:off x="3867715" y="2896824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1" name="Oval 550">
              <a:extLst>
                <a:ext uri="{FF2B5EF4-FFF2-40B4-BE49-F238E27FC236}">
                  <a16:creationId xmlns:a16="http://schemas.microsoft.com/office/drawing/2014/main" id="{588C69C9-90AB-5B4B-9C09-71D3A9613737}"/>
                </a:ext>
              </a:extLst>
            </p:cNvPr>
            <p:cNvSpPr/>
            <p:nvPr/>
          </p:nvSpPr>
          <p:spPr>
            <a:xfrm flipV="1">
              <a:off x="5284105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id="{BFBB4E3C-FBB4-F541-B6BC-9D740D210DDE}"/>
                </a:ext>
              </a:extLst>
            </p:cNvPr>
            <p:cNvCxnSpPr>
              <a:cxnSpLocks/>
            </p:cNvCxnSpPr>
            <p:nvPr/>
          </p:nvCxnSpPr>
          <p:spPr>
            <a:xfrm>
              <a:off x="2031167" y="2377176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85B48033-352A-3F4B-B11D-E0DB1DD97E0B}"/>
                </a:ext>
              </a:extLst>
            </p:cNvPr>
            <p:cNvSpPr/>
            <p:nvPr/>
          </p:nvSpPr>
          <p:spPr>
            <a:xfrm flipV="1">
              <a:off x="2294324" y="3048857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54" name="Diamond 553">
              <a:extLst>
                <a:ext uri="{FF2B5EF4-FFF2-40B4-BE49-F238E27FC236}">
                  <a16:creationId xmlns:a16="http://schemas.microsoft.com/office/drawing/2014/main" id="{8C550CAF-8F48-AB4A-839E-41ADC21171E5}"/>
                </a:ext>
              </a:extLst>
            </p:cNvPr>
            <p:cNvSpPr/>
            <p:nvPr/>
          </p:nvSpPr>
          <p:spPr>
            <a:xfrm flipV="1">
              <a:off x="2959627" y="2998822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55" name="Arc 554">
              <a:extLst>
                <a:ext uri="{FF2B5EF4-FFF2-40B4-BE49-F238E27FC236}">
                  <a16:creationId xmlns:a16="http://schemas.microsoft.com/office/drawing/2014/main" id="{466C31A6-F646-2C48-BB74-BADBE20BACF8}"/>
                </a:ext>
              </a:extLst>
            </p:cNvPr>
            <p:cNvSpPr/>
            <p:nvPr/>
          </p:nvSpPr>
          <p:spPr>
            <a:xfrm flipV="1">
              <a:off x="1824759" y="2688921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id="{488C9409-9D00-3D46-90F0-531F65DFF7FA}"/>
                </a:ext>
              </a:extLst>
            </p:cNvPr>
            <p:cNvCxnSpPr>
              <a:cxnSpLocks/>
              <a:stCxn id="558" idx="0"/>
            </p:cNvCxnSpPr>
            <p:nvPr/>
          </p:nvCxnSpPr>
          <p:spPr>
            <a:xfrm>
              <a:off x="2031167" y="3034602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id="{91E92B5B-1A98-9A4E-B43B-6BB178D77042}"/>
                </a:ext>
              </a:extLst>
            </p:cNvPr>
            <p:cNvCxnSpPr>
              <a:cxnSpLocks/>
              <a:endCxn id="553" idx="1"/>
            </p:cNvCxnSpPr>
            <p:nvPr/>
          </p:nvCxnSpPr>
          <p:spPr>
            <a:xfrm flipV="1">
              <a:off x="2035694" y="3180454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8" name="Oval 557">
              <a:extLst>
                <a:ext uri="{FF2B5EF4-FFF2-40B4-BE49-F238E27FC236}">
                  <a16:creationId xmlns:a16="http://schemas.microsoft.com/office/drawing/2014/main" id="{D0792060-CEAE-A649-819E-FA8C7C79F85C}"/>
                </a:ext>
              </a:extLst>
            </p:cNvPr>
            <p:cNvSpPr/>
            <p:nvPr/>
          </p:nvSpPr>
          <p:spPr>
            <a:xfrm flipV="1">
              <a:off x="1893391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59" name="Elbow Connector 558">
              <a:extLst>
                <a:ext uri="{FF2B5EF4-FFF2-40B4-BE49-F238E27FC236}">
                  <a16:creationId xmlns:a16="http://schemas.microsoft.com/office/drawing/2014/main" id="{010D75ED-3802-374C-AFD9-1D858862CF18}"/>
                </a:ext>
              </a:extLst>
            </p:cNvPr>
            <p:cNvCxnSpPr>
              <a:cxnSpLocks/>
              <a:stCxn id="553" idx="3"/>
            </p:cNvCxnSpPr>
            <p:nvPr/>
          </p:nvCxnSpPr>
          <p:spPr>
            <a:xfrm flipV="1">
              <a:off x="2557518" y="2896825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Elbow Connector 559">
              <a:extLst>
                <a:ext uri="{FF2B5EF4-FFF2-40B4-BE49-F238E27FC236}">
                  <a16:creationId xmlns:a16="http://schemas.microsoft.com/office/drawing/2014/main" id="{771AA856-919B-2B4C-B477-9189BA565092}"/>
                </a:ext>
              </a:extLst>
            </p:cNvPr>
            <p:cNvCxnSpPr>
              <a:cxnSpLocks/>
              <a:stCxn id="554" idx="3"/>
            </p:cNvCxnSpPr>
            <p:nvPr/>
          </p:nvCxnSpPr>
          <p:spPr>
            <a:xfrm flipV="1">
              <a:off x="3322893" y="2896827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Elbow Connector 560">
              <a:extLst>
                <a:ext uri="{FF2B5EF4-FFF2-40B4-BE49-F238E27FC236}">
                  <a16:creationId xmlns:a16="http://schemas.microsoft.com/office/drawing/2014/main" id="{B87DAF1A-C7CE-FA4A-AF76-5E25CB67B17D}"/>
                </a:ext>
              </a:extLst>
            </p:cNvPr>
            <p:cNvCxnSpPr>
              <a:cxnSpLocks/>
              <a:endCxn id="554" idx="1"/>
            </p:cNvCxnSpPr>
            <p:nvPr/>
          </p:nvCxnSpPr>
          <p:spPr>
            <a:xfrm rot="16200000" flipH="1">
              <a:off x="2732146" y="2952974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FD841E9C-AEEC-7143-8B0A-AB6A2FA19B5A}"/>
                </a:ext>
              </a:extLst>
            </p:cNvPr>
            <p:cNvCxnSpPr>
              <a:cxnSpLocks/>
              <a:stCxn id="558" idx="6"/>
              <a:endCxn id="563" idx="2"/>
            </p:cNvCxnSpPr>
            <p:nvPr/>
          </p:nvCxnSpPr>
          <p:spPr>
            <a:xfrm>
              <a:off x="2168943" y="2896825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76E17659-B033-624A-8B58-E562AAD3C499}"/>
                </a:ext>
              </a:extLst>
            </p:cNvPr>
            <p:cNvSpPr/>
            <p:nvPr/>
          </p:nvSpPr>
          <p:spPr>
            <a:xfrm flipV="1">
              <a:off x="3585334" y="275905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40CB5452-A0FE-A54C-BC1E-A71D85EEEDB2}"/>
                </a:ext>
              </a:extLst>
            </p:cNvPr>
            <p:cNvSpPr/>
            <p:nvPr/>
          </p:nvSpPr>
          <p:spPr>
            <a:xfrm flipV="1">
              <a:off x="7390637" y="304885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65" name="Arc 564">
              <a:extLst>
                <a:ext uri="{FF2B5EF4-FFF2-40B4-BE49-F238E27FC236}">
                  <a16:creationId xmlns:a16="http://schemas.microsoft.com/office/drawing/2014/main" id="{7C800DE8-F099-0449-894C-B7C6106001A3}"/>
                </a:ext>
              </a:extLst>
            </p:cNvPr>
            <p:cNvSpPr/>
            <p:nvPr/>
          </p:nvSpPr>
          <p:spPr>
            <a:xfrm flipV="1">
              <a:off x="6921073" y="268892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4E0834ED-41F5-5E4F-BCEE-5704CF3A07C1}"/>
                </a:ext>
              </a:extLst>
            </p:cNvPr>
            <p:cNvCxnSpPr>
              <a:cxnSpLocks/>
              <a:endCxn id="564" idx="1"/>
            </p:cNvCxnSpPr>
            <p:nvPr/>
          </p:nvCxnSpPr>
          <p:spPr>
            <a:xfrm flipV="1">
              <a:off x="7132008" y="318045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Elbow Connector 566">
              <a:extLst>
                <a:ext uri="{FF2B5EF4-FFF2-40B4-BE49-F238E27FC236}">
                  <a16:creationId xmlns:a16="http://schemas.microsoft.com/office/drawing/2014/main" id="{E36BDA5E-CF3B-A94E-8B84-F4086DDA0ED0}"/>
                </a:ext>
              </a:extLst>
            </p:cNvPr>
            <p:cNvCxnSpPr>
              <a:cxnSpLocks/>
              <a:stCxn id="564" idx="3"/>
            </p:cNvCxnSpPr>
            <p:nvPr/>
          </p:nvCxnSpPr>
          <p:spPr>
            <a:xfrm flipV="1">
              <a:off x="7653831" y="289682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8" name="Straight Connector 567">
              <a:extLst>
                <a:ext uri="{FF2B5EF4-FFF2-40B4-BE49-F238E27FC236}">
                  <a16:creationId xmlns:a16="http://schemas.microsoft.com/office/drawing/2014/main" id="{D22E0F7A-92D1-4D47-945F-C98CF3619983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2896824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CFC82A3D-D073-CB49-9EE2-56685F01324B}"/>
                </a:ext>
              </a:extLst>
            </p:cNvPr>
            <p:cNvSpPr/>
            <p:nvPr/>
          </p:nvSpPr>
          <p:spPr>
            <a:xfrm flipV="1">
              <a:off x="8681647" y="27590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70" name="Straight Connector 569">
              <a:extLst>
                <a:ext uri="{FF2B5EF4-FFF2-40B4-BE49-F238E27FC236}">
                  <a16:creationId xmlns:a16="http://schemas.microsoft.com/office/drawing/2014/main" id="{F9BCA5C9-7FC2-ED45-8110-D98C5671D78C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2896825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361F10A2-FCE9-8D47-BCC7-8BF583F15160}"/>
                </a:ext>
              </a:extLst>
            </p:cNvPr>
            <p:cNvSpPr/>
            <p:nvPr/>
          </p:nvSpPr>
          <p:spPr>
            <a:xfrm>
              <a:off x="8053406" y="286319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572" name="Oval 571">
              <a:extLst>
                <a:ext uri="{FF2B5EF4-FFF2-40B4-BE49-F238E27FC236}">
                  <a16:creationId xmlns:a16="http://schemas.microsoft.com/office/drawing/2014/main" id="{89C4D890-D1AD-B747-AEFC-7809A69EEC55}"/>
                </a:ext>
              </a:extLst>
            </p:cNvPr>
            <p:cNvSpPr/>
            <p:nvPr/>
          </p:nvSpPr>
          <p:spPr>
            <a:xfrm>
              <a:off x="8213076" y="286319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73" name="Oval 572">
              <a:extLst>
                <a:ext uri="{FF2B5EF4-FFF2-40B4-BE49-F238E27FC236}">
                  <a16:creationId xmlns:a16="http://schemas.microsoft.com/office/drawing/2014/main" id="{DAC67341-F6FA-8A4C-8ADA-DBF51B2D03AB}"/>
                </a:ext>
              </a:extLst>
            </p:cNvPr>
            <p:cNvSpPr/>
            <p:nvPr/>
          </p:nvSpPr>
          <p:spPr>
            <a:xfrm>
              <a:off x="8370730" y="286319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74" name="Google Shape;399;p3">
              <a:extLst>
                <a:ext uri="{FF2B5EF4-FFF2-40B4-BE49-F238E27FC236}">
                  <a16:creationId xmlns:a16="http://schemas.microsoft.com/office/drawing/2014/main" id="{961A4CD0-716E-1747-958D-F0C5459F5154}"/>
                </a:ext>
              </a:extLst>
            </p:cNvPr>
            <p:cNvSpPr/>
            <p:nvPr/>
          </p:nvSpPr>
          <p:spPr>
            <a:xfrm rot="16200000">
              <a:off x="1311651" y="2749773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575" name="Straight Connector 574">
              <a:extLst>
                <a:ext uri="{FF2B5EF4-FFF2-40B4-BE49-F238E27FC236}">
                  <a16:creationId xmlns:a16="http://schemas.microsoft.com/office/drawing/2014/main" id="{E3003CB9-D3A9-3344-BBC7-1AA5D0F8688B}"/>
                </a:ext>
              </a:extLst>
            </p:cNvPr>
            <p:cNvCxnSpPr>
              <a:cxnSpLocks/>
              <a:stCxn id="574" idx="2"/>
            </p:cNvCxnSpPr>
            <p:nvPr/>
          </p:nvCxnSpPr>
          <p:spPr>
            <a:xfrm>
              <a:off x="1623147" y="2903782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BEA88E63-C0DA-BE4C-A2BD-74CFB426C6B0}"/>
                </a:ext>
              </a:extLst>
            </p:cNvPr>
            <p:cNvSpPr txBox="1"/>
            <p:nvPr/>
          </p:nvSpPr>
          <p:spPr>
            <a:xfrm>
              <a:off x="803825" y="2678387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is</a:t>
              </a:r>
            </a:p>
          </p:txBody>
        </p:sp>
        <p:cxnSp>
          <p:nvCxnSpPr>
            <p:cNvPr id="578" name="Straight Connector 577">
              <a:extLst>
                <a:ext uri="{FF2B5EF4-FFF2-40B4-BE49-F238E27FC236}">
                  <a16:creationId xmlns:a16="http://schemas.microsoft.com/office/drawing/2014/main" id="{AFC39B90-ED3B-904B-900F-B46BC5D8D3BA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2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6B500DBB-0C0E-F341-B780-C514A5B38F31}"/>
                </a:ext>
              </a:extLst>
            </p:cNvPr>
            <p:cNvSpPr/>
            <p:nvPr/>
          </p:nvSpPr>
          <p:spPr>
            <a:xfrm flipV="1">
              <a:off x="9089408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80" name="Diamond 579">
              <a:extLst>
                <a:ext uri="{FF2B5EF4-FFF2-40B4-BE49-F238E27FC236}">
                  <a16:creationId xmlns:a16="http://schemas.microsoft.com/office/drawing/2014/main" id="{2DFF876D-6AC7-214E-AF14-0D952898A1F0}"/>
                </a:ext>
              </a:extLst>
            </p:cNvPr>
            <p:cNvSpPr/>
            <p:nvPr/>
          </p:nvSpPr>
          <p:spPr>
            <a:xfrm flipV="1">
              <a:off x="9754711" y="365624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81" name="Arc 580">
              <a:extLst>
                <a:ext uri="{FF2B5EF4-FFF2-40B4-BE49-F238E27FC236}">
                  <a16:creationId xmlns:a16="http://schemas.microsoft.com/office/drawing/2014/main" id="{5866420B-A693-D344-8958-1BE27645A0CE}"/>
                </a:ext>
              </a:extLst>
            </p:cNvPr>
            <p:cNvSpPr/>
            <p:nvPr/>
          </p:nvSpPr>
          <p:spPr>
            <a:xfrm flipV="1">
              <a:off x="8619844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82" name="Straight Connector 581">
              <a:extLst>
                <a:ext uri="{FF2B5EF4-FFF2-40B4-BE49-F238E27FC236}">
                  <a16:creationId xmlns:a16="http://schemas.microsoft.com/office/drawing/2014/main" id="{BA8CBEB9-9DB5-8041-B258-5A19B12AC7B2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2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D9094F5C-200D-C44A-B1A8-275DBDE6DE49}"/>
                </a:ext>
              </a:extLst>
            </p:cNvPr>
            <p:cNvCxnSpPr>
              <a:cxnSpLocks/>
              <a:endCxn id="579" idx="1"/>
            </p:cNvCxnSpPr>
            <p:nvPr/>
          </p:nvCxnSpPr>
          <p:spPr>
            <a:xfrm flipV="1">
              <a:off x="8830779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Elbow Connector 583">
              <a:extLst>
                <a:ext uri="{FF2B5EF4-FFF2-40B4-BE49-F238E27FC236}">
                  <a16:creationId xmlns:a16="http://schemas.microsoft.com/office/drawing/2014/main" id="{C7FF8CA9-2433-7440-A2DF-DE7C0E3DEF76}"/>
                </a:ext>
              </a:extLst>
            </p:cNvPr>
            <p:cNvCxnSpPr>
              <a:cxnSpLocks/>
              <a:stCxn id="579" idx="3"/>
            </p:cNvCxnSpPr>
            <p:nvPr/>
          </p:nvCxnSpPr>
          <p:spPr>
            <a:xfrm flipV="1">
              <a:off x="9352602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Elbow Connector 584">
              <a:extLst>
                <a:ext uri="{FF2B5EF4-FFF2-40B4-BE49-F238E27FC236}">
                  <a16:creationId xmlns:a16="http://schemas.microsoft.com/office/drawing/2014/main" id="{4A530925-D376-8D48-BEA2-BCE50D5201D6}"/>
                </a:ext>
              </a:extLst>
            </p:cNvPr>
            <p:cNvCxnSpPr>
              <a:cxnSpLocks/>
              <a:stCxn id="580" idx="3"/>
            </p:cNvCxnSpPr>
            <p:nvPr/>
          </p:nvCxnSpPr>
          <p:spPr>
            <a:xfrm flipV="1">
              <a:off x="10117977" y="355425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Elbow Connector 585">
              <a:extLst>
                <a:ext uri="{FF2B5EF4-FFF2-40B4-BE49-F238E27FC236}">
                  <a16:creationId xmlns:a16="http://schemas.microsoft.com/office/drawing/2014/main" id="{E2E4A3D5-9CBA-B54F-9FCB-EF8747319049}"/>
                </a:ext>
              </a:extLst>
            </p:cNvPr>
            <p:cNvCxnSpPr>
              <a:cxnSpLocks/>
              <a:endCxn id="580" idx="1"/>
            </p:cNvCxnSpPr>
            <p:nvPr/>
          </p:nvCxnSpPr>
          <p:spPr>
            <a:xfrm rot="16200000" flipH="1">
              <a:off x="9527230" y="361039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7" name="Straight Connector 586">
              <a:extLst>
                <a:ext uri="{FF2B5EF4-FFF2-40B4-BE49-F238E27FC236}">
                  <a16:creationId xmlns:a16="http://schemas.microsoft.com/office/drawing/2014/main" id="{81569BA5-D741-CA44-88C6-E668E15AB639}"/>
                </a:ext>
              </a:extLst>
            </p:cNvPr>
            <p:cNvCxnSpPr>
              <a:cxnSpLocks/>
              <a:endCxn id="588" idx="2"/>
            </p:cNvCxnSpPr>
            <p:nvPr/>
          </p:nvCxnSpPr>
          <p:spPr>
            <a:xfrm>
              <a:off x="8964028" y="355425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37D15D90-3EA1-F143-9D4A-5644E11F95FB}"/>
                </a:ext>
              </a:extLst>
            </p:cNvPr>
            <p:cNvSpPr/>
            <p:nvPr/>
          </p:nvSpPr>
          <p:spPr>
            <a:xfrm flipV="1">
              <a:off x="10380418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id="{98F2822C-C6FB-2648-BA8C-4CF8AB50A863}"/>
                </a:ext>
              </a:extLst>
            </p:cNvPr>
            <p:cNvSpPr/>
            <p:nvPr/>
          </p:nvSpPr>
          <p:spPr>
            <a:xfrm flipV="1">
              <a:off x="5691866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90" name="Diamond 589">
              <a:extLst>
                <a:ext uri="{FF2B5EF4-FFF2-40B4-BE49-F238E27FC236}">
                  <a16:creationId xmlns:a16="http://schemas.microsoft.com/office/drawing/2014/main" id="{15906367-A52D-9C47-8AE4-50CA4C0B854C}"/>
                </a:ext>
              </a:extLst>
            </p:cNvPr>
            <p:cNvSpPr/>
            <p:nvPr/>
          </p:nvSpPr>
          <p:spPr>
            <a:xfrm flipV="1">
              <a:off x="6357169" y="365624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91" name="Arc 590">
              <a:extLst>
                <a:ext uri="{FF2B5EF4-FFF2-40B4-BE49-F238E27FC236}">
                  <a16:creationId xmlns:a16="http://schemas.microsoft.com/office/drawing/2014/main" id="{70CBFA19-29A1-4A49-BD0D-A7914DA73E3A}"/>
                </a:ext>
              </a:extLst>
            </p:cNvPr>
            <p:cNvSpPr/>
            <p:nvPr/>
          </p:nvSpPr>
          <p:spPr>
            <a:xfrm flipV="1">
              <a:off x="5222302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592" name="Straight Connector 591">
              <a:extLst>
                <a:ext uri="{FF2B5EF4-FFF2-40B4-BE49-F238E27FC236}">
                  <a16:creationId xmlns:a16="http://schemas.microsoft.com/office/drawing/2014/main" id="{234EF82A-D845-1747-8BEB-A53731B54EBA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10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Straight Connector 592">
              <a:extLst>
                <a:ext uri="{FF2B5EF4-FFF2-40B4-BE49-F238E27FC236}">
                  <a16:creationId xmlns:a16="http://schemas.microsoft.com/office/drawing/2014/main" id="{7E9EBABB-470F-CA47-93C3-3D1EA36A3E55}"/>
                </a:ext>
              </a:extLst>
            </p:cNvPr>
            <p:cNvCxnSpPr>
              <a:cxnSpLocks/>
              <a:endCxn id="589" idx="1"/>
            </p:cNvCxnSpPr>
            <p:nvPr/>
          </p:nvCxnSpPr>
          <p:spPr>
            <a:xfrm flipV="1">
              <a:off x="5433237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Elbow Connector 593">
              <a:extLst>
                <a:ext uri="{FF2B5EF4-FFF2-40B4-BE49-F238E27FC236}">
                  <a16:creationId xmlns:a16="http://schemas.microsoft.com/office/drawing/2014/main" id="{32DDD95F-DE00-6940-ADD1-BD5763601379}"/>
                </a:ext>
              </a:extLst>
            </p:cNvPr>
            <p:cNvCxnSpPr>
              <a:cxnSpLocks/>
              <a:stCxn id="589" idx="3"/>
            </p:cNvCxnSpPr>
            <p:nvPr/>
          </p:nvCxnSpPr>
          <p:spPr>
            <a:xfrm flipV="1">
              <a:off x="5955060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Elbow Connector 594">
              <a:extLst>
                <a:ext uri="{FF2B5EF4-FFF2-40B4-BE49-F238E27FC236}">
                  <a16:creationId xmlns:a16="http://schemas.microsoft.com/office/drawing/2014/main" id="{705483FC-EB94-7B49-AFFE-C3A10A35A3A7}"/>
                </a:ext>
              </a:extLst>
            </p:cNvPr>
            <p:cNvCxnSpPr>
              <a:cxnSpLocks/>
              <a:stCxn id="590" idx="3"/>
            </p:cNvCxnSpPr>
            <p:nvPr/>
          </p:nvCxnSpPr>
          <p:spPr>
            <a:xfrm flipV="1">
              <a:off x="6720436" y="355425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Elbow Connector 595">
              <a:extLst>
                <a:ext uri="{FF2B5EF4-FFF2-40B4-BE49-F238E27FC236}">
                  <a16:creationId xmlns:a16="http://schemas.microsoft.com/office/drawing/2014/main" id="{FB619D96-1C82-0B46-9D5A-D163B8EEA4D6}"/>
                </a:ext>
              </a:extLst>
            </p:cNvPr>
            <p:cNvCxnSpPr>
              <a:cxnSpLocks/>
              <a:endCxn id="590" idx="1"/>
            </p:cNvCxnSpPr>
            <p:nvPr/>
          </p:nvCxnSpPr>
          <p:spPr>
            <a:xfrm rot="16200000" flipH="1">
              <a:off x="6129688" y="361039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Straight Connector 596">
              <a:extLst>
                <a:ext uri="{FF2B5EF4-FFF2-40B4-BE49-F238E27FC236}">
                  <a16:creationId xmlns:a16="http://schemas.microsoft.com/office/drawing/2014/main" id="{C273D34C-7F86-A646-A915-FB8BFBBD69DD}"/>
                </a:ext>
              </a:extLst>
            </p:cNvPr>
            <p:cNvCxnSpPr>
              <a:cxnSpLocks/>
              <a:endCxn id="598" idx="2"/>
            </p:cNvCxnSpPr>
            <p:nvPr/>
          </p:nvCxnSpPr>
          <p:spPr>
            <a:xfrm>
              <a:off x="5566486" y="355425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8" name="Oval 597">
              <a:extLst>
                <a:ext uri="{FF2B5EF4-FFF2-40B4-BE49-F238E27FC236}">
                  <a16:creationId xmlns:a16="http://schemas.microsoft.com/office/drawing/2014/main" id="{725EB35F-3104-8740-811F-40C312251D93}"/>
                </a:ext>
              </a:extLst>
            </p:cNvPr>
            <p:cNvSpPr/>
            <p:nvPr/>
          </p:nvSpPr>
          <p:spPr>
            <a:xfrm flipV="1">
              <a:off x="6982877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99" name="Rectangle 598">
              <a:extLst>
                <a:ext uri="{FF2B5EF4-FFF2-40B4-BE49-F238E27FC236}">
                  <a16:creationId xmlns:a16="http://schemas.microsoft.com/office/drawing/2014/main" id="{59AF77F6-9D07-6542-8EC8-B3EF163A4B97}"/>
                </a:ext>
              </a:extLst>
            </p:cNvPr>
            <p:cNvSpPr/>
            <p:nvPr/>
          </p:nvSpPr>
          <p:spPr>
            <a:xfrm flipV="1">
              <a:off x="3993096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00" name="Diamond 599">
              <a:extLst>
                <a:ext uri="{FF2B5EF4-FFF2-40B4-BE49-F238E27FC236}">
                  <a16:creationId xmlns:a16="http://schemas.microsoft.com/office/drawing/2014/main" id="{36935096-1167-6C4D-ABAB-B109822C17CD}"/>
                </a:ext>
              </a:extLst>
            </p:cNvPr>
            <p:cNvSpPr/>
            <p:nvPr/>
          </p:nvSpPr>
          <p:spPr>
            <a:xfrm flipV="1">
              <a:off x="4658399" y="365624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01" name="Arc 600">
              <a:extLst>
                <a:ext uri="{FF2B5EF4-FFF2-40B4-BE49-F238E27FC236}">
                  <a16:creationId xmlns:a16="http://schemas.microsoft.com/office/drawing/2014/main" id="{29A7E970-C19F-5C48-9E78-DA7D6A80C6E3}"/>
                </a:ext>
              </a:extLst>
            </p:cNvPr>
            <p:cNvSpPr/>
            <p:nvPr/>
          </p:nvSpPr>
          <p:spPr>
            <a:xfrm flipV="1">
              <a:off x="3523532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02" name="Straight Connector 601">
              <a:extLst>
                <a:ext uri="{FF2B5EF4-FFF2-40B4-BE49-F238E27FC236}">
                  <a16:creationId xmlns:a16="http://schemas.microsoft.com/office/drawing/2014/main" id="{86A73810-1754-A342-B539-D4C7ECE2FFCF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40" y="369202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Straight Connector 602">
              <a:extLst>
                <a:ext uri="{FF2B5EF4-FFF2-40B4-BE49-F238E27FC236}">
                  <a16:creationId xmlns:a16="http://schemas.microsoft.com/office/drawing/2014/main" id="{C60C18E8-1EE6-2B46-8121-B553209BAC74}"/>
                </a:ext>
              </a:extLst>
            </p:cNvPr>
            <p:cNvCxnSpPr>
              <a:cxnSpLocks/>
              <a:endCxn id="599" idx="1"/>
            </p:cNvCxnSpPr>
            <p:nvPr/>
          </p:nvCxnSpPr>
          <p:spPr>
            <a:xfrm flipV="1">
              <a:off x="3734467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Elbow Connector 603">
              <a:extLst>
                <a:ext uri="{FF2B5EF4-FFF2-40B4-BE49-F238E27FC236}">
                  <a16:creationId xmlns:a16="http://schemas.microsoft.com/office/drawing/2014/main" id="{6A3A19E9-671A-3C41-BF84-036C968F8966}"/>
                </a:ext>
              </a:extLst>
            </p:cNvPr>
            <p:cNvCxnSpPr>
              <a:cxnSpLocks/>
              <a:stCxn id="599" idx="3"/>
            </p:cNvCxnSpPr>
            <p:nvPr/>
          </p:nvCxnSpPr>
          <p:spPr>
            <a:xfrm flipV="1">
              <a:off x="4256290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Elbow Connector 604">
              <a:extLst>
                <a:ext uri="{FF2B5EF4-FFF2-40B4-BE49-F238E27FC236}">
                  <a16:creationId xmlns:a16="http://schemas.microsoft.com/office/drawing/2014/main" id="{F385C3DA-2661-5D4B-AAD0-252F48F3A704}"/>
                </a:ext>
              </a:extLst>
            </p:cNvPr>
            <p:cNvCxnSpPr>
              <a:cxnSpLocks/>
              <a:stCxn id="600" idx="3"/>
            </p:cNvCxnSpPr>
            <p:nvPr/>
          </p:nvCxnSpPr>
          <p:spPr>
            <a:xfrm flipV="1">
              <a:off x="5021665" y="355425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Elbow Connector 605">
              <a:extLst>
                <a:ext uri="{FF2B5EF4-FFF2-40B4-BE49-F238E27FC236}">
                  <a16:creationId xmlns:a16="http://schemas.microsoft.com/office/drawing/2014/main" id="{9DD73030-CC71-104A-98DF-ED3F09015F72}"/>
                </a:ext>
              </a:extLst>
            </p:cNvPr>
            <p:cNvCxnSpPr>
              <a:cxnSpLocks/>
              <a:endCxn id="600" idx="1"/>
            </p:cNvCxnSpPr>
            <p:nvPr/>
          </p:nvCxnSpPr>
          <p:spPr>
            <a:xfrm rot="16200000" flipH="1">
              <a:off x="4430918" y="361039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51A1394D-7910-6B42-A41A-E1728080AD8B}"/>
                </a:ext>
              </a:extLst>
            </p:cNvPr>
            <p:cNvCxnSpPr>
              <a:cxnSpLocks/>
              <a:endCxn id="608" idx="2"/>
            </p:cNvCxnSpPr>
            <p:nvPr/>
          </p:nvCxnSpPr>
          <p:spPr>
            <a:xfrm>
              <a:off x="3867716" y="355425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8" name="Oval 607">
              <a:extLst>
                <a:ext uri="{FF2B5EF4-FFF2-40B4-BE49-F238E27FC236}">
                  <a16:creationId xmlns:a16="http://schemas.microsoft.com/office/drawing/2014/main" id="{1AC0F2A1-3C78-494B-B68A-ED36A317DDBA}"/>
                </a:ext>
              </a:extLst>
            </p:cNvPr>
            <p:cNvSpPr/>
            <p:nvPr/>
          </p:nvSpPr>
          <p:spPr>
            <a:xfrm flipV="1">
              <a:off x="5284106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09" name="Rectangle 608">
              <a:extLst>
                <a:ext uri="{FF2B5EF4-FFF2-40B4-BE49-F238E27FC236}">
                  <a16:creationId xmlns:a16="http://schemas.microsoft.com/office/drawing/2014/main" id="{519A36F9-AF43-7D4D-8FBC-94CE292913A4}"/>
                </a:ext>
              </a:extLst>
            </p:cNvPr>
            <p:cNvSpPr/>
            <p:nvPr/>
          </p:nvSpPr>
          <p:spPr>
            <a:xfrm flipV="1">
              <a:off x="2294325" y="3706283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10" name="Diamond 609">
              <a:extLst>
                <a:ext uri="{FF2B5EF4-FFF2-40B4-BE49-F238E27FC236}">
                  <a16:creationId xmlns:a16="http://schemas.microsoft.com/office/drawing/2014/main" id="{5169BA31-91B5-9D47-B27D-0F3503697F13}"/>
                </a:ext>
              </a:extLst>
            </p:cNvPr>
            <p:cNvSpPr/>
            <p:nvPr/>
          </p:nvSpPr>
          <p:spPr>
            <a:xfrm flipV="1">
              <a:off x="2959628" y="365624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11" name="Arc 610">
              <a:extLst>
                <a:ext uri="{FF2B5EF4-FFF2-40B4-BE49-F238E27FC236}">
                  <a16:creationId xmlns:a16="http://schemas.microsoft.com/office/drawing/2014/main" id="{762A60E2-1F35-C64A-A16F-4D0D9C51D864}"/>
                </a:ext>
              </a:extLst>
            </p:cNvPr>
            <p:cNvSpPr/>
            <p:nvPr/>
          </p:nvSpPr>
          <p:spPr>
            <a:xfrm flipV="1">
              <a:off x="1824760" y="3346347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12" name="Straight Connector 611">
              <a:extLst>
                <a:ext uri="{FF2B5EF4-FFF2-40B4-BE49-F238E27FC236}">
                  <a16:creationId xmlns:a16="http://schemas.microsoft.com/office/drawing/2014/main" id="{268F6359-1763-5449-8422-C1BCE6081DCD}"/>
                </a:ext>
              </a:extLst>
            </p:cNvPr>
            <p:cNvCxnSpPr>
              <a:cxnSpLocks/>
              <a:stCxn id="614" idx="0"/>
            </p:cNvCxnSpPr>
            <p:nvPr/>
          </p:nvCxnSpPr>
          <p:spPr>
            <a:xfrm>
              <a:off x="2031168" y="3692028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3" name="Straight Connector 612">
              <a:extLst>
                <a:ext uri="{FF2B5EF4-FFF2-40B4-BE49-F238E27FC236}">
                  <a16:creationId xmlns:a16="http://schemas.microsoft.com/office/drawing/2014/main" id="{0FC3AA3E-E280-A74D-9C03-994E234DEE3E}"/>
                </a:ext>
              </a:extLst>
            </p:cNvPr>
            <p:cNvCxnSpPr>
              <a:cxnSpLocks/>
              <a:endCxn id="609" idx="1"/>
            </p:cNvCxnSpPr>
            <p:nvPr/>
          </p:nvCxnSpPr>
          <p:spPr>
            <a:xfrm flipV="1">
              <a:off x="2035695" y="383788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4" name="Oval 613">
              <a:extLst>
                <a:ext uri="{FF2B5EF4-FFF2-40B4-BE49-F238E27FC236}">
                  <a16:creationId xmlns:a16="http://schemas.microsoft.com/office/drawing/2014/main" id="{44FE1198-5C06-2F40-B5DA-1777F5B92A12}"/>
                </a:ext>
              </a:extLst>
            </p:cNvPr>
            <p:cNvSpPr/>
            <p:nvPr/>
          </p:nvSpPr>
          <p:spPr>
            <a:xfrm flipV="1">
              <a:off x="1893392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15" name="Elbow Connector 614">
              <a:extLst>
                <a:ext uri="{FF2B5EF4-FFF2-40B4-BE49-F238E27FC236}">
                  <a16:creationId xmlns:a16="http://schemas.microsoft.com/office/drawing/2014/main" id="{202F4161-C57A-2547-AD8A-3A0F7B8016AA}"/>
                </a:ext>
              </a:extLst>
            </p:cNvPr>
            <p:cNvCxnSpPr>
              <a:cxnSpLocks/>
              <a:stCxn id="609" idx="3"/>
            </p:cNvCxnSpPr>
            <p:nvPr/>
          </p:nvCxnSpPr>
          <p:spPr>
            <a:xfrm flipV="1">
              <a:off x="2557519" y="3554251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" name="Elbow Connector 615">
              <a:extLst>
                <a:ext uri="{FF2B5EF4-FFF2-40B4-BE49-F238E27FC236}">
                  <a16:creationId xmlns:a16="http://schemas.microsoft.com/office/drawing/2014/main" id="{42404AD2-9075-F441-BF05-5608AE27E67E}"/>
                </a:ext>
              </a:extLst>
            </p:cNvPr>
            <p:cNvCxnSpPr>
              <a:cxnSpLocks/>
              <a:stCxn id="610" idx="3"/>
            </p:cNvCxnSpPr>
            <p:nvPr/>
          </p:nvCxnSpPr>
          <p:spPr>
            <a:xfrm flipV="1">
              <a:off x="3322894" y="3554253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Elbow Connector 616">
              <a:extLst>
                <a:ext uri="{FF2B5EF4-FFF2-40B4-BE49-F238E27FC236}">
                  <a16:creationId xmlns:a16="http://schemas.microsoft.com/office/drawing/2014/main" id="{48F937F8-5341-244D-8E33-A4D0F72195FB}"/>
                </a:ext>
              </a:extLst>
            </p:cNvPr>
            <p:cNvCxnSpPr>
              <a:cxnSpLocks/>
              <a:endCxn id="610" idx="1"/>
            </p:cNvCxnSpPr>
            <p:nvPr/>
          </p:nvCxnSpPr>
          <p:spPr>
            <a:xfrm rot="16200000" flipH="1">
              <a:off x="2732147" y="3610400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Straight Connector 617">
              <a:extLst>
                <a:ext uri="{FF2B5EF4-FFF2-40B4-BE49-F238E27FC236}">
                  <a16:creationId xmlns:a16="http://schemas.microsoft.com/office/drawing/2014/main" id="{AE45F4D8-421C-8F45-B718-8E8FFDBF2D9B}"/>
                </a:ext>
              </a:extLst>
            </p:cNvPr>
            <p:cNvCxnSpPr>
              <a:cxnSpLocks/>
              <a:stCxn id="614" idx="6"/>
              <a:endCxn id="619" idx="2"/>
            </p:cNvCxnSpPr>
            <p:nvPr/>
          </p:nvCxnSpPr>
          <p:spPr>
            <a:xfrm>
              <a:off x="2168944" y="3554251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9" name="Oval 618">
              <a:extLst>
                <a:ext uri="{FF2B5EF4-FFF2-40B4-BE49-F238E27FC236}">
                  <a16:creationId xmlns:a16="http://schemas.microsoft.com/office/drawing/2014/main" id="{91A9A5A6-2954-6F46-A5E2-FBEC5F9F218E}"/>
                </a:ext>
              </a:extLst>
            </p:cNvPr>
            <p:cNvSpPr/>
            <p:nvPr/>
          </p:nvSpPr>
          <p:spPr>
            <a:xfrm flipV="1">
              <a:off x="3585335" y="341647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20" name="Rectangle 619">
              <a:extLst>
                <a:ext uri="{FF2B5EF4-FFF2-40B4-BE49-F238E27FC236}">
                  <a16:creationId xmlns:a16="http://schemas.microsoft.com/office/drawing/2014/main" id="{0A47A028-5E75-F342-9A0E-A4617C73D4C5}"/>
                </a:ext>
              </a:extLst>
            </p:cNvPr>
            <p:cNvSpPr/>
            <p:nvPr/>
          </p:nvSpPr>
          <p:spPr>
            <a:xfrm flipV="1">
              <a:off x="7390638" y="370628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21" name="Arc 620">
              <a:extLst>
                <a:ext uri="{FF2B5EF4-FFF2-40B4-BE49-F238E27FC236}">
                  <a16:creationId xmlns:a16="http://schemas.microsoft.com/office/drawing/2014/main" id="{C19CF378-5023-1F45-A0DE-66383E7ECB9A}"/>
                </a:ext>
              </a:extLst>
            </p:cNvPr>
            <p:cNvSpPr/>
            <p:nvPr/>
          </p:nvSpPr>
          <p:spPr>
            <a:xfrm flipV="1">
              <a:off x="6921074" y="334634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22" name="Straight Connector 621">
              <a:extLst>
                <a:ext uri="{FF2B5EF4-FFF2-40B4-BE49-F238E27FC236}">
                  <a16:creationId xmlns:a16="http://schemas.microsoft.com/office/drawing/2014/main" id="{FC946703-AE59-BA45-85D1-3BFF5977199E}"/>
                </a:ext>
              </a:extLst>
            </p:cNvPr>
            <p:cNvCxnSpPr>
              <a:cxnSpLocks/>
              <a:endCxn id="620" idx="1"/>
            </p:cNvCxnSpPr>
            <p:nvPr/>
          </p:nvCxnSpPr>
          <p:spPr>
            <a:xfrm flipV="1">
              <a:off x="7132009" y="3837880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3" name="Elbow Connector 622">
              <a:extLst>
                <a:ext uri="{FF2B5EF4-FFF2-40B4-BE49-F238E27FC236}">
                  <a16:creationId xmlns:a16="http://schemas.microsoft.com/office/drawing/2014/main" id="{0B2B52D6-8DAC-3642-A0FC-88F70053F6C7}"/>
                </a:ext>
              </a:extLst>
            </p:cNvPr>
            <p:cNvCxnSpPr>
              <a:cxnSpLocks/>
              <a:stCxn id="620" idx="3"/>
            </p:cNvCxnSpPr>
            <p:nvPr/>
          </p:nvCxnSpPr>
          <p:spPr>
            <a:xfrm flipV="1">
              <a:off x="7653832" y="355425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4" name="Straight Connector 623">
              <a:extLst>
                <a:ext uri="{FF2B5EF4-FFF2-40B4-BE49-F238E27FC236}">
                  <a16:creationId xmlns:a16="http://schemas.microsoft.com/office/drawing/2014/main" id="{F6965128-5DAB-EF44-8191-9F799AB3E4AF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8" y="3554250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5" name="Oval 624">
              <a:extLst>
                <a:ext uri="{FF2B5EF4-FFF2-40B4-BE49-F238E27FC236}">
                  <a16:creationId xmlns:a16="http://schemas.microsoft.com/office/drawing/2014/main" id="{05CF0D75-ECD1-4C48-AE4A-DCC513E79BBF}"/>
                </a:ext>
              </a:extLst>
            </p:cNvPr>
            <p:cNvSpPr/>
            <p:nvPr/>
          </p:nvSpPr>
          <p:spPr>
            <a:xfrm flipV="1">
              <a:off x="8681648" y="341647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26" name="Straight Connector 625">
              <a:extLst>
                <a:ext uri="{FF2B5EF4-FFF2-40B4-BE49-F238E27FC236}">
                  <a16:creationId xmlns:a16="http://schemas.microsoft.com/office/drawing/2014/main" id="{F1EDA486-1B3A-3143-BE77-F9A07176205B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3" y="3554251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7" name="Oval 626">
              <a:extLst>
                <a:ext uri="{FF2B5EF4-FFF2-40B4-BE49-F238E27FC236}">
                  <a16:creationId xmlns:a16="http://schemas.microsoft.com/office/drawing/2014/main" id="{70BCE28A-F0B4-B04F-A212-EE3C29532A1E}"/>
                </a:ext>
              </a:extLst>
            </p:cNvPr>
            <p:cNvSpPr/>
            <p:nvPr/>
          </p:nvSpPr>
          <p:spPr>
            <a:xfrm>
              <a:off x="8053407" y="35206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28" name="Oval 627">
              <a:extLst>
                <a:ext uri="{FF2B5EF4-FFF2-40B4-BE49-F238E27FC236}">
                  <a16:creationId xmlns:a16="http://schemas.microsoft.com/office/drawing/2014/main" id="{7C959401-F9B6-734D-8878-C70FAB329E41}"/>
                </a:ext>
              </a:extLst>
            </p:cNvPr>
            <p:cNvSpPr/>
            <p:nvPr/>
          </p:nvSpPr>
          <p:spPr>
            <a:xfrm>
              <a:off x="8213077" y="35206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29" name="Oval 628">
              <a:extLst>
                <a:ext uri="{FF2B5EF4-FFF2-40B4-BE49-F238E27FC236}">
                  <a16:creationId xmlns:a16="http://schemas.microsoft.com/office/drawing/2014/main" id="{3AC5CE19-6942-264A-9D05-3670A6A074A0}"/>
                </a:ext>
              </a:extLst>
            </p:cNvPr>
            <p:cNvSpPr/>
            <p:nvPr/>
          </p:nvSpPr>
          <p:spPr>
            <a:xfrm>
              <a:off x="8370731" y="352062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30" name="Google Shape;399;p3">
              <a:extLst>
                <a:ext uri="{FF2B5EF4-FFF2-40B4-BE49-F238E27FC236}">
                  <a16:creationId xmlns:a16="http://schemas.microsoft.com/office/drawing/2014/main" id="{8C00EABC-4524-5743-9641-88E45DAB019B}"/>
                </a:ext>
              </a:extLst>
            </p:cNvPr>
            <p:cNvSpPr/>
            <p:nvPr/>
          </p:nvSpPr>
          <p:spPr>
            <a:xfrm rot="16200000">
              <a:off x="1311652" y="3398765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631" name="Straight Connector 630">
              <a:extLst>
                <a:ext uri="{FF2B5EF4-FFF2-40B4-BE49-F238E27FC236}">
                  <a16:creationId xmlns:a16="http://schemas.microsoft.com/office/drawing/2014/main" id="{5B5A0183-EF93-6246-99E3-1A24AB7AB1BC}"/>
                </a:ext>
              </a:extLst>
            </p:cNvPr>
            <p:cNvCxnSpPr>
              <a:cxnSpLocks/>
              <a:stCxn id="630" idx="2"/>
            </p:cNvCxnSpPr>
            <p:nvPr/>
          </p:nvCxnSpPr>
          <p:spPr>
            <a:xfrm>
              <a:off x="1623148" y="3552774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2" name="TextBox 631">
              <a:extLst>
                <a:ext uri="{FF2B5EF4-FFF2-40B4-BE49-F238E27FC236}">
                  <a16:creationId xmlns:a16="http://schemas.microsoft.com/office/drawing/2014/main" id="{58B1C90E-8A1F-AF49-BA44-F173C4F3BA6D}"/>
                </a:ext>
              </a:extLst>
            </p:cNvPr>
            <p:cNvSpPr txBox="1"/>
            <p:nvPr/>
          </p:nvSpPr>
          <p:spPr>
            <a:xfrm>
              <a:off x="122549" y="3337345"/>
              <a:ext cx="10711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located</a:t>
              </a:r>
            </a:p>
          </p:txBody>
        </p:sp>
        <p:cxnSp>
          <p:nvCxnSpPr>
            <p:cNvPr id="634" name="Straight Connector 633">
              <a:extLst>
                <a:ext uri="{FF2B5EF4-FFF2-40B4-BE49-F238E27FC236}">
                  <a16:creationId xmlns:a16="http://schemas.microsoft.com/office/drawing/2014/main" id="{4996B5DF-6970-8B40-99CF-40CFB44DDA87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5" name="Rectangle 634">
              <a:extLst>
                <a:ext uri="{FF2B5EF4-FFF2-40B4-BE49-F238E27FC236}">
                  <a16:creationId xmlns:a16="http://schemas.microsoft.com/office/drawing/2014/main" id="{7C27FF3A-9926-1F49-84B2-FC55EF6B60B0}"/>
                </a:ext>
              </a:extLst>
            </p:cNvPr>
            <p:cNvSpPr/>
            <p:nvPr/>
          </p:nvSpPr>
          <p:spPr>
            <a:xfrm flipV="1">
              <a:off x="9089407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36" name="Diamond 635">
              <a:extLst>
                <a:ext uri="{FF2B5EF4-FFF2-40B4-BE49-F238E27FC236}">
                  <a16:creationId xmlns:a16="http://schemas.microsoft.com/office/drawing/2014/main" id="{A94F4FF6-F79D-924E-AB25-3698A136E14C}"/>
                </a:ext>
              </a:extLst>
            </p:cNvPr>
            <p:cNvSpPr/>
            <p:nvPr/>
          </p:nvSpPr>
          <p:spPr>
            <a:xfrm flipV="1">
              <a:off x="9754710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37" name="Arc 636">
              <a:extLst>
                <a:ext uri="{FF2B5EF4-FFF2-40B4-BE49-F238E27FC236}">
                  <a16:creationId xmlns:a16="http://schemas.microsoft.com/office/drawing/2014/main" id="{C6D45C10-B581-DD45-8C59-40EDDAD0CB0E}"/>
                </a:ext>
              </a:extLst>
            </p:cNvPr>
            <p:cNvSpPr/>
            <p:nvPr/>
          </p:nvSpPr>
          <p:spPr>
            <a:xfrm flipV="1">
              <a:off x="8619843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38" name="Straight Connector 637">
              <a:extLst>
                <a:ext uri="{FF2B5EF4-FFF2-40B4-BE49-F238E27FC236}">
                  <a16:creationId xmlns:a16="http://schemas.microsoft.com/office/drawing/2014/main" id="{97BD1483-15AD-3746-A9C7-B71DA676B736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9" name="Straight Connector 638">
              <a:extLst>
                <a:ext uri="{FF2B5EF4-FFF2-40B4-BE49-F238E27FC236}">
                  <a16:creationId xmlns:a16="http://schemas.microsoft.com/office/drawing/2014/main" id="{2533E41C-92E4-0E49-8BE6-32CE6920E2BE}"/>
                </a:ext>
              </a:extLst>
            </p:cNvPr>
            <p:cNvCxnSpPr>
              <a:cxnSpLocks/>
              <a:endCxn id="635" idx="1"/>
            </p:cNvCxnSpPr>
            <p:nvPr/>
          </p:nvCxnSpPr>
          <p:spPr>
            <a:xfrm flipV="1">
              <a:off x="8830778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0" name="Elbow Connector 639">
              <a:extLst>
                <a:ext uri="{FF2B5EF4-FFF2-40B4-BE49-F238E27FC236}">
                  <a16:creationId xmlns:a16="http://schemas.microsoft.com/office/drawing/2014/main" id="{3D06FB9C-44E6-0C48-8D3F-77F774AFBC09}"/>
                </a:ext>
              </a:extLst>
            </p:cNvPr>
            <p:cNvCxnSpPr>
              <a:cxnSpLocks/>
              <a:stCxn id="635" idx="3"/>
            </p:cNvCxnSpPr>
            <p:nvPr/>
          </p:nvCxnSpPr>
          <p:spPr>
            <a:xfrm flipV="1">
              <a:off x="9352601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" name="Elbow Connector 640">
              <a:extLst>
                <a:ext uri="{FF2B5EF4-FFF2-40B4-BE49-F238E27FC236}">
                  <a16:creationId xmlns:a16="http://schemas.microsoft.com/office/drawing/2014/main" id="{65DEF23D-3954-AC4E-979C-1373423DEF9D}"/>
                </a:ext>
              </a:extLst>
            </p:cNvPr>
            <p:cNvCxnSpPr>
              <a:cxnSpLocks/>
              <a:stCxn id="636" idx="3"/>
            </p:cNvCxnSpPr>
            <p:nvPr/>
          </p:nvCxnSpPr>
          <p:spPr>
            <a:xfrm flipV="1">
              <a:off x="10117976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2" name="Elbow Connector 641">
              <a:extLst>
                <a:ext uri="{FF2B5EF4-FFF2-40B4-BE49-F238E27FC236}">
                  <a16:creationId xmlns:a16="http://schemas.microsoft.com/office/drawing/2014/main" id="{F192A8CC-99A3-2840-B4E5-30C4F3592826}"/>
                </a:ext>
              </a:extLst>
            </p:cNvPr>
            <p:cNvCxnSpPr>
              <a:cxnSpLocks/>
              <a:endCxn id="636" idx="1"/>
            </p:cNvCxnSpPr>
            <p:nvPr/>
          </p:nvCxnSpPr>
          <p:spPr>
            <a:xfrm rot="16200000" flipH="1">
              <a:off x="9527229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3" name="Straight Connector 642">
              <a:extLst>
                <a:ext uri="{FF2B5EF4-FFF2-40B4-BE49-F238E27FC236}">
                  <a16:creationId xmlns:a16="http://schemas.microsoft.com/office/drawing/2014/main" id="{77E675B4-D8CF-E342-AEAD-A2630356E993}"/>
                </a:ext>
              </a:extLst>
            </p:cNvPr>
            <p:cNvCxnSpPr>
              <a:cxnSpLocks/>
              <a:endCxn id="644" idx="2"/>
            </p:cNvCxnSpPr>
            <p:nvPr/>
          </p:nvCxnSpPr>
          <p:spPr>
            <a:xfrm>
              <a:off x="8964027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4" name="Oval 643">
              <a:extLst>
                <a:ext uri="{FF2B5EF4-FFF2-40B4-BE49-F238E27FC236}">
                  <a16:creationId xmlns:a16="http://schemas.microsoft.com/office/drawing/2014/main" id="{AF6C1B94-ED79-024B-AB22-8E94D874B314}"/>
                </a:ext>
              </a:extLst>
            </p:cNvPr>
            <p:cNvSpPr/>
            <p:nvPr/>
          </p:nvSpPr>
          <p:spPr>
            <a:xfrm flipV="1">
              <a:off x="10380417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45" name="Rectangle 644">
              <a:extLst>
                <a:ext uri="{FF2B5EF4-FFF2-40B4-BE49-F238E27FC236}">
                  <a16:creationId xmlns:a16="http://schemas.microsoft.com/office/drawing/2014/main" id="{85B10569-C08E-AB4D-BEC5-1CF552AEE160}"/>
                </a:ext>
              </a:extLst>
            </p:cNvPr>
            <p:cNvSpPr/>
            <p:nvPr/>
          </p:nvSpPr>
          <p:spPr>
            <a:xfrm flipV="1">
              <a:off x="5691865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46" name="Diamond 645">
              <a:extLst>
                <a:ext uri="{FF2B5EF4-FFF2-40B4-BE49-F238E27FC236}">
                  <a16:creationId xmlns:a16="http://schemas.microsoft.com/office/drawing/2014/main" id="{1E883A92-A84A-4A4B-AAC0-04CC308FFC85}"/>
                </a:ext>
              </a:extLst>
            </p:cNvPr>
            <p:cNvSpPr/>
            <p:nvPr/>
          </p:nvSpPr>
          <p:spPr>
            <a:xfrm flipV="1">
              <a:off x="6357168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47" name="Arc 646">
              <a:extLst>
                <a:ext uri="{FF2B5EF4-FFF2-40B4-BE49-F238E27FC236}">
                  <a16:creationId xmlns:a16="http://schemas.microsoft.com/office/drawing/2014/main" id="{FEB58E0D-F125-4B45-AF57-A8CE94693EB8}"/>
                </a:ext>
              </a:extLst>
            </p:cNvPr>
            <p:cNvSpPr/>
            <p:nvPr/>
          </p:nvSpPr>
          <p:spPr>
            <a:xfrm flipV="1">
              <a:off x="5222301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48" name="Straight Connector 647">
              <a:extLst>
                <a:ext uri="{FF2B5EF4-FFF2-40B4-BE49-F238E27FC236}">
                  <a16:creationId xmlns:a16="http://schemas.microsoft.com/office/drawing/2014/main" id="{44F44932-5721-F442-A937-C8E012C7649E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9" name="Straight Connector 648">
              <a:extLst>
                <a:ext uri="{FF2B5EF4-FFF2-40B4-BE49-F238E27FC236}">
                  <a16:creationId xmlns:a16="http://schemas.microsoft.com/office/drawing/2014/main" id="{9066B1A0-A6D8-7B49-A385-AAE05E918621}"/>
                </a:ext>
              </a:extLst>
            </p:cNvPr>
            <p:cNvCxnSpPr>
              <a:cxnSpLocks/>
              <a:endCxn id="645" idx="1"/>
            </p:cNvCxnSpPr>
            <p:nvPr/>
          </p:nvCxnSpPr>
          <p:spPr>
            <a:xfrm flipV="1">
              <a:off x="5433236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0" name="Elbow Connector 649">
              <a:extLst>
                <a:ext uri="{FF2B5EF4-FFF2-40B4-BE49-F238E27FC236}">
                  <a16:creationId xmlns:a16="http://schemas.microsoft.com/office/drawing/2014/main" id="{28BCC855-CBB6-6140-B21B-7579EBF57E4C}"/>
                </a:ext>
              </a:extLst>
            </p:cNvPr>
            <p:cNvCxnSpPr>
              <a:cxnSpLocks/>
              <a:stCxn id="645" idx="3"/>
            </p:cNvCxnSpPr>
            <p:nvPr/>
          </p:nvCxnSpPr>
          <p:spPr>
            <a:xfrm flipV="1">
              <a:off x="5955059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1" name="Elbow Connector 650">
              <a:extLst>
                <a:ext uri="{FF2B5EF4-FFF2-40B4-BE49-F238E27FC236}">
                  <a16:creationId xmlns:a16="http://schemas.microsoft.com/office/drawing/2014/main" id="{41517D41-80EF-5440-8E62-0AD4C5305781}"/>
                </a:ext>
              </a:extLst>
            </p:cNvPr>
            <p:cNvCxnSpPr>
              <a:cxnSpLocks/>
              <a:stCxn id="646" idx="3"/>
            </p:cNvCxnSpPr>
            <p:nvPr/>
          </p:nvCxnSpPr>
          <p:spPr>
            <a:xfrm flipV="1">
              <a:off x="6720435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2" name="Elbow Connector 651">
              <a:extLst>
                <a:ext uri="{FF2B5EF4-FFF2-40B4-BE49-F238E27FC236}">
                  <a16:creationId xmlns:a16="http://schemas.microsoft.com/office/drawing/2014/main" id="{AF342CF9-BB1F-A643-B6AC-C1FD247C5C11}"/>
                </a:ext>
              </a:extLst>
            </p:cNvPr>
            <p:cNvCxnSpPr>
              <a:cxnSpLocks/>
              <a:endCxn id="646" idx="1"/>
            </p:cNvCxnSpPr>
            <p:nvPr/>
          </p:nvCxnSpPr>
          <p:spPr>
            <a:xfrm rot="16200000" flipH="1">
              <a:off x="6129687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3" name="Straight Connector 652">
              <a:extLst>
                <a:ext uri="{FF2B5EF4-FFF2-40B4-BE49-F238E27FC236}">
                  <a16:creationId xmlns:a16="http://schemas.microsoft.com/office/drawing/2014/main" id="{66E02DBC-9224-C64F-B7B0-4EDE4C26A72C}"/>
                </a:ext>
              </a:extLst>
            </p:cNvPr>
            <p:cNvCxnSpPr>
              <a:cxnSpLocks/>
              <a:endCxn id="654" idx="2"/>
            </p:cNvCxnSpPr>
            <p:nvPr/>
          </p:nvCxnSpPr>
          <p:spPr>
            <a:xfrm>
              <a:off x="5566485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4" name="Oval 653">
              <a:extLst>
                <a:ext uri="{FF2B5EF4-FFF2-40B4-BE49-F238E27FC236}">
                  <a16:creationId xmlns:a16="http://schemas.microsoft.com/office/drawing/2014/main" id="{56F800A8-1CCA-8F4D-B00E-D1A172101B6B}"/>
                </a:ext>
              </a:extLst>
            </p:cNvPr>
            <p:cNvSpPr/>
            <p:nvPr/>
          </p:nvSpPr>
          <p:spPr>
            <a:xfrm flipV="1">
              <a:off x="6982876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55" name="Rectangle 654">
              <a:extLst>
                <a:ext uri="{FF2B5EF4-FFF2-40B4-BE49-F238E27FC236}">
                  <a16:creationId xmlns:a16="http://schemas.microsoft.com/office/drawing/2014/main" id="{C3E868BF-F779-D14D-8CB5-1513F78891A6}"/>
                </a:ext>
              </a:extLst>
            </p:cNvPr>
            <p:cNvSpPr/>
            <p:nvPr/>
          </p:nvSpPr>
          <p:spPr>
            <a:xfrm flipV="1">
              <a:off x="3993095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56" name="Diamond 655">
              <a:extLst>
                <a:ext uri="{FF2B5EF4-FFF2-40B4-BE49-F238E27FC236}">
                  <a16:creationId xmlns:a16="http://schemas.microsoft.com/office/drawing/2014/main" id="{BD2585FF-8C5F-EA4D-ACD2-43044BF7058C}"/>
                </a:ext>
              </a:extLst>
            </p:cNvPr>
            <p:cNvSpPr/>
            <p:nvPr/>
          </p:nvSpPr>
          <p:spPr>
            <a:xfrm flipV="1">
              <a:off x="4658398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57" name="Arc 656">
              <a:extLst>
                <a:ext uri="{FF2B5EF4-FFF2-40B4-BE49-F238E27FC236}">
                  <a16:creationId xmlns:a16="http://schemas.microsoft.com/office/drawing/2014/main" id="{BA3CDAE6-FD96-E14A-92A6-036E17593225}"/>
                </a:ext>
              </a:extLst>
            </p:cNvPr>
            <p:cNvSpPr/>
            <p:nvPr/>
          </p:nvSpPr>
          <p:spPr>
            <a:xfrm flipV="1">
              <a:off x="3523531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58" name="Straight Connector 657">
              <a:extLst>
                <a:ext uri="{FF2B5EF4-FFF2-40B4-BE49-F238E27FC236}">
                  <a16:creationId xmlns:a16="http://schemas.microsoft.com/office/drawing/2014/main" id="{01CD1AAE-D2A7-2F43-857A-CF16AAE80E70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9" name="Straight Connector 658">
              <a:extLst>
                <a:ext uri="{FF2B5EF4-FFF2-40B4-BE49-F238E27FC236}">
                  <a16:creationId xmlns:a16="http://schemas.microsoft.com/office/drawing/2014/main" id="{75E7A5C2-6FE5-4440-B01F-ACD139399405}"/>
                </a:ext>
              </a:extLst>
            </p:cNvPr>
            <p:cNvCxnSpPr>
              <a:cxnSpLocks/>
              <a:endCxn id="655" idx="1"/>
            </p:cNvCxnSpPr>
            <p:nvPr/>
          </p:nvCxnSpPr>
          <p:spPr>
            <a:xfrm flipV="1">
              <a:off x="3734466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0" name="Elbow Connector 659">
              <a:extLst>
                <a:ext uri="{FF2B5EF4-FFF2-40B4-BE49-F238E27FC236}">
                  <a16:creationId xmlns:a16="http://schemas.microsoft.com/office/drawing/2014/main" id="{6D404817-29FD-E046-8A59-8DAC047F3AEF}"/>
                </a:ext>
              </a:extLst>
            </p:cNvPr>
            <p:cNvCxnSpPr>
              <a:cxnSpLocks/>
              <a:stCxn id="655" idx="3"/>
            </p:cNvCxnSpPr>
            <p:nvPr/>
          </p:nvCxnSpPr>
          <p:spPr>
            <a:xfrm flipV="1">
              <a:off x="4256289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1" name="Elbow Connector 660">
              <a:extLst>
                <a:ext uri="{FF2B5EF4-FFF2-40B4-BE49-F238E27FC236}">
                  <a16:creationId xmlns:a16="http://schemas.microsoft.com/office/drawing/2014/main" id="{25EDBCE1-93BB-794D-A33A-659404857083}"/>
                </a:ext>
              </a:extLst>
            </p:cNvPr>
            <p:cNvCxnSpPr>
              <a:cxnSpLocks/>
              <a:stCxn id="656" idx="3"/>
            </p:cNvCxnSpPr>
            <p:nvPr/>
          </p:nvCxnSpPr>
          <p:spPr>
            <a:xfrm flipV="1">
              <a:off x="5021664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2" name="Elbow Connector 661">
              <a:extLst>
                <a:ext uri="{FF2B5EF4-FFF2-40B4-BE49-F238E27FC236}">
                  <a16:creationId xmlns:a16="http://schemas.microsoft.com/office/drawing/2014/main" id="{085CEC73-1AAD-024D-8A87-FA8FD0E7CD86}"/>
                </a:ext>
              </a:extLst>
            </p:cNvPr>
            <p:cNvCxnSpPr>
              <a:cxnSpLocks/>
              <a:endCxn id="656" idx="1"/>
            </p:cNvCxnSpPr>
            <p:nvPr/>
          </p:nvCxnSpPr>
          <p:spPr>
            <a:xfrm rot="16200000" flipH="1">
              <a:off x="4430917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3" name="Straight Connector 662">
              <a:extLst>
                <a:ext uri="{FF2B5EF4-FFF2-40B4-BE49-F238E27FC236}">
                  <a16:creationId xmlns:a16="http://schemas.microsoft.com/office/drawing/2014/main" id="{D8D3EFDE-A288-CF4C-AAB1-5302A0935CA4}"/>
                </a:ext>
              </a:extLst>
            </p:cNvPr>
            <p:cNvCxnSpPr>
              <a:cxnSpLocks/>
              <a:endCxn id="664" idx="2"/>
            </p:cNvCxnSpPr>
            <p:nvPr/>
          </p:nvCxnSpPr>
          <p:spPr>
            <a:xfrm>
              <a:off x="3867715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4" name="Oval 663">
              <a:extLst>
                <a:ext uri="{FF2B5EF4-FFF2-40B4-BE49-F238E27FC236}">
                  <a16:creationId xmlns:a16="http://schemas.microsoft.com/office/drawing/2014/main" id="{4B1A00F7-C3EF-0B43-AFF8-1B5D8E8A2C8A}"/>
                </a:ext>
              </a:extLst>
            </p:cNvPr>
            <p:cNvSpPr/>
            <p:nvPr/>
          </p:nvSpPr>
          <p:spPr>
            <a:xfrm flipV="1">
              <a:off x="5284105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65" name="Rectangle 664">
              <a:extLst>
                <a:ext uri="{FF2B5EF4-FFF2-40B4-BE49-F238E27FC236}">
                  <a16:creationId xmlns:a16="http://schemas.microsoft.com/office/drawing/2014/main" id="{CFCF3DE7-7571-6849-B4E0-161087DF8ECC}"/>
                </a:ext>
              </a:extLst>
            </p:cNvPr>
            <p:cNvSpPr/>
            <p:nvPr/>
          </p:nvSpPr>
          <p:spPr>
            <a:xfrm flipV="1">
              <a:off x="2294324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66" name="Diamond 665">
              <a:extLst>
                <a:ext uri="{FF2B5EF4-FFF2-40B4-BE49-F238E27FC236}">
                  <a16:creationId xmlns:a16="http://schemas.microsoft.com/office/drawing/2014/main" id="{25A288CB-D697-D64D-9B00-5C2DE5480121}"/>
                </a:ext>
              </a:extLst>
            </p:cNvPr>
            <p:cNvSpPr/>
            <p:nvPr/>
          </p:nvSpPr>
          <p:spPr>
            <a:xfrm flipV="1">
              <a:off x="2959627" y="4313674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67" name="Arc 666">
              <a:extLst>
                <a:ext uri="{FF2B5EF4-FFF2-40B4-BE49-F238E27FC236}">
                  <a16:creationId xmlns:a16="http://schemas.microsoft.com/office/drawing/2014/main" id="{971B2ECF-AAB2-F741-AD98-064B4DAF4FE7}"/>
                </a:ext>
              </a:extLst>
            </p:cNvPr>
            <p:cNvSpPr/>
            <p:nvPr/>
          </p:nvSpPr>
          <p:spPr>
            <a:xfrm flipV="1">
              <a:off x="1824759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68" name="Straight Connector 667">
              <a:extLst>
                <a:ext uri="{FF2B5EF4-FFF2-40B4-BE49-F238E27FC236}">
                  <a16:creationId xmlns:a16="http://schemas.microsoft.com/office/drawing/2014/main" id="{140D01CB-DFDD-8F45-9CDA-DC7647B6C49D}"/>
                </a:ext>
              </a:extLst>
            </p:cNvPr>
            <p:cNvCxnSpPr>
              <a:cxnSpLocks/>
              <a:stCxn id="670" idx="0"/>
            </p:cNvCxnSpPr>
            <p:nvPr/>
          </p:nvCxnSpPr>
          <p:spPr>
            <a:xfrm>
              <a:off x="2031167" y="434945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9" name="Straight Connector 668">
              <a:extLst>
                <a:ext uri="{FF2B5EF4-FFF2-40B4-BE49-F238E27FC236}">
                  <a16:creationId xmlns:a16="http://schemas.microsoft.com/office/drawing/2014/main" id="{6212FF52-ED8A-D049-B9AD-45EED9FE648A}"/>
                </a:ext>
              </a:extLst>
            </p:cNvPr>
            <p:cNvCxnSpPr>
              <a:cxnSpLocks/>
              <a:endCxn id="665" idx="1"/>
            </p:cNvCxnSpPr>
            <p:nvPr/>
          </p:nvCxnSpPr>
          <p:spPr>
            <a:xfrm flipV="1">
              <a:off x="2035694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0" name="Oval 669">
              <a:extLst>
                <a:ext uri="{FF2B5EF4-FFF2-40B4-BE49-F238E27FC236}">
                  <a16:creationId xmlns:a16="http://schemas.microsoft.com/office/drawing/2014/main" id="{346E1EC2-AA5F-9E44-B791-2D6FE396A796}"/>
                </a:ext>
              </a:extLst>
            </p:cNvPr>
            <p:cNvSpPr/>
            <p:nvPr/>
          </p:nvSpPr>
          <p:spPr>
            <a:xfrm flipV="1">
              <a:off x="1893391" y="407390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71" name="Elbow Connector 670">
              <a:extLst>
                <a:ext uri="{FF2B5EF4-FFF2-40B4-BE49-F238E27FC236}">
                  <a16:creationId xmlns:a16="http://schemas.microsoft.com/office/drawing/2014/main" id="{29767341-CE2A-5D4D-9044-92DB70A5E460}"/>
                </a:ext>
              </a:extLst>
            </p:cNvPr>
            <p:cNvCxnSpPr>
              <a:cxnSpLocks/>
              <a:stCxn id="665" idx="3"/>
            </p:cNvCxnSpPr>
            <p:nvPr/>
          </p:nvCxnSpPr>
          <p:spPr>
            <a:xfrm flipV="1">
              <a:off x="2557518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2" name="Elbow Connector 671">
              <a:extLst>
                <a:ext uri="{FF2B5EF4-FFF2-40B4-BE49-F238E27FC236}">
                  <a16:creationId xmlns:a16="http://schemas.microsoft.com/office/drawing/2014/main" id="{7CFAEB9D-500C-5247-B773-AB9E6477505C}"/>
                </a:ext>
              </a:extLst>
            </p:cNvPr>
            <p:cNvCxnSpPr>
              <a:cxnSpLocks/>
              <a:stCxn id="666" idx="3"/>
            </p:cNvCxnSpPr>
            <p:nvPr/>
          </p:nvCxnSpPr>
          <p:spPr>
            <a:xfrm flipV="1">
              <a:off x="3322893" y="4211679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3" name="Elbow Connector 672">
              <a:extLst>
                <a:ext uri="{FF2B5EF4-FFF2-40B4-BE49-F238E27FC236}">
                  <a16:creationId xmlns:a16="http://schemas.microsoft.com/office/drawing/2014/main" id="{809606AA-0E38-824D-AB0D-DA130561F515}"/>
                </a:ext>
              </a:extLst>
            </p:cNvPr>
            <p:cNvCxnSpPr>
              <a:cxnSpLocks/>
              <a:endCxn id="666" idx="1"/>
            </p:cNvCxnSpPr>
            <p:nvPr/>
          </p:nvCxnSpPr>
          <p:spPr>
            <a:xfrm rot="16200000" flipH="1">
              <a:off x="2732146" y="426782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4" name="Straight Connector 673">
              <a:extLst>
                <a:ext uri="{FF2B5EF4-FFF2-40B4-BE49-F238E27FC236}">
                  <a16:creationId xmlns:a16="http://schemas.microsoft.com/office/drawing/2014/main" id="{0E0CDE84-C389-6F4A-9513-4B58A920CA8D}"/>
                </a:ext>
              </a:extLst>
            </p:cNvPr>
            <p:cNvCxnSpPr>
              <a:cxnSpLocks/>
              <a:stCxn id="670" idx="6"/>
              <a:endCxn id="675" idx="2"/>
            </p:cNvCxnSpPr>
            <p:nvPr/>
          </p:nvCxnSpPr>
          <p:spPr>
            <a:xfrm>
              <a:off x="2168943" y="4211677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5" name="Oval 674">
              <a:extLst>
                <a:ext uri="{FF2B5EF4-FFF2-40B4-BE49-F238E27FC236}">
                  <a16:creationId xmlns:a16="http://schemas.microsoft.com/office/drawing/2014/main" id="{2D168D23-47C5-8844-B191-58851F43220E}"/>
                </a:ext>
              </a:extLst>
            </p:cNvPr>
            <p:cNvSpPr/>
            <p:nvPr/>
          </p:nvSpPr>
          <p:spPr>
            <a:xfrm flipV="1">
              <a:off x="3585334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B52C486D-EC71-8247-A103-F67B96F102E5}"/>
                </a:ext>
              </a:extLst>
            </p:cNvPr>
            <p:cNvSpPr/>
            <p:nvPr/>
          </p:nvSpPr>
          <p:spPr>
            <a:xfrm flipV="1">
              <a:off x="7390637" y="436370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77" name="Arc 676">
              <a:extLst>
                <a:ext uri="{FF2B5EF4-FFF2-40B4-BE49-F238E27FC236}">
                  <a16:creationId xmlns:a16="http://schemas.microsoft.com/office/drawing/2014/main" id="{1F9257CD-9660-BE40-BE24-4221A04A5934}"/>
                </a:ext>
              </a:extLst>
            </p:cNvPr>
            <p:cNvSpPr/>
            <p:nvPr/>
          </p:nvSpPr>
          <p:spPr>
            <a:xfrm flipV="1">
              <a:off x="6921073" y="400377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78" name="Straight Connector 677">
              <a:extLst>
                <a:ext uri="{FF2B5EF4-FFF2-40B4-BE49-F238E27FC236}">
                  <a16:creationId xmlns:a16="http://schemas.microsoft.com/office/drawing/2014/main" id="{742BEDA3-91B3-2D4C-A6B5-D8B8DCE3D55A}"/>
                </a:ext>
              </a:extLst>
            </p:cNvPr>
            <p:cNvCxnSpPr>
              <a:cxnSpLocks/>
              <a:endCxn id="676" idx="1"/>
            </p:cNvCxnSpPr>
            <p:nvPr/>
          </p:nvCxnSpPr>
          <p:spPr>
            <a:xfrm flipV="1">
              <a:off x="7132008" y="449530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9" name="Elbow Connector 678">
              <a:extLst>
                <a:ext uri="{FF2B5EF4-FFF2-40B4-BE49-F238E27FC236}">
                  <a16:creationId xmlns:a16="http://schemas.microsoft.com/office/drawing/2014/main" id="{9DB28D42-BCB1-F54E-AB9D-A9BC90DE45FA}"/>
                </a:ext>
              </a:extLst>
            </p:cNvPr>
            <p:cNvCxnSpPr>
              <a:cxnSpLocks/>
              <a:stCxn id="676" idx="3"/>
            </p:cNvCxnSpPr>
            <p:nvPr/>
          </p:nvCxnSpPr>
          <p:spPr>
            <a:xfrm flipV="1">
              <a:off x="7653831" y="421167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0" name="Straight Connector 679">
              <a:extLst>
                <a:ext uri="{FF2B5EF4-FFF2-40B4-BE49-F238E27FC236}">
                  <a16:creationId xmlns:a16="http://schemas.microsoft.com/office/drawing/2014/main" id="{7D623BD6-0C7D-8F4C-B4D4-05422007B6FB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4211677"/>
              <a:ext cx="733828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1" name="Oval 680">
              <a:extLst>
                <a:ext uri="{FF2B5EF4-FFF2-40B4-BE49-F238E27FC236}">
                  <a16:creationId xmlns:a16="http://schemas.microsoft.com/office/drawing/2014/main" id="{C9BD962D-ACB9-D14D-823B-DECB57144508}"/>
                </a:ext>
              </a:extLst>
            </p:cNvPr>
            <p:cNvSpPr/>
            <p:nvPr/>
          </p:nvSpPr>
          <p:spPr>
            <a:xfrm flipV="1">
              <a:off x="8681647" y="407390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82" name="Straight Connector 681">
              <a:extLst>
                <a:ext uri="{FF2B5EF4-FFF2-40B4-BE49-F238E27FC236}">
                  <a16:creationId xmlns:a16="http://schemas.microsoft.com/office/drawing/2014/main" id="{02A50266-06AC-2A45-901A-89A898F85BDD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4211678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3" name="Oval 682">
              <a:extLst>
                <a:ext uri="{FF2B5EF4-FFF2-40B4-BE49-F238E27FC236}">
                  <a16:creationId xmlns:a16="http://schemas.microsoft.com/office/drawing/2014/main" id="{27BC6E40-AED0-174E-8955-AA67581059BC}"/>
                </a:ext>
              </a:extLst>
            </p:cNvPr>
            <p:cNvSpPr/>
            <p:nvPr/>
          </p:nvSpPr>
          <p:spPr>
            <a:xfrm>
              <a:off x="8053406" y="417805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84" name="Oval 683">
              <a:extLst>
                <a:ext uri="{FF2B5EF4-FFF2-40B4-BE49-F238E27FC236}">
                  <a16:creationId xmlns:a16="http://schemas.microsoft.com/office/drawing/2014/main" id="{43A635FD-B667-3642-81EA-81436732DC6B}"/>
                </a:ext>
              </a:extLst>
            </p:cNvPr>
            <p:cNvSpPr/>
            <p:nvPr/>
          </p:nvSpPr>
          <p:spPr>
            <a:xfrm>
              <a:off x="8213076" y="417805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85" name="Oval 684">
              <a:extLst>
                <a:ext uri="{FF2B5EF4-FFF2-40B4-BE49-F238E27FC236}">
                  <a16:creationId xmlns:a16="http://schemas.microsoft.com/office/drawing/2014/main" id="{EE1CEA90-A423-264E-8F4C-7C9F65CD29B9}"/>
                </a:ext>
              </a:extLst>
            </p:cNvPr>
            <p:cNvSpPr/>
            <p:nvPr/>
          </p:nvSpPr>
          <p:spPr>
            <a:xfrm>
              <a:off x="8370730" y="417805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86" name="Google Shape;399;p3">
              <a:extLst>
                <a:ext uri="{FF2B5EF4-FFF2-40B4-BE49-F238E27FC236}">
                  <a16:creationId xmlns:a16="http://schemas.microsoft.com/office/drawing/2014/main" id="{7629918E-FEF3-D240-B1DC-0473DE3EC041}"/>
                </a:ext>
              </a:extLst>
            </p:cNvPr>
            <p:cNvSpPr/>
            <p:nvPr/>
          </p:nvSpPr>
          <p:spPr>
            <a:xfrm rot="16200000">
              <a:off x="1311651" y="4057669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687" name="Straight Connector 686">
              <a:extLst>
                <a:ext uri="{FF2B5EF4-FFF2-40B4-BE49-F238E27FC236}">
                  <a16:creationId xmlns:a16="http://schemas.microsoft.com/office/drawing/2014/main" id="{870EAD68-2794-364C-B9C7-90CAA30D3BE1}"/>
                </a:ext>
              </a:extLst>
            </p:cNvPr>
            <p:cNvCxnSpPr>
              <a:cxnSpLocks/>
              <a:stCxn id="686" idx="2"/>
            </p:cNvCxnSpPr>
            <p:nvPr/>
          </p:nvCxnSpPr>
          <p:spPr>
            <a:xfrm>
              <a:off x="1623147" y="4211678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8" name="TextBox 687">
              <a:extLst>
                <a:ext uri="{FF2B5EF4-FFF2-40B4-BE49-F238E27FC236}">
                  <a16:creationId xmlns:a16="http://schemas.microsoft.com/office/drawing/2014/main" id="{33A459F4-9436-494F-AA73-EA1E5A7DB5EC}"/>
                </a:ext>
              </a:extLst>
            </p:cNvPr>
            <p:cNvSpPr txBox="1"/>
            <p:nvPr/>
          </p:nvSpPr>
          <p:spPr>
            <a:xfrm>
              <a:off x="770159" y="3996306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</a:t>
              </a:r>
            </a:p>
          </p:txBody>
        </p:sp>
        <p:cxnSp>
          <p:nvCxnSpPr>
            <p:cNvPr id="690" name="Straight Connector 689">
              <a:extLst>
                <a:ext uri="{FF2B5EF4-FFF2-40B4-BE49-F238E27FC236}">
                  <a16:creationId xmlns:a16="http://schemas.microsoft.com/office/drawing/2014/main" id="{706E1F4F-2418-354D-8ABC-EBFE1E4BF403}"/>
                </a:ext>
              </a:extLst>
            </p:cNvPr>
            <p:cNvCxnSpPr>
              <a:cxnSpLocks/>
            </p:cNvCxnSpPr>
            <p:nvPr/>
          </p:nvCxnSpPr>
          <p:spPr>
            <a:xfrm>
              <a:off x="7127481" y="500687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57006D9B-7D1A-F947-A277-C0223D612BC4}"/>
                </a:ext>
              </a:extLst>
            </p:cNvPr>
            <p:cNvSpPr/>
            <p:nvPr/>
          </p:nvSpPr>
          <p:spPr>
            <a:xfrm flipV="1">
              <a:off x="9089407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92" name="Diamond 691">
              <a:extLst>
                <a:ext uri="{FF2B5EF4-FFF2-40B4-BE49-F238E27FC236}">
                  <a16:creationId xmlns:a16="http://schemas.microsoft.com/office/drawing/2014/main" id="{09D9A23D-0E9F-364D-9654-CDDA9CF9653B}"/>
                </a:ext>
              </a:extLst>
            </p:cNvPr>
            <p:cNvSpPr/>
            <p:nvPr/>
          </p:nvSpPr>
          <p:spPr>
            <a:xfrm flipV="1">
              <a:off x="9754710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93" name="Arc 692">
              <a:extLst>
                <a:ext uri="{FF2B5EF4-FFF2-40B4-BE49-F238E27FC236}">
                  <a16:creationId xmlns:a16="http://schemas.microsoft.com/office/drawing/2014/main" id="{F537A10F-B9F4-7B41-B78F-01C558FEB5C9}"/>
                </a:ext>
              </a:extLst>
            </p:cNvPr>
            <p:cNvSpPr/>
            <p:nvPr/>
          </p:nvSpPr>
          <p:spPr>
            <a:xfrm flipV="1">
              <a:off x="8619843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694" name="Straight Connector 693">
              <a:extLst>
                <a:ext uri="{FF2B5EF4-FFF2-40B4-BE49-F238E27FC236}">
                  <a16:creationId xmlns:a16="http://schemas.microsoft.com/office/drawing/2014/main" id="{AEF498A3-9537-2046-9A1F-4BE63AEE3621}"/>
                </a:ext>
              </a:extLst>
            </p:cNvPr>
            <p:cNvCxnSpPr>
              <a:cxnSpLocks/>
            </p:cNvCxnSpPr>
            <p:nvPr/>
          </p:nvCxnSpPr>
          <p:spPr>
            <a:xfrm>
              <a:off x="8826251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5" name="Straight Connector 694">
              <a:extLst>
                <a:ext uri="{FF2B5EF4-FFF2-40B4-BE49-F238E27FC236}">
                  <a16:creationId xmlns:a16="http://schemas.microsoft.com/office/drawing/2014/main" id="{C921B4C1-64DB-A44D-BFC7-FDFF0FCE110A}"/>
                </a:ext>
              </a:extLst>
            </p:cNvPr>
            <p:cNvCxnSpPr>
              <a:cxnSpLocks/>
              <a:endCxn id="691" idx="1"/>
            </p:cNvCxnSpPr>
            <p:nvPr/>
          </p:nvCxnSpPr>
          <p:spPr>
            <a:xfrm flipV="1">
              <a:off x="8830778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6" name="Elbow Connector 695">
              <a:extLst>
                <a:ext uri="{FF2B5EF4-FFF2-40B4-BE49-F238E27FC236}">
                  <a16:creationId xmlns:a16="http://schemas.microsoft.com/office/drawing/2014/main" id="{F64878E2-0EC9-0244-BEB6-CA9E20CBCCDD}"/>
                </a:ext>
              </a:extLst>
            </p:cNvPr>
            <p:cNvCxnSpPr>
              <a:cxnSpLocks/>
              <a:stCxn id="691" idx="3"/>
            </p:cNvCxnSpPr>
            <p:nvPr/>
          </p:nvCxnSpPr>
          <p:spPr>
            <a:xfrm flipV="1">
              <a:off x="9352601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7" name="Elbow Connector 696">
              <a:extLst>
                <a:ext uri="{FF2B5EF4-FFF2-40B4-BE49-F238E27FC236}">
                  <a16:creationId xmlns:a16="http://schemas.microsoft.com/office/drawing/2014/main" id="{CD9FC811-FCC1-2B43-8BC8-989B9D57C034}"/>
                </a:ext>
              </a:extLst>
            </p:cNvPr>
            <p:cNvCxnSpPr>
              <a:cxnSpLocks/>
              <a:stCxn id="692" idx="3"/>
            </p:cNvCxnSpPr>
            <p:nvPr/>
          </p:nvCxnSpPr>
          <p:spPr>
            <a:xfrm flipV="1">
              <a:off x="10117976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8" name="Elbow Connector 697">
              <a:extLst>
                <a:ext uri="{FF2B5EF4-FFF2-40B4-BE49-F238E27FC236}">
                  <a16:creationId xmlns:a16="http://schemas.microsoft.com/office/drawing/2014/main" id="{8B217BAE-3C4E-D94E-B7B6-FACF0EC20970}"/>
                </a:ext>
              </a:extLst>
            </p:cNvPr>
            <p:cNvCxnSpPr>
              <a:cxnSpLocks/>
              <a:endCxn id="692" idx="1"/>
            </p:cNvCxnSpPr>
            <p:nvPr/>
          </p:nvCxnSpPr>
          <p:spPr>
            <a:xfrm rot="16200000" flipH="1">
              <a:off x="9527229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Straight Connector 698">
              <a:extLst>
                <a:ext uri="{FF2B5EF4-FFF2-40B4-BE49-F238E27FC236}">
                  <a16:creationId xmlns:a16="http://schemas.microsoft.com/office/drawing/2014/main" id="{C540D37C-53C4-D849-B1BB-40433374D159}"/>
                </a:ext>
              </a:extLst>
            </p:cNvPr>
            <p:cNvCxnSpPr>
              <a:cxnSpLocks/>
              <a:endCxn id="700" idx="2"/>
            </p:cNvCxnSpPr>
            <p:nvPr/>
          </p:nvCxnSpPr>
          <p:spPr>
            <a:xfrm>
              <a:off x="8964027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0" name="Oval 699">
              <a:extLst>
                <a:ext uri="{FF2B5EF4-FFF2-40B4-BE49-F238E27FC236}">
                  <a16:creationId xmlns:a16="http://schemas.microsoft.com/office/drawing/2014/main" id="{91525D4E-EA60-D84A-9447-ACC355A3EDEA}"/>
                </a:ext>
              </a:extLst>
            </p:cNvPr>
            <p:cNvSpPr/>
            <p:nvPr/>
          </p:nvSpPr>
          <p:spPr>
            <a:xfrm flipV="1">
              <a:off x="10380417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01" name="Rectangle 700">
              <a:extLst>
                <a:ext uri="{FF2B5EF4-FFF2-40B4-BE49-F238E27FC236}">
                  <a16:creationId xmlns:a16="http://schemas.microsoft.com/office/drawing/2014/main" id="{DAC673F5-7E95-E64F-A0F0-358C6738AEDC}"/>
                </a:ext>
              </a:extLst>
            </p:cNvPr>
            <p:cNvSpPr/>
            <p:nvPr/>
          </p:nvSpPr>
          <p:spPr>
            <a:xfrm flipV="1">
              <a:off x="5691865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02" name="Diamond 701">
              <a:extLst>
                <a:ext uri="{FF2B5EF4-FFF2-40B4-BE49-F238E27FC236}">
                  <a16:creationId xmlns:a16="http://schemas.microsoft.com/office/drawing/2014/main" id="{DB265523-1365-C046-9DF7-BC762CADAB3E}"/>
                </a:ext>
              </a:extLst>
            </p:cNvPr>
            <p:cNvSpPr/>
            <p:nvPr/>
          </p:nvSpPr>
          <p:spPr>
            <a:xfrm flipV="1">
              <a:off x="6357168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03" name="Arc 702">
              <a:extLst>
                <a:ext uri="{FF2B5EF4-FFF2-40B4-BE49-F238E27FC236}">
                  <a16:creationId xmlns:a16="http://schemas.microsoft.com/office/drawing/2014/main" id="{B19A0101-5FEA-F343-90C7-F260CDE0F082}"/>
                </a:ext>
              </a:extLst>
            </p:cNvPr>
            <p:cNvSpPr/>
            <p:nvPr/>
          </p:nvSpPr>
          <p:spPr>
            <a:xfrm flipV="1">
              <a:off x="5222301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04" name="Straight Connector 703">
              <a:extLst>
                <a:ext uri="{FF2B5EF4-FFF2-40B4-BE49-F238E27FC236}">
                  <a16:creationId xmlns:a16="http://schemas.microsoft.com/office/drawing/2014/main" id="{8C75C029-0018-1442-AFC8-2D3016464169}"/>
                </a:ext>
              </a:extLst>
            </p:cNvPr>
            <p:cNvCxnSpPr>
              <a:cxnSpLocks/>
            </p:cNvCxnSpPr>
            <p:nvPr/>
          </p:nvCxnSpPr>
          <p:spPr>
            <a:xfrm>
              <a:off x="5428709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Straight Connector 704">
              <a:extLst>
                <a:ext uri="{FF2B5EF4-FFF2-40B4-BE49-F238E27FC236}">
                  <a16:creationId xmlns:a16="http://schemas.microsoft.com/office/drawing/2014/main" id="{44403AC6-2115-294E-BEFA-4698ACA57F06}"/>
                </a:ext>
              </a:extLst>
            </p:cNvPr>
            <p:cNvCxnSpPr>
              <a:cxnSpLocks/>
              <a:endCxn id="701" idx="1"/>
            </p:cNvCxnSpPr>
            <p:nvPr/>
          </p:nvCxnSpPr>
          <p:spPr>
            <a:xfrm flipV="1">
              <a:off x="5433236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6" name="Elbow Connector 705">
              <a:extLst>
                <a:ext uri="{FF2B5EF4-FFF2-40B4-BE49-F238E27FC236}">
                  <a16:creationId xmlns:a16="http://schemas.microsoft.com/office/drawing/2014/main" id="{E1521CDE-FDF2-C749-B9D2-BC7F7832E83B}"/>
                </a:ext>
              </a:extLst>
            </p:cNvPr>
            <p:cNvCxnSpPr>
              <a:cxnSpLocks/>
              <a:stCxn id="701" idx="3"/>
            </p:cNvCxnSpPr>
            <p:nvPr/>
          </p:nvCxnSpPr>
          <p:spPr>
            <a:xfrm flipV="1">
              <a:off x="5955059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7" name="Elbow Connector 706">
              <a:extLst>
                <a:ext uri="{FF2B5EF4-FFF2-40B4-BE49-F238E27FC236}">
                  <a16:creationId xmlns:a16="http://schemas.microsoft.com/office/drawing/2014/main" id="{948BAAC9-C707-6040-BFF9-28D32B759EE0}"/>
                </a:ext>
              </a:extLst>
            </p:cNvPr>
            <p:cNvCxnSpPr>
              <a:cxnSpLocks/>
              <a:stCxn id="702" idx="3"/>
            </p:cNvCxnSpPr>
            <p:nvPr/>
          </p:nvCxnSpPr>
          <p:spPr>
            <a:xfrm flipV="1">
              <a:off x="6720435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8" name="Elbow Connector 707">
              <a:extLst>
                <a:ext uri="{FF2B5EF4-FFF2-40B4-BE49-F238E27FC236}">
                  <a16:creationId xmlns:a16="http://schemas.microsoft.com/office/drawing/2014/main" id="{8743CF85-0715-D74C-80F5-98BF828EA159}"/>
                </a:ext>
              </a:extLst>
            </p:cNvPr>
            <p:cNvCxnSpPr>
              <a:cxnSpLocks/>
              <a:endCxn id="702" idx="1"/>
            </p:cNvCxnSpPr>
            <p:nvPr/>
          </p:nvCxnSpPr>
          <p:spPr>
            <a:xfrm rot="16200000" flipH="1">
              <a:off x="6129687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" name="Straight Connector 708">
              <a:extLst>
                <a:ext uri="{FF2B5EF4-FFF2-40B4-BE49-F238E27FC236}">
                  <a16:creationId xmlns:a16="http://schemas.microsoft.com/office/drawing/2014/main" id="{A69C6A6E-F371-7B4E-902B-AA713813C039}"/>
                </a:ext>
              </a:extLst>
            </p:cNvPr>
            <p:cNvCxnSpPr>
              <a:cxnSpLocks/>
              <a:endCxn id="710" idx="2"/>
            </p:cNvCxnSpPr>
            <p:nvPr/>
          </p:nvCxnSpPr>
          <p:spPr>
            <a:xfrm>
              <a:off x="5566485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0" name="Oval 709">
              <a:extLst>
                <a:ext uri="{FF2B5EF4-FFF2-40B4-BE49-F238E27FC236}">
                  <a16:creationId xmlns:a16="http://schemas.microsoft.com/office/drawing/2014/main" id="{EE22F5D8-16DB-404E-AB47-4457884D6A57}"/>
                </a:ext>
              </a:extLst>
            </p:cNvPr>
            <p:cNvSpPr/>
            <p:nvPr/>
          </p:nvSpPr>
          <p:spPr>
            <a:xfrm flipV="1">
              <a:off x="6982876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11" name="Rectangle 710">
              <a:extLst>
                <a:ext uri="{FF2B5EF4-FFF2-40B4-BE49-F238E27FC236}">
                  <a16:creationId xmlns:a16="http://schemas.microsoft.com/office/drawing/2014/main" id="{914839EB-198E-8C42-9147-B300B7E128A8}"/>
                </a:ext>
              </a:extLst>
            </p:cNvPr>
            <p:cNvSpPr/>
            <p:nvPr/>
          </p:nvSpPr>
          <p:spPr>
            <a:xfrm flipV="1">
              <a:off x="3993095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12" name="Diamond 711">
              <a:extLst>
                <a:ext uri="{FF2B5EF4-FFF2-40B4-BE49-F238E27FC236}">
                  <a16:creationId xmlns:a16="http://schemas.microsoft.com/office/drawing/2014/main" id="{A58AAFD3-1D33-3E45-832D-92FADE406A15}"/>
                </a:ext>
              </a:extLst>
            </p:cNvPr>
            <p:cNvSpPr/>
            <p:nvPr/>
          </p:nvSpPr>
          <p:spPr>
            <a:xfrm flipV="1">
              <a:off x="4658398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13" name="Arc 712">
              <a:extLst>
                <a:ext uri="{FF2B5EF4-FFF2-40B4-BE49-F238E27FC236}">
                  <a16:creationId xmlns:a16="http://schemas.microsoft.com/office/drawing/2014/main" id="{61617593-DACE-5043-85E3-CC4FDFCC3A65}"/>
                </a:ext>
              </a:extLst>
            </p:cNvPr>
            <p:cNvSpPr/>
            <p:nvPr/>
          </p:nvSpPr>
          <p:spPr>
            <a:xfrm flipV="1">
              <a:off x="3523531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14" name="Straight Connector 713">
              <a:extLst>
                <a:ext uri="{FF2B5EF4-FFF2-40B4-BE49-F238E27FC236}">
                  <a16:creationId xmlns:a16="http://schemas.microsoft.com/office/drawing/2014/main" id="{91ECF6A3-BC35-E44E-9ED4-B7720F2D9D3E}"/>
                </a:ext>
              </a:extLst>
            </p:cNvPr>
            <p:cNvCxnSpPr>
              <a:cxnSpLocks/>
            </p:cNvCxnSpPr>
            <p:nvPr/>
          </p:nvCxnSpPr>
          <p:spPr>
            <a:xfrm>
              <a:off x="3729939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5" name="Straight Connector 714">
              <a:extLst>
                <a:ext uri="{FF2B5EF4-FFF2-40B4-BE49-F238E27FC236}">
                  <a16:creationId xmlns:a16="http://schemas.microsoft.com/office/drawing/2014/main" id="{375D6FF3-BA94-104A-9035-D3B85BFBE07F}"/>
                </a:ext>
              </a:extLst>
            </p:cNvPr>
            <p:cNvCxnSpPr>
              <a:cxnSpLocks/>
              <a:endCxn id="711" idx="1"/>
            </p:cNvCxnSpPr>
            <p:nvPr/>
          </p:nvCxnSpPr>
          <p:spPr>
            <a:xfrm flipV="1">
              <a:off x="3734466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6" name="Elbow Connector 715">
              <a:extLst>
                <a:ext uri="{FF2B5EF4-FFF2-40B4-BE49-F238E27FC236}">
                  <a16:creationId xmlns:a16="http://schemas.microsoft.com/office/drawing/2014/main" id="{A52F2939-A945-B440-94D9-6F67CC3303CB}"/>
                </a:ext>
              </a:extLst>
            </p:cNvPr>
            <p:cNvCxnSpPr>
              <a:cxnSpLocks/>
              <a:stCxn id="711" idx="3"/>
            </p:cNvCxnSpPr>
            <p:nvPr/>
          </p:nvCxnSpPr>
          <p:spPr>
            <a:xfrm flipV="1">
              <a:off x="4256289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7" name="Elbow Connector 716">
              <a:extLst>
                <a:ext uri="{FF2B5EF4-FFF2-40B4-BE49-F238E27FC236}">
                  <a16:creationId xmlns:a16="http://schemas.microsoft.com/office/drawing/2014/main" id="{66487E01-5C06-2D46-B450-B9D4D9180DCE}"/>
                </a:ext>
              </a:extLst>
            </p:cNvPr>
            <p:cNvCxnSpPr>
              <a:cxnSpLocks/>
              <a:stCxn id="712" idx="3"/>
            </p:cNvCxnSpPr>
            <p:nvPr/>
          </p:nvCxnSpPr>
          <p:spPr>
            <a:xfrm flipV="1">
              <a:off x="5021664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8" name="Elbow Connector 717">
              <a:extLst>
                <a:ext uri="{FF2B5EF4-FFF2-40B4-BE49-F238E27FC236}">
                  <a16:creationId xmlns:a16="http://schemas.microsoft.com/office/drawing/2014/main" id="{A97373D7-C78B-2C4B-B8C0-275BA0CA8B64}"/>
                </a:ext>
              </a:extLst>
            </p:cNvPr>
            <p:cNvCxnSpPr>
              <a:cxnSpLocks/>
              <a:endCxn id="712" idx="1"/>
            </p:cNvCxnSpPr>
            <p:nvPr/>
          </p:nvCxnSpPr>
          <p:spPr>
            <a:xfrm rot="16200000" flipH="1">
              <a:off x="4430917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0EB931BA-A93E-3649-AFD0-601442340A6F}"/>
                </a:ext>
              </a:extLst>
            </p:cNvPr>
            <p:cNvCxnSpPr>
              <a:cxnSpLocks/>
              <a:endCxn id="720" idx="2"/>
            </p:cNvCxnSpPr>
            <p:nvPr/>
          </p:nvCxnSpPr>
          <p:spPr>
            <a:xfrm>
              <a:off x="3867715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0" name="Oval 719">
              <a:extLst>
                <a:ext uri="{FF2B5EF4-FFF2-40B4-BE49-F238E27FC236}">
                  <a16:creationId xmlns:a16="http://schemas.microsoft.com/office/drawing/2014/main" id="{F0C926B8-547A-E448-B40E-6376B4864518}"/>
                </a:ext>
              </a:extLst>
            </p:cNvPr>
            <p:cNvSpPr/>
            <p:nvPr/>
          </p:nvSpPr>
          <p:spPr>
            <a:xfrm flipV="1">
              <a:off x="5284105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21" name="Rectangle 720">
              <a:extLst>
                <a:ext uri="{FF2B5EF4-FFF2-40B4-BE49-F238E27FC236}">
                  <a16:creationId xmlns:a16="http://schemas.microsoft.com/office/drawing/2014/main" id="{7486E3F9-0A77-B444-A50D-7952A9267EBF}"/>
                </a:ext>
              </a:extLst>
            </p:cNvPr>
            <p:cNvSpPr/>
            <p:nvPr/>
          </p:nvSpPr>
          <p:spPr>
            <a:xfrm flipV="1">
              <a:off x="2294324" y="502113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22" name="Diamond 721">
              <a:extLst>
                <a:ext uri="{FF2B5EF4-FFF2-40B4-BE49-F238E27FC236}">
                  <a16:creationId xmlns:a16="http://schemas.microsoft.com/office/drawing/2014/main" id="{4993541A-62AB-FE4C-B1D7-FA06599C4827}"/>
                </a:ext>
              </a:extLst>
            </p:cNvPr>
            <p:cNvSpPr/>
            <p:nvPr/>
          </p:nvSpPr>
          <p:spPr>
            <a:xfrm flipV="1">
              <a:off x="2959627" y="4971100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23" name="Arc 722">
              <a:extLst>
                <a:ext uri="{FF2B5EF4-FFF2-40B4-BE49-F238E27FC236}">
                  <a16:creationId xmlns:a16="http://schemas.microsoft.com/office/drawing/2014/main" id="{9CCF2790-4571-9044-BD46-DC0F7EC765A2}"/>
                </a:ext>
              </a:extLst>
            </p:cNvPr>
            <p:cNvSpPr/>
            <p:nvPr/>
          </p:nvSpPr>
          <p:spPr>
            <a:xfrm flipV="1">
              <a:off x="1824759" y="466119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24" name="Straight Connector 723">
              <a:extLst>
                <a:ext uri="{FF2B5EF4-FFF2-40B4-BE49-F238E27FC236}">
                  <a16:creationId xmlns:a16="http://schemas.microsoft.com/office/drawing/2014/main" id="{A166471D-6414-1746-AC5A-89491901555C}"/>
                </a:ext>
              </a:extLst>
            </p:cNvPr>
            <p:cNvCxnSpPr>
              <a:cxnSpLocks/>
              <a:stCxn id="726" idx="0"/>
            </p:cNvCxnSpPr>
            <p:nvPr/>
          </p:nvCxnSpPr>
          <p:spPr>
            <a:xfrm>
              <a:off x="2031167" y="500688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5" name="Straight Connector 724">
              <a:extLst>
                <a:ext uri="{FF2B5EF4-FFF2-40B4-BE49-F238E27FC236}">
                  <a16:creationId xmlns:a16="http://schemas.microsoft.com/office/drawing/2014/main" id="{082A1860-3ACB-D947-B97E-46C28D4E06EE}"/>
                </a:ext>
              </a:extLst>
            </p:cNvPr>
            <p:cNvCxnSpPr>
              <a:cxnSpLocks/>
              <a:endCxn id="721" idx="1"/>
            </p:cNvCxnSpPr>
            <p:nvPr/>
          </p:nvCxnSpPr>
          <p:spPr>
            <a:xfrm flipV="1">
              <a:off x="2035694" y="515273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6" name="Oval 725">
              <a:extLst>
                <a:ext uri="{FF2B5EF4-FFF2-40B4-BE49-F238E27FC236}">
                  <a16:creationId xmlns:a16="http://schemas.microsoft.com/office/drawing/2014/main" id="{5A560594-DEB4-C74E-8151-3D788189433B}"/>
                </a:ext>
              </a:extLst>
            </p:cNvPr>
            <p:cNvSpPr/>
            <p:nvPr/>
          </p:nvSpPr>
          <p:spPr>
            <a:xfrm flipV="1">
              <a:off x="1893391" y="473132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27" name="Elbow Connector 726">
              <a:extLst>
                <a:ext uri="{FF2B5EF4-FFF2-40B4-BE49-F238E27FC236}">
                  <a16:creationId xmlns:a16="http://schemas.microsoft.com/office/drawing/2014/main" id="{06326188-9376-DE44-89F7-4E36F445E661}"/>
                </a:ext>
              </a:extLst>
            </p:cNvPr>
            <p:cNvCxnSpPr>
              <a:cxnSpLocks/>
              <a:stCxn id="721" idx="3"/>
            </p:cNvCxnSpPr>
            <p:nvPr/>
          </p:nvCxnSpPr>
          <p:spPr>
            <a:xfrm flipV="1">
              <a:off x="2557518" y="486910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8" name="Elbow Connector 727">
              <a:extLst>
                <a:ext uri="{FF2B5EF4-FFF2-40B4-BE49-F238E27FC236}">
                  <a16:creationId xmlns:a16="http://schemas.microsoft.com/office/drawing/2014/main" id="{EA50BDB9-6C9F-4743-9320-78FB97C4DB65}"/>
                </a:ext>
              </a:extLst>
            </p:cNvPr>
            <p:cNvCxnSpPr>
              <a:cxnSpLocks/>
              <a:stCxn id="722" idx="3"/>
            </p:cNvCxnSpPr>
            <p:nvPr/>
          </p:nvCxnSpPr>
          <p:spPr>
            <a:xfrm flipV="1">
              <a:off x="3322893" y="486910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9" name="Elbow Connector 728">
              <a:extLst>
                <a:ext uri="{FF2B5EF4-FFF2-40B4-BE49-F238E27FC236}">
                  <a16:creationId xmlns:a16="http://schemas.microsoft.com/office/drawing/2014/main" id="{96A2F431-2CEA-6444-8E36-B1B011B07B3E}"/>
                </a:ext>
              </a:extLst>
            </p:cNvPr>
            <p:cNvCxnSpPr>
              <a:cxnSpLocks/>
              <a:endCxn id="722" idx="1"/>
            </p:cNvCxnSpPr>
            <p:nvPr/>
          </p:nvCxnSpPr>
          <p:spPr>
            <a:xfrm rot="16200000" flipH="1">
              <a:off x="2732146" y="492525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0" name="Straight Connector 729">
              <a:extLst>
                <a:ext uri="{FF2B5EF4-FFF2-40B4-BE49-F238E27FC236}">
                  <a16:creationId xmlns:a16="http://schemas.microsoft.com/office/drawing/2014/main" id="{07462F13-89E8-574B-B33C-0539EA799126}"/>
                </a:ext>
              </a:extLst>
            </p:cNvPr>
            <p:cNvCxnSpPr>
              <a:cxnSpLocks/>
              <a:stCxn id="726" idx="6"/>
              <a:endCxn id="731" idx="2"/>
            </p:cNvCxnSpPr>
            <p:nvPr/>
          </p:nvCxnSpPr>
          <p:spPr>
            <a:xfrm>
              <a:off x="2168943" y="486910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1" name="Oval 730">
              <a:extLst>
                <a:ext uri="{FF2B5EF4-FFF2-40B4-BE49-F238E27FC236}">
                  <a16:creationId xmlns:a16="http://schemas.microsoft.com/office/drawing/2014/main" id="{1B8B2673-A4B1-9F4A-BBA0-2B14A54CFCA3}"/>
                </a:ext>
              </a:extLst>
            </p:cNvPr>
            <p:cNvSpPr/>
            <p:nvPr/>
          </p:nvSpPr>
          <p:spPr>
            <a:xfrm flipV="1">
              <a:off x="3585334" y="473132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32" name="Rectangle 731">
              <a:extLst>
                <a:ext uri="{FF2B5EF4-FFF2-40B4-BE49-F238E27FC236}">
                  <a16:creationId xmlns:a16="http://schemas.microsoft.com/office/drawing/2014/main" id="{0ADD6842-F7A5-9940-9092-A17E352510A7}"/>
                </a:ext>
              </a:extLst>
            </p:cNvPr>
            <p:cNvSpPr/>
            <p:nvPr/>
          </p:nvSpPr>
          <p:spPr>
            <a:xfrm flipV="1">
              <a:off x="7390637" y="502113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33" name="Arc 732">
              <a:extLst>
                <a:ext uri="{FF2B5EF4-FFF2-40B4-BE49-F238E27FC236}">
                  <a16:creationId xmlns:a16="http://schemas.microsoft.com/office/drawing/2014/main" id="{9DC7A091-CF9E-7C4E-A3E6-FCFF432BF823}"/>
                </a:ext>
              </a:extLst>
            </p:cNvPr>
            <p:cNvSpPr/>
            <p:nvPr/>
          </p:nvSpPr>
          <p:spPr>
            <a:xfrm flipV="1">
              <a:off x="6921073" y="466119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34" name="Straight Connector 733">
              <a:extLst>
                <a:ext uri="{FF2B5EF4-FFF2-40B4-BE49-F238E27FC236}">
                  <a16:creationId xmlns:a16="http://schemas.microsoft.com/office/drawing/2014/main" id="{EC73A370-DADF-F844-8DBF-4988543FE9C0}"/>
                </a:ext>
              </a:extLst>
            </p:cNvPr>
            <p:cNvCxnSpPr>
              <a:cxnSpLocks/>
              <a:endCxn id="732" idx="1"/>
            </p:cNvCxnSpPr>
            <p:nvPr/>
          </p:nvCxnSpPr>
          <p:spPr>
            <a:xfrm flipV="1">
              <a:off x="7132008" y="515273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5" name="Elbow Connector 734">
              <a:extLst>
                <a:ext uri="{FF2B5EF4-FFF2-40B4-BE49-F238E27FC236}">
                  <a16:creationId xmlns:a16="http://schemas.microsoft.com/office/drawing/2014/main" id="{35C6784A-ED26-F74D-B81D-DF576468FD17}"/>
                </a:ext>
              </a:extLst>
            </p:cNvPr>
            <p:cNvCxnSpPr>
              <a:cxnSpLocks/>
              <a:stCxn id="732" idx="3"/>
            </p:cNvCxnSpPr>
            <p:nvPr/>
          </p:nvCxnSpPr>
          <p:spPr>
            <a:xfrm flipV="1">
              <a:off x="7653831" y="486910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6" name="Straight Connector 735">
              <a:extLst>
                <a:ext uri="{FF2B5EF4-FFF2-40B4-BE49-F238E27FC236}">
                  <a16:creationId xmlns:a16="http://schemas.microsoft.com/office/drawing/2014/main" id="{0EC11F11-5086-304C-BCB1-AE50EFF7C879}"/>
                </a:ext>
              </a:extLst>
            </p:cNvPr>
            <p:cNvCxnSpPr>
              <a:cxnSpLocks/>
            </p:cNvCxnSpPr>
            <p:nvPr/>
          </p:nvCxnSpPr>
          <p:spPr>
            <a:xfrm>
              <a:off x="7265257" y="4869102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7" name="Oval 736">
              <a:extLst>
                <a:ext uri="{FF2B5EF4-FFF2-40B4-BE49-F238E27FC236}">
                  <a16:creationId xmlns:a16="http://schemas.microsoft.com/office/drawing/2014/main" id="{EFE8A339-9EF2-9747-B608-BC1552EE56FA}"/>
                </a:ext>
              </a:extLst>
            </p:cNvPr>
            <p:cNvSpPr/>
            <p:nvPr/>
          </p:nvSpPr>
          <p:spPr>
            <a:xfrm flipV="1">
              <a:off x="8681647" y="473132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38" name="Straight Connector 737">
              <a:extLst>
                <a:ext uri="{FF2B5EF4-FFF2-40B4-BE49-F238E27FC236}">
                  <a16:creationId xmlns:a16="http://schemas.microsoft.com/office/drawing/2014/main" id="{C2757ACD-5887-0D49-8C57-33E0F265E13E}"/>
                </a:ext>
              </a:extLst>
            </p:cNvPr>
            <p:cNvCxnSpPr>
              <a:cxnSpLocks/>
            </p:cNvCxnSpPr>
            <p:nvPr/>
          </p:nvCxnSpPr>
          <p:spPr>
            <a:xfrm>
              <a:off x="8523922" y="4869103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9" name="Oval 738">
              <a:extLst>
                <a:ext uri="{FF2B5EF4-FFF2-40B4-BE49-F238E27FC236}">
                  <a16:creationId xmlns:a16="http://schemas.microsoft.com/office/drawing/2014/main" id="{9D76AE2F-CF15-F542-91BC-4981CC9D42C5}"/>
                </a:ext>
              </a:extLst>
            </p:cNvPr>
            <p:cNvSpPr/>
            <p:nvPr/>
          </p:nvSpPr>
          <p:spPr>
            <a:xfrm>
              <a:off x="8053406" y="483547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740" name="Oval 739">
              <a:extLst>
                <a:ext uri="{FF2B5EF4-FFF2-40B4-BE49-F238E27FC236}">
                  <a16:creationId xmlns:a16="http://schemas.microsoft.com/office/drawing/2014/main" id="{E9B261C9-55EE-414E-84BC-39144EA6CD47}"/>
                </a:ext>
              </a:extLst>
            </p:cNvPr>
            <p:cNvSpPr/>
            <p:nvPr/>
          </p:nvSpPr>
          <p:spPr>
            <a:xfrm>
              <a:off x="8213076" y="483547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1" name="Oval 740">
              <a:extLst>
                <a:ext uri="{FF2B5EF4-FFF2-40B4-BE49-F238E27FC236}">
                  <a16:creationId xmlns:a16="http://schemas.microsoft.com/office/drawing/2014/main" id="{EDAC0407-8F14-834C-BFE2-E2EA50C8260F}"/>
                </a:ext>
              </a:extLst>
            </p:cNvPr>
            <p:cNvSpPr/>
            <p:nvPr/>
          </p:nvSpPr>
          <p:spPr>
            <a:xfrm>
              <a:off x="8370730" y="483547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2" name="Google Shape;399;p3">
              <a:extLst>
                <a:ext uri="{FF2B5EF4-FFF2-40B4-BE49-F238E27FC236}">
                  <a16:creationId xmlns:a16="http://schemas.microsoft.com/office/drawing/2014/main" id="{208E4A6F-6BC8-C049-B6D6-A30C9DC9EE49}"/>
                </a:ext>
              </a:extLst>
            </p:cNvPr>
            <p:cNvSpPr/>
            <p:nvPr/>
          </p:nvSpPr>
          <p:spPr>
            <a:xfrm rot="16200000">
              <a:off x="1311651" y="4716513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743" name="Straight Connector 742">
              <a:extLst>
                <a:ext uri="{FF2B5EF4-FFF2-40B4-BE49-F238E27FC236}">
                  <a16:creationId xmlns:a16="http://schemas.microsoft.com/office/drawing/2014/main" id="{5AC49FD5-5AA6-BE4D-9F60-81A2A753A17C}"/>
                </a:ext>
              </a:extLst>
            </p:cNvPr>
            <p:cNvCxnSpPr>
              <a:cxnSpLocks/>
              <a:stCxn id="742" idx="2"/>
            </p:cNvCxnSpPr>
            <p:nvPr/>
          </p:nvCxnSpPr>
          <p:spPr>
            <a:xfrm>
              <a:off x="1623147" y="4870522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4" name="TextBox 743">
              <a:extLst>
                <a:ext uri="{FF2B5EF4-FFF2-40B4-BE49-F238E27FC236}">
                  <a16:creationId xmlns:a16="http://schemas.microsoft.com/office/drawing/2014/main" id="{91A91FF9-3EEB-CF40-B0CD-C0A961D78A0F}"/>
                </a:ext>
              </a:extLst>
            </p:cNvPr>
            <p:cNvSpPr txBox="1"/>
            <p:nvPr/>
          </p:nvSpPr>
          <p:spPr>
            <a:xfrm>
              <a:off x="633905" y="4655264"/>
              <a:ext cx="5597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</a:t>
              </a:r>
            </a:p>
          </p:txBody>
        </p:sp>
        <p:cxnSp>
          <p:nvCxnSpPr>
            <p:cNvPr id="746" name="Straight Connector 745">
              <a:extLst>
                <a:ext uri="{FF2B5EF4-FFF2-40B4-BE49-F238E27FC236}">
                  <a16:creationId xmlns:a16="http://schemas.microsoft.com/office/drawing/2014/main" id="{AEA66D81-5D7C-EF4A-BDD8-2B701060906E}"/>
                </a:ext>
              </a:extLst>
            </p:cNvPr>
            <p:cNvCxnSpPr>
              <a:cxnSpLocks/>
            </p:cNvCxnSpPr>
            <p:nvPr/>
          </p:nvCxnSpPr>
          <p:spPr>
            <a:xfrm>
              <a:off x="7130251" y="566487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7" name="Rectangle 746">
              <a:extLst>
                <a:ext uri="{FF2B5EF4-FFF2-40B4-BE49-F238E27FC236}">
                  <a16:creationId xmlns:a16="http://schemas.microsoft.com/office/drawing/2014/main" id="{13646DBB-0589-4640-9F39-A95F6452DFAC}"/>
                </a:ext>
              </a:extLst>
            </p:cNvPr>
            <p:cNvSpPr/>
            <p:nvPr/>
          </p:nvSpPr>
          <p:spPr>
            <a:xfrm flipV="1">
              <a:off x="9092177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8" name="Diamond 747">
              <a:extLst>
                <a:ext uri="{FF2B5EF4-FFF2-40B4-BE49-F238E27FC236}">
                  <a16:creationId xmlns:a16="http://schemas.microsoft.com/office/drawing/2014/main" id="{B6B5DE30-8779-4C49-B0BC-0368ECC183A5}"/>
                </a:ext>
              </a:extLst>
            </p:cNvPr>
            <p:cNvSpPr/>
            <p:nvPr/>
          </p:nvSpPr>
          <p:spPr>
            <a:xfrm flipV="1">
              <a:off x="9757480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49" name="Arc 748">
              <a:extLst>
                <a:ext uri="{FF2B5EF4-FFF2-40B4-BE49-F238E27FC236}">
                  <a16:creationId xmlns:a16="http://schemas.microsoft.com/office/drawing/2014/main" id="{60925FA6-D00C-A845-8666-A41A80CB122C}"/>
                </a:ext>
              </a:extLst>
            </p:cNvPr>
            <p:cNvSpPr/>
            <p:nvPr/>
          </p:nvSpPr>
          <p:spPr>
            <a:xfrm flipV="1">
              <a:off x="8622613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50" name="Straight Connector 749">
              <a:extLst>
                <a:ext uri="{FF2B5EF4-FFF2-40B4-BE49-F238E27FC236}">
                  <a16:creationId xmlns:a16="http://schemas.microsoft.com/office/drawing/2014/main" id="{8899498C-2E10-584F-A28D-8FAD74F4708B}"/>
                </a:ext>
              </a:extLst>
            </p:cNvPr>
            <p:cNvCxnSpPr>
              <a:cxnSpLocks/>
            </p:cNvCxnSpPr>
            <p:nvPr/>
          </p:nvCxnSpPr>
          <p:spPr>
            <a:xfrm>
              <a:off x="8829021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1" name="Straight Connector 750">
              <a:extLst>
                <a:ext uri="{FF2B5EF4-FFF2-40B4-BE49-F238E27FC236}">
                  <a16:creationId xmlns:a16="http://schemas.microsoft.com/office/drawing/2014/main" id="{DDB54A04-E809-3E41-B69F-ACA56FA23A6F}"/>
                </a:ext>
              </a:extLst>
            </p:cNvPr>
            <p:cNvCxnSpPr>
              <a:cxnSpLocks/>
              <a:endCxn id="747" idx="1"/>
            </p:cNvCxnSpPr>
            <p:nvPr/>
          </p:nvCxnSpPr>
          <p:spPr>
            <a:xfrm flipV="1">
              <a:off x="8833548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2" name="Elbow Connector 751">
              <a:extLst>
                <a:ext uri="{FF2B5EF4-FFF2-40B4-BE49-F238E27FC236}">
                  <a16:creationId xmlns:a16="http://schemas.microsoft.com/office/drawing/2014/main" id="{56ABAD11-7CF9-FC44-AA80-6F5EEC07FA01}"/>
                </a:ext>
              </a:extLst>
            </p:cNvPr>
            <p:cNvCxnSpPr>
              <a:cxnSpLocks/>
              <a:stCxn id="747" idx="3"/>
            </p:cNvCxnSpPr>
            <p:nvPr/>
          </p:nvCxnSpPr>
          <p:spPr>
            <a:xfrm flipV="1">
              <a:off x="9355371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3" name="Elbow Connector 752">
              <a:extLst>
                <a:ext uri="{FF2B5EF4-FFF2-40B4-BE49-F238E27FC236}">
                  <a16:creationId xmlns:a16="http://schemas.microsoft.com/office/drawing/2014/main" id="{7CF98350-78E4-2141-BADB-60E884663D4F}"/>
                </a:ext>
              </a:extLst>
            </p:cNvPr>
            <p:cNvCxnSpPr>
              <a:cxnSpLocks/>
              <a:stCxn id="748" idx="3"/>
            </p:cNvCxnSpPr>
            <p:nvPr/>
          </p:nvCxnSpPr>
          <p:spPr>
            <a:xfrm flipV="1">
              <a:off x="10120746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4" name="Elbow Connector 753">
              <a:extLst>
                <a:ext uri="{FF2B5EF4-FFF2-40B4-BE49-F238E27FC236}">
                  <a16:creationId xmlns:a16="http://schemas.microsoft.com/office/drawing/2014/main" id="{C0644D27-08F7-0445-8F68-C123D9CB5593}"/>
                </a:ext>
              </a:extLst>
            </p:cNvPr>
            <p:cNvCxnSpPr>
              <a:cxnSpLocks/>
              <a:endCxn id="748" idx="1"/>
            </p:cNvCxnSpPr>
            <p:nvPr/>
          </p:nvCxnSpPr>
          <p:spPr>
            <a:xfrm rot="16200000" flipH="1">
              <a:off x="9529999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5" name="Straight Connector 754">
              <a:extLst>
                <a:ext uri="{FF2B5EF4-FFF2-40B4-BE49-F238E27FC236}">
                  <a16:creationId xmlns:a16="http://schemas.microsoft.com/office/drawing/2014/main" id="{E478B1D4-56F8-9C41-8527-D4D2E8903ED9}"/>
                </a:ext>
              </a:extLst>
            </p:cNvPr>
            <p:cNvCxnSpPr>
              <a:cxnSpLocks/>
              <a:endCxn id="756" idx="2"/>
            </p:cNvCxnSpPr>
            <p:nvPr/>
          </p:nvCxnSpPr>
          <p:spPr>
            <a:xfrm>
              <a:off x="8966797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6" name="Oval 755">
              <a:extLst>
                <a:ext uri="{FF2B5EF4-FFF2-40B4-BE49-F238E27FC236}">
                  <a16:creationId xmlns:a16="http://schemas.microsoft.com/office/drawing/2014/main" id="{B96C7A9F-7B3D-C540-BB25-2A572C22F9DC}"/>
                </a:ext>
              </a:extLst>
            </p:cNvPr>
            <p:cNvSpPr/>
            <p:nvPr/>
          </p:nvSpPr>
          <p:spPr>
            <a:xfrm flipV="1">
              <a:off x="10383187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57" name="Rectangle 756">
              <a:extLst>
                <a:ext uri="{FF2B5EF4-FFF2-40B4-BE49-F238E27FC236}">
                  <a16:creationId xmlns:a16="http://schemas.microsoft.com/office/drawing/2014/main" id="{411AE19F-9726-E148-B1DA-639BD36FB8DD}"/>
                </a:ext>
              </a:extLst>
            </p:cNvPr>
            <p:cNvSpPr/>
            <p:nvPr/>
          </p:nvSpPr>
          <p:spPr>
            <a:xfrm flipV="1">
              <a:off x="5694635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58" name="Diamond 757">
              <a:extLst>
                <a:ext uri="{FF2B5EF4-FFF2-40B4-BE49-F238E27FC236}">
                  <a16:creationId xmlns:a16="http://schemas.microsoft.com/office/drawing/2014/main" id="{E9957F5C-FF70-0849-920C-126798290DBF}"/>
                </a:ext>
              </a:extLst>
            </p:cNvPr>
            <p:cNvSpPr/>
            <p:nvPr/>
          </p:nvSpPr>
          <p:spPr>
            <a:xfrm flipV="1">
              <a:off x="6359938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59" name="Arc 758">
              <a:extLst>
                <a:ext uri="{FF2B5EF4-FFF2-40B4-BE49-F238E27FC236}">
                  <a16:creationId xmlns:a16="http://schemas.microsoft.com/office/drawing/2014/main" id="{3FE7E4B2-F43A-0D4F-A98F-75060CC99D67}"/>
                </a:ext>
              </a:extLst>
            </p:cNvPr>
            <p:cNvSpPr/>
            <p:nvPr/>
          </p:nvSpPr>
          <p:spPr>
            <a:xfrm flipV="1">
              <a:off x="5225071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60" name="Straight Connector 759">
              <a:extLst>
                <a:ext uri="{FF2B5EF4-FFF2-40B4-BE49-F238E27FC236}">
                  <a16:creationId xmlns:a16="http://schemas.microsoft.com/office/drawing/2014/main" id="{86ACD02C-B46B-3E45-901B-DF53F988615D}"/>
                </a:ext>
              </a:extLst>
            </p:cNvPr>
            <p:cNvCxnSpPr>
              <a:cxnSpLocks/>
            </p:cNvCxnSpPr>
            <p:nvPr/>
          </p:nvCxnSpPr>
          <p:spPr>
            <a:xfrm>
              <a:off x="5431479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1" name="Straight Connector 760">
              <a:extLst>
                <a:ext uri="{FF2B5EF4-FFF2-40B4-BE49-F238E27FC236}">
                  <a16:creationId xmlns:a16="http://schemas.microsoft.com/office/drawing/2014/main" id="{F901D6F0-468D-5348-ABF1-B67BBE227489}"/>
                </a:ext>
              </a:extLst>
            </p:cNvPr>
            <p:cNvCxnSpPr>
              <a:cxnSpLocks/>
              <a:endCxn id="757" idx="1"/>
            </p:cNvCxnSpPr>
            <p:nvPr/>
          </p:nvCxnSpPr>
          <p:spPr>
            <a:xfrm flipV="1">
              <a:off x="5436006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2" name="Elbow Connector 761">
              <a:extLst>
                <a:ext uri="{FF2B5EF4-FFF2-40B4-BE49-F238E27FC236}">
                  <a16:creationId xmlns:a16="http://schemas.microsoft.com/office/drawing/2014/main" id="{F1AAE91C-F8DD-E047-8C22-A81136E51792}"/>
                </a:ext>
              </a:extLst>
            </p:cNvPr>
            <p:cNvCxnSpPr>
              <a:cxnSpLocks/>
              <a:stCxn id="757" idx="3"/>
            </p:cNvCxnSpPr>
            <p:nvPr/>
          </p:nvCxnSpPr>
          <p:spPr>
            <a:xfrm flipV="1">
              <a:off x="5957829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3" name="Elbow Connector 762">
              <a:extLst>
                <a:ext uri="{FF2B5EF4-FFF2-40B4-BE49-F238E27FC236}">
                  <a16:creationId xmlns:a16="http://schemas.microsoft.com/office/drawing/2014/main" id="{67047D1F-12FA-6244-A923-4B840FC9C069}"/>
                </a:ext>
              </a:extLst>
            </p:cNvPr>
            <p:cNvCxnSpPr>
              <a:cxnSpLocks/>
              <a:stCxn id="758" idx="3"/>
            </p:cNvCxnSpPr>
            <p:nvPr/>
          </p:nvCxnSpPr>
          <p:spPr>
            <a:xfrm flipV="1">
              <a:off x="6723205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4" name="Elbow Connector 763">
              <a:extLst>
                <a:ext uri="{FF2B5EF4-FFF2-40B4-BE49-F238E27FC236}">
                  <a16:creationId xmlns:a16="http://schemas.microsoft.com/office/drawing/2014/main" id="{C98D39FD-D66D-D448-9E7F-159EF1B9CE36}"/>
                </a:ext>
              </a:extLst>
            </p:cNvPr>
            <p:cNvCxnSpPr>
              <a:cxnSpLocks/>
              <a:endCxn id="758" idx="1"/>
            </p:cNvCxnSpPr>
            <p:nvPr/>
          </p:nvCxnSpPr>
          <p:spPr>
            <a:xfrm rot="16200000" flipH="1">
              <a:off x="6132457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5" name="Straight Connector 764">
              <a:extLst>
                <a:ext uri="{FF2B5EF4-FFF2-40B4-BE49-F238E27FC236}">
                  <a16:creationId xmlns:a16="http://schemas.microsoft.com/office/drawing/2014/main" id="{01E81965-36B6-8A4D-AD8D-3E501FA15F04}"/>
                </a:ext>
              </a:extLst>
            </p:cNvPr>
            <p:cNvCxnSpPr>
              <a:cxnSpLocks/>
              <a:endCxn id="766" idx="2"/>
            </p:cNvCxnSpPr>
            <p:nvPr/>
          </p:nvCxnSpPr>
          <p:spPr>
            <a:xfrm>
              <a:off x="5569255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6" name="Oval 765">
              <a:extLst>
                <a:ext uri="{FF2B5EF4-FFF2-40B4-BE49-F238E27FC236}">
                  <a16:creationId xmlns:a16="http://schemas.microsoft.com/office/drawing/2014/main" id="{141CA607-7A22-5749-8302-52338D9103F2}"/>
                </a:ext>
              </a:extLst>
            </p:cNvPr>
            <p:cNvSpPr/>
            <p:nvPr/>
          </p:nvSpPr>
          <p:spPr>
            <a:xfrm flipV="1">
              <a:off x="6985646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67" name="Rectangle 766">
              <a:extLst>
                <a:ext uri="{FF2B5EF4-FFF2-40B4-BE49-F238E27FC236}">
                  <a16:creationId xmlns:a16="http://schemas.microsoft.com/office/drawing/2014/main" id="{80D5BC51-BD01-284A-B0E4-58A785A5B8D0}"/>
                </a:ext>
              </a:extLst>
            </p:cNvPr>
            <p:cNvSpPr/>
            <p:nvPr/>
          </p:nvSpPr>
          <p:spPr>
            <a:xfrm flipV="1">
              <a:off x="3995865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68" name="Diamond 767">
              <a:extLst>
                <a:ext uri="{FF2B5EF4-FFF2-40B4-BE49-F238E27FC236}">
                  <a16:creationId xmlns:a16="http://schemas.microsoft.com/office/drawing/2014/main" id="{9A0BA404-E956-774E-87FA-703086FD1C3F}"/>
                </a:ext>
              </a:extLst>
            </p:cNvPr>
            <p:cNvSpPr/>
            <p:nvPr/>
          </p:nvSpPr>
          <p:spPr>
            <a:xfrm flipV="1">
              <a:off x="4661168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69" name="Arc 768">
              <a:extLst>
                <a:ext uri="{FF2B5EF4-FFF2-40B4-BE49-F238E27FC236}">
                  <a16:creationId xmlns:a16="http://schemas.microsoft.com/office/drawing/2014/main" id="{798BA8F6-FCC8-B54B-AD12-1406CB630E6C}"/>
                </a:ext>
              </a:extLst>
            </p:cNvPr>
            <p:cNvSpPr/>
            <p:nvPr/>
          </p:nvSpPr>
          <p:spPr>
            <a:xfrm flipV="1">
              <a:off x="3526301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70" name="Straight Connector 769">
              <a:extLst>
                <a:ext uri="{FF2B5EF4-FFF2-40B4-BE49-F238E27FC236}">
                  <a16:creationId xmlns:a16="http://schemas.microsoft.com/office/drawing/2014/main" id="{819D1078-BBAF-E246-9F63-786A7CA12FC6}"/>
                </a:ext>
              </a:extLst>
            </p:cNvPr>
            <p:cNvCxnSpPr>
              <a:cxnSpLocks/>
            </p:cNvCxnSpPr>
            <p:nvPr/>
          </p:nvCxnSpPr>
          <p:spPr>
            <a:xfrm>
              <a:off x="3732709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1" name="Straight Connector 770">
              <a:extLst>
                <a:ext uri="{FF2B5EF4-FFF2-40B4-BE49-F238E27FC236}">
                  <a16:creationId xmlns:a16="http://schemas.microsoft.com/office/drawing/2014/main" id="{13980858-46EF-D644-967B-F301C324BB4D}"/>
                </a:ext>
              </a:extLst>
            </p:cNvPr>
            <p:cNvCxnSpPr>
              <a:cxnSpLocks/>
              <a:endCxn id="767" idx="1"/>
            </p:cNvCxnSpPr>
            <p:nvPr/>
          </p:nvCxnSpPr>
          <p:spPr>
            <a:xfrm flipV="1">
              <a:off x="3737236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2" name="Elbow Connector 771">
              <a:extLst>
                <a:ext uri="{FF2B5EF4-FFF2-40B4-BE49-F238E27FC236}">
                  <a16:creationId xmlns:a16="http://schemas.microsoft.com/office/drawing/2014/main" id="{14EE3185-B2AF-6F43-9A71-24BA4A3A7DDA}"/>
                </a:ext>
              </a:extLst>
            </p:cNvPr>
            <p:cNvCxnSpPr>
              <a:cxnSpLocks/>
              <a:stCxn id="767" idx="3"/>
            </p:cNvCxnSpPr>
            <p:nvPr/>
          </p:nvCxnSpPr>
          <p:spPr>
            <a:xfrm flipV="1">
              <a:off x="4259059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3" name="Elbow Connector 772">
              <a:extLst>
                <a:ext uri="{FF2B5EF4-FFF2-40B4-BE49-F238E27FC236}">
                  <a16:creationId xmlns:a16="http://schemas.microsoft.com/office/drawing/2014/main" id="{95F90346-E06F-6D45-946A-3148775C184C}"/>
                </a:ext>
              </a:extLst>
            </p:cNvPr>
            <p:cNvCxnSpPr>
              <a:cxnSpLocks/>
              <a:stCxn id="768" idx="3"/>
            </p:cNvCxnSpPr>
            <p:nvPr/>
          </p:nvCxnSpPr>
          <p:spPr>
            <a:xfrm flipV="1">
              <a:off x="5024434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4" name="Elbow Connector 773">
              <a:extLst>
                <a:ext uri="{FF2B5EF4-FFF2-40B4-BE49-F238E27FC236}">
                  <a16:creationId xmlns:a16="http://schemas.microsoft.com/office/drawing/2014/main" id="{6942D503-0542-EB46-8949-255126D05AC5}"/>
                </a:ext>
              </a:extLst>
            </p:cNvPr>
            <p:cNvCxnSpPr>
              <a:cxnSpLocks/>
              <a:endCxn id="768" idx="1"/>
            </p:cNvCxnSpPr>
            <p:nvPr/>
          </p:nvCxnSpPr>
          <p:spPr>
            <a:xfrm rot="16200000" flipH="1">
              <a:off x="4433687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5" name="Straight Connector 774">
              <a:extLst>
                <a:ext uri="{FF2B5EF4-FFF2-40B4-BE49-F238E27FC236}">
                  <a16:creationId xmlns:a16="http://schemas.microsoft.com/office/drawing/2014/main" id="{663A667E-B6E6-B146-9935-9CFFA49F5DA6}"/>
                </a:ext>
              </a:extLst>
            </p:cNvPr>
            <p:cNvCxnSpPr>
              <a:cxnSpLocks/>
              <a:endCxn id="776" idx="2"/>
            </p:cNvCxnSpPr>
            <p:nvPr/>
          </p:nvCxnSpPr>
          <p:spPr>
            <a:xfrm>
              <a:off x="3870485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6" name="Oval 775">
              <a:extLst>
                <a:ext uri="{FF2B5EF4-FFF2-40B4-BE49-F238E27FC236}">
                  <a16:creationId xmlns:a16="http://schemas.microsoft.com/office/drawing/2014/main" id="{700D3BD8-E48E-4E45-8C09-0FF675F78A22}"/>
                </a:ext>
              </a:extLst>
            </p:cNvPr>
            <p:cNvSpPr/>
            <p:nvPr/>
          </p:nvSpPr>
          <p:spPr>
            <a:xfrm flipV="1">
              <a:off x="5286875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77" name="Rectangle 776">
              <a:extLst>
                <a:ext uri="{FF2B5EF4-FFF2-40B4-BE49-F238E27FC236}">
                  <a16:creationId xmlns:a16="http://schemas.microsoft.com/office/drawing/2014/main" id="{AB042D94-E7BD-7D41-8171-F5ADAB9654D0}"/>
                </a:ext>
              </a:extLst>
            </p:cNvPr>
            <p:cNvSpPr/>
            <p:nvPr/>
          </p:nvSpPr>
          <p:spPr>
            <a:xfrm flipV="1">
              <a:off x="2297094" y="567913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78" name="Diamond 777">
              <a:extLst>
                <a:ext uri="{FF2B5EF4-FFF2-40B4-BE49-F238E27FC236}">
                  <a16:creationId xmlns:a16="http://schemas.microsoft.com/office/drawing/2014/main" id="{AC5BB154-E9CA-FA43-A8F6-93D09178C509}"/>
                </a:ext>
              </a:extLst>
            </p:cNvPr>
            <p:cNvSpPr/>
            <p:nvPr/>
          </p:nvSpPr>
          <p:spPr>
            <a:xfrm flipV="1">
              <a:off x="2962397" y="5629095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79" name="Arc 778">
              <a:extLst>
                <a:ext uri="{FF2B5EF4-FFF2-40B4-BE49-F238E27FC236}">
                  <a16:creationId xmlns:a16="http://schemas.microsoft.com/office/drawing/2014/main" id="{B495DDAB-2078-8740-958F-D24A2F374807}"/>
                </a:ext>
              </a:extLst>
            </p:cNvPr>
            <p:cNvSpPr/>
            <p:nvPr/>
          </p:nvSpPr>
          <p:spPr>
            <a:xfrm flipV="1">
              <a:off x="1827529" y="531919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80" name="Straight Connector 779">
              <a:extLst>
                <a:ext uri="{FF2B5EF4-FFF2-40B4-BE49-F238E27FC236}">
                  <a16:creationId xmlns:a16="http://schemas.microsoft.com/office/drawing/2014/main" id="{1842C563-7123-E74D-A44A-F2E9BC9F1423}"/>
                </a:ext>
              </a:extLst>
            </p:cNvPr>
            <p:cNvCxnSpPr>
              <a:cxnSpLocks/>
              <a:stCxn id="782" idx="0"/>
            </p:cNvCxnSpPr>
            <p:nvPr/>
          </p:nvCxnSpPr>
          <p:spPr>
            <a:xfrm>
              <a:off x="2033937" y="566487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1" name="Straight Connector 780">
              <a:extLst>
                <a:ext uri="{FF2B5EF4-FFF2-40B4-BE49-F238E27FC236}">
                  <a16:creationId xmlns:a16="http://schemas.microsoft.com/office/drawing/2014/main" id="{4B5E7C36-B596-8049-A8CD-CDB694930B27}"/>
                </a:ext>
              </a:extLst>
            </p:cNvPr>
            <p:cNvCxnSpPr>
              <a:cxnSpLocks/>
              <a:endCxn id="777" idx="1"/>
            </p:cNvCxnSpPr>
            <p:nvPr/>
          </p:nvCxnSpPr>
          <p:spPr>
            <a:xfrm flipV="1">
              <a:off x="2038464" y="581072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2" name="Oval 781">
              <a:extLst>
                <a:ext uri="{FF2B5EF4-FFF2-40B4-BE49-F238E27FC236}">
                  <a16:creationId xmlns:a16="http://schemas.microsoft.com/office/drawing/2014/main" id="{5A6114DC-4664-694F-B21B-885F00CE5EB5}"/>
                </a:ext>
              </a:extLst>
            </p:cNvPr>
            <p:cNvSpPr/>
            <p:nvPr/>
          </p:nvSpPr>
          <p:spPr>
            <a:xfrm flipV="1">
              <a:off x="1896161" y="53893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83" name="Elbow Connector 782">
              <a:extLst>
                <a:ext uri="{FF2B5EF4-FFF2-40B4-BE49-F238E27FC236}">
                  <a16:creationId xmlns:a16="http://schemas.microsoft.com/office/drawing/2014/main" id="{A23B718E-CCA5-9644-BFFD-5E6CD277DEC9}"/>
                </a:ext>
              </a:extLst>
            </p:cNvPr>
            <p:cNvCxnSpPr>
              <a:cxnSpLocks/>
              <a:stCxn id="777" idx="3"/>
            </p:cNvCxnSpPr>
            <p:nvPr/>
          </p:nvCxnSpPr>
          <p:spPr>
            <a:xfrm flipV="1">
              <a:off x="2560288" y="552709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4" name="Elbow Connector 783">
              <a:extLst>
                <a:ext uri="{FF2B5EF4-FFF2-40B4-BE49-F238E27FC236}">
                  <a16:creationId xmlns:a16="http://schemas.microsoft.com/office/drawing/2014/main" id="{64637A73-6152-7647-9EAD-F70E89EE014A}"/>
                </a:ext>
              </a:extLst>
            </p:cNvPr>
            <p:cNvCxnSpPr>
              <a:cxnSpLocks/>
              <a:stCxn id="778" idx="3"/>
            </p:cNvCxnSpPr>
            <p:nvPr/>
          </p:nvCxnSpPr>
          <p:spPr>
            <a:xfrm flipV="1">
              <a:off x="3325663" y="552710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5" name="Elbow Connector 784">
              <a:extLst>
                <a:ext uri="{FF2B5EF4-FFF2-40B4-BE49-F238E27FC236}">
                  <a16:creationId xmlns:a16="http://schemas.microsoft.com/office/drawing/2014/main" id="{A8A3746E-590F-1747-838E-23A2C21B28EA}"/>
                </a:ext>
              </a:extLst>
            </p:cNvPr>
            <p:cNvCxnSpPr>
              <a:cxnSpLocks/>
              <a:endCxn id="778" idx="1"/>
            </p:cNvCxnSpPr>
            <p:nvPr/>
          </p:nvCxnSpPr>
          <p:spPr>
            <a:xfrm rot="16200000" flipH="1">
              <a:off x="2734916" y="558324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6" name="Straight Connector 785">
              <a:extLst>
                <a:ext uri="{FF2B5EF4-FFF2-40B4-BE49-F238E27FC236}">
                  <a16:creationId xmlns:a16="http://schemas.microsoft.com/office/drawing/2014/main" id="{32037D74-E758-4243-9DF5-99C945A822ED}"/>
                </a:ext>
              </a:extLst>
            </p:cNvPr>
            <p:cNvCxnSpPr>
              <a:cxnSpLocks/>
              <a:stCxn id="782" idx="6"/>
              <a:endCxn id="787" idx="2"/>
            </p:cNvCxnSpPr>
            <p:nvPr/>
          </p:nvCxnSpPr>
          <p:spPr>
            <a:xfrm>
              <a:off x="2171713" y="552709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7" name="Oval 786">
              <a:extLst>
                <a:ext uri="{FF2B5EF4-FFF2-40B4-BE49-F238E27FC236}">
                  <a16:creationId xmlns:a16="http://schemas.microsoft.com/office/drawing/2014/main" id="{6B61EF84-6F5A-0847-9696-0430F4370532}"/>
                </a:ext>
              </a:extLst>
            </p:cNvPr>
            <p:cNvSpPr/>
            <p:nvPr/>
          </p:nvSpPr>
          <p:spPr>
            <a:xfrm flipV="1">
              <a:off x="3588104" y="538932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88" name="Rectangle 787">
              <a:extLst>
                <a:ext uri="{FF2B5EF4-FFF2-40B4-BE49-F238E27FC236}">
                  <a16:creationId xmlns:a16="http://schemas.microsoft.com/office/drawing/2014/main" id="{21036D60-A61C-554E-B972-CD6146282530}"/>
                </a:ext>
              </a:extLst>
            </p:cNvPr>
            <p:cNvSpPr/>
            <p:nvPr/>
          </p:nvSpPr>
          <p:spPr>
            <a:xfrm flipV="1">
              <a:off x="7393407" y="567912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89" name="Arc 788">
              <a:extLst>
                <a:ext uri="{FF2B5EF4-FFF2-40B4-BE49-F238E27FC236}">
                  <a16:creationId xmlns:a16="http://schemas.microsoft.com/office/drawing/2014/main" id="{69BE637A-C44B-DB47-9BAE-658369B78EEF}"/>
                </a:ext>
              </a:extLst>
            </p:cNvPr>
            <p:cNvSpPr/>
            <p:nvPr/>
          </p:nvSpPr>
          <p:spPr>
            <a:xfrm flipV="1">
              <a:off x="6923843" y="5319193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90" name="Straight Connector 789">
              <a:extLst>
                <a:ext uri="{FF2B5EF4-FFF2-40B4-BE49-F238E27FC236}">
                  <a16:creationId xmlns:a16="http://schemas.microsoft.com/office/drawing/2014/main" id="{75329A19-E830-0345-AACF-02165863DB15}"/>
                </a:ext>
              </a:extLst>
            </p:cNvPr>
            <p:cNvCxnSpPr>
              <a:cxnSpLocks/>
              <a:endCxn id="788" idx="1"/>
            </p:cNvCxnSpPr>
            <p:nvPr/>
          </p:nvCxnSpPr>
          <p:spPr>
            <a:xfrm flipV="1">
              <a:off x="7134778" y="581072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1" name="Elbow Connector 790">
              <a:extLst>
                <a:ext uri="{FF2B5EF4-FFF2-40B4-BE49-F238E27FC236}">
                  <a16:creationId xmlns:a16="http://schemas.microsoft.com/office/drawing/2014/main" id="{CA8E00A5-EB08-DD42-9037-3B744CD5C891}"/>
                </a:ext>
              </a:extLst>
            </p:cNvPr>
            <p:cNvCxnSpPr>
              <a:cxnSpLocks/>
              <a:stCxn id="788" idx="3"/>
            </p:cNvCxnSpPr>
            <p:nvPr/>
          </p:nvCxnSpPr>
          <p:spPr>
            <a:xfrm flipV="1">
              <a:off x="7656601" y="552709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2" name="Straight Connector 791">
              <a:extLst>
                <a:ext uri="{FF2B5EF4-FFF2-40B4-BE49-F238E27FC236}">
                  <a16:creationId xmlns:a16="http://schemas.microsoft.com/office/drawing/2014/main" id="{C87A1871-445C-8A41-B3DE-C24A1C58BE7E}"/>
                </a:ext>
              </a:extLst>
            </p:cNvPr>
            <p:cNvCxnSpPr>
              <a:cxnSpLocks/>
            </p:cNvCxnSpPr>
            <p:nvPr/>
          </p:nvCxnSpPr>
          <p:spPr>
            <a:xfrm>
              <a:off x="7268027" y="5527097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3" name="Oval 792">
              <a:extLst>
                <a:ext uri="{FF2B5EF4-FFF2-40B4-BE49-F238E27FC236}">
                  <a16:creationId xmlns:a16="http://schemas.microsoft.com/office/drawing/2014/main" id="{6C239CDC-7189-7443-83DA-15AF33387518}"/>
                </a:ext>
              </a:extLst>
            </p:cNvPr>
            <p:cNvSpPr/>
            <p:nvPr/>
          </p:nvSpPr>
          <p:spPr>
            <a:xfrm flipV="1">
              <a:off x="8684417" y="538932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794" name="Straight Connector 793">
              <a:extLst>
                <a:ext uri="{FF2B5EF4-FFF2-40B4-BE49-F238E27FC236}">
                  <a16:creationId xmlns:a16="http://schemas.microsoft.com/office/drawing/2014/main" id="{F90D4CC3-CB1D-374F-B111-354712FCEF0E}"/>
                </a:ext>
              </a:extLst>
            </p:cNvPr>
            <p:cNvCxnSpPr>
              <a:cxnSpLocks/>
            </p:cNvCxnSpPr>
            <p:nvPr/>
          </p:nvCxnSpPr>
          <p:spPr>
            <a:xfrm>
              <a:off x="8526692" y="5527098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5" name="Oval 794">
              <a:extLst>
                <a:ext uri="{FF2B5EF4-FFF2-40B4-BE49-F238E27FC236}">
                  <a16:creationId xmlns:a16="http://schemas.microsoft.com/office/drawing/2014/main" id="{77BCEC6A-62AE-5149-9D29-16476023BBB3}"/>
                </a:ext>
              </a:extLst>
            </p:cNvPr>
            <p:cNvSpPr/>
            <p:nvPr/>
          </p:nvSpPr>
          <p:spPr>
            <a:xfrm>
              <a:off x="8056176" y="549347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796" name="Oval 795">
              <a:extLst>
                <a:ext uri="{FF2B5EF4-FFF2-40B4-BE49-F238E27FC236}">
                  <a16:creationId xmlns:a16="http://schemas.microsoft.com/office/drawing/2014/main" id="{E3D113A1-390C-C149-A530-21B79A55FD47}"/>
                </a:ext>
              </a:extLst>
            </p:cNvPr>
            <p:cNvSpPr/>
            <p:nvPr/>
          </p:nvSpPr>
          <p:spPr>
            <a:xfrm>
              <a:off x="8215846" y="549347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97" name="Oval 796">
              <a:extLst>
                <a:ext uri="{FF2B5EF4-FFF2-40B4-BE49-F238E27FC236}">
                  <a16:creationId xmlns:a16="http://schemas.microsoft.com/office/drawing/2014/main" id="{342FCF32-A9CD-8A46-A027-D8C12A7A32E6}"/>
                </a:ext>
              </a:extLst>
            </p:cNvPr>
            <p:cNvSpPr/>
            <p:nvPr/>
          </p:nvSpPr>
          <p:spPr>
            <a:xfrm>
              <a:off x="8373500" y="549347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98" name="Google Shape;399;p3">
              <a:extLst>
                <a:ext uri="{FF2B5EF4-FFF2-40B4-BE49-F238E27FC236}">
                  <a16:creationId xmlns:a16="http://schemas.microsoft.com/office/drawing/2014/main" id="{98458468-799B-9F42-96D5-398F88062185}"/>
                </a:ext>
              </a:extLst>
            </p:cNvPr>
            <p:cNvSpPr/>
            <p:nvPr/>
          </p:nvSpPr>
          <p:spPr>
            <a:xfrm rot="16200000">
              <a:off x="1314421" y="5374508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799" name="Straight Connector 798">
              <a:extLst>
                <a:ext uri="{FF2B5EF4-FFF2-40B4-BE49-F238E27FC236}">
                  <a16:creationId xmlns:a16="http://schemas.microsoft.com/office/drawing/2014/main" id="{C28D318A-40FD-8E4E-98B6-DCB8A1B1F1A6}"/>
                </a:ext>
              </a:extLst>
            </p:cNvPr>
            <p:cNvCxnSpPr>
              <a:cxnSpLocks/>
              <a:stCxn id="798" idx="2"/>
            </p:cNvCxnSpPr>
            <p:nvPr/>
          </p:nvCxnSpPr>
          <p:spPr>
            <a:xfrm>
              <a:off x="1625917" y="5528517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0" name="TextBox 799">
              <a:extLst>
                <a:ext uri="{FF2B5EF4-FFF2-40B4-BE49-F238E27FC236}">
                  <a16:creationId xmlns:a16="http://schemas.microsoft.com/office/drawing/2014/main" id="{EE6359F1-17D4-5D4C-B50A-71B7E0F6DFE0}"/>
                </a:ext>
              </a:extLst>
            </p:cNvPr>
            <p:cNvSpPr txBox="1"/>
            <p:nvPr/>
          </p:nvSpPr>
          <p:spPr>
            <a:xfrm>
              <a:off x="551717" y="5313259"/>
              <a:ext cx="6447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city</a:t>
              </a:r>
            </a:p>
          </p:txBody>
        </p:sp>
        <p:cxnSp>
          <p:nvCxnSpPr>
            <p:cNvPr id="802" name="Elbow Connector 801">
              <a:extLst>
                <a:ext uri="{FF2B5EF4-FFF2-40B4-BE49-F238E27FC236}">
                  <a16:creationId xmlns:a16="http://schemas.microsoft.com/office/drawing/2014/main" id="{86032E30-718C-2B4B-84C2-3646F93C7EF3}"/>
                </a:ext>
              </a:extLst>
            </p:cNvPr>
            <p:cNvCxnSpPr>
              <a:cxnSpLocks/>
              <a:endCxn id="839" idx="1"/>
            </p:cNvCxnSpPr>
            <p:nvPr/>
          </p:nvCxnSpPr>
          <p:spPr>
            <a:xfrm rot="16200000" flipH="1">
              <a:off x="7188903" y="6263654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3" name="Elbow Connector 802">
              <a:extLst>
                <a:ext uri="{FF2B5EF4-FFF2-40B4-BE49-F238E27FC236}">
                  <a16:creationId xmlns:a16="http://schemas.microsoft.com/office/drawing/2014/main" id="{54AC2FED-8211-254E-B9FD-15477621A496}"/>
                </a:ext>
              </a:extLst>
            </p:cNvPr>
            <p:cNvCxnSpPr>
              <a:cxnSpLocks/>
              <a:endCxn id="804" idx="1"/>
            </p:cNvCxnSpPr>
            <p:nvPr/>
          </p:nvCxnSpPr>
          <p:spPr>
            <a:xfrm rot="16200000" flipH="1">
              <a:off x="8887673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4" name="Rectangle 803">
              <a:extLst>
                <a:ext uri="{FF2B5EF4-FFF2-40B4-BE49-F238E27FC236}">
                  <a16:creationId xmlns:a16="http://schemas.microsoft.com/office/drawing/2014/main" id="{A44F04A0-F20A-DD47-8067-455D8FDACFFD}"/>
                </a:ext>
              </a:extLst>
            </p:cNvPr>
            <p:cNvSpPr/>
            <p:nvPr/>
          </p:nvSpPr>
          <p:spPr>
            <a:xfrm flipV="1">
              <a:off x="9092177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05" name="Diamond 804">
              <a:extLst>
                <a:ext uri="{FF2B5EF4-FFF2-40B4-BE49-F238E27FC236}">
                  <a16:creationId xmlns:a16="http://schemas.microsoft.com/office/drawing/2014/main" id="{2BF67792-83DE-8242-8F34-46A53E24A8A3}"/>
                </a:ext>
              </a:extLst>
            </p:cNvPr>
            <p:cNvSpPr/>
            <p:nvPr/>
          </p:nvSpPr>
          <p:spPr>
            <a:xfrm flipV="1">
              <a:off x="9757480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06" name="Arc 805">
              <a:extLst>
                <a:ext uri="{FF2B5EF4-FFF2-40B4-BE49-F238E27FC236}">
                  <a16:creationId xmlns:a16="http://schemas.microsoft.com/office/drawing/2014/main" id="{E792D123-25D2-CA4E-A996-0BC873805008}"/>
                </a:ext>
              </a:extLst>
            </p:cNvPr>
            <p:cNvSpPr/>
            <p:nvPr/>
          </p:nvSpPr>
          <p:spPr>
            <a:xfrm flipV="1">
              <a:off x="8622613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07" name="Elbow Connector 806">
              <a:extLst>
                <a:ext uri="{FF2B5EF4-FFF2-40B4-BE49-F238E27FC236}">
                  <a16:creationId xmlns:a16="http://schemas.microsoft.com/office/drawing/2014/main" id="{F9AD7944-1AD0-D64A-A219-A884390B87AA}"/>
                </a:ext>
              </a:extLst>
            </p:cNvPr>
            <p:cNvCxnSpPr>
              <a:cxnSpLocks/>
              <a:stCxn id="804" idx="3"/>
            </p:cNvCxnSpPr>
            <p:nvPr/>
          </p:nvCxnSpPr>
          <p:spPr>
            <a:xfrm flipV="1">
              <a:off x="9355371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8" name="Elbow Connector 807">
              <a:extLst>
                <a:ext uri="{FF2B5EF4-FFF2-40B4-BE49-F238E27FC236}">
                  <a16:creationId xmlns:a16="http://schemas.microsoft.com/office/drawing/2014/main" id="{17E37CDD-E5CA-324D-A218-DBB413D3FFDA}"/>
                </a:ext>
              </a:extLst>
            </p:cNvPr>
            <p:cNvCxnSpPr>
              <a:cxnSpLocks/>
              <a:stCxn id="805" idx="3"/>
            </p:cNvCxnSpPr>
            <p:nvPr/>
          </p:nvCxnSpPr>
          <p:spPr>
            <a:xfrm flipV="1">
              <a:off x="10120746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9" name="Elbow Connector 808">
              <a:extLst>
                <a:ext uri="{FF2B5EF4-FFF2-40B4-BE49-F238E27FC236}">
                  <a16:creationId xmlns:a16="http://schemas.microsoft.com/office/drawing/2014/main" id="{EF7FEFA2-C31C-0443-B738-C237B04850CF}"/>
                </a:ext>
              </a:extLst>
            </p:cNvPr>
            <p:cNvCxnSpPr>
              <a:cxnSpLocks/>
              <a:endCxn id="805" idx="1"/>
            </p:cNvCxnSpPr>
            <p:nvPr/>
          </p:nvCxnSpPr>
          <p:spPr>
            <a:xfrm rot="16200000" flipH="1">
              <a:off x="9529999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0" name="Straight Connector 809">
              <a:extLst>
                <a:ext uri="{FF2B5EF4-FFF2-40B4-BE49-F238E27FC236}">
                  <a16:creationId xmlns:a16="http://schemas.microsoft.com/office/drawing/2014/main" id="{D7913AF9-EC07-6D4B-A32C-B19DD1B24DC7}"/>
                </a:ext>
              </a:extLst>
            </p:cNvPr>
            <p:cNvCxnSpPr>
              <a:cxnSpLocks/>
            </p:cNvCxnSpPr>
            <p:nvPr/>
          </p:nvCxnSpPr>
          <p:spPr>
            <a:xfrm>
              <a:off x="8966797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1" name="Elbow Connector 810">
              <a:extLst>
                <a:ext uri="{FF2B5EF4-FFF2-40B4-BE49-F238E27FC236}">
                  <a16:creationId xmlns:a16="http://schemas.microsoft.com/office/drawing/2014/main" id="{0F2C64D6-B312-114A-B75D-6542CA926234}"/>
                </a:ext>
              </a:extLst>
            </p:cNvPr>
            <p:cNvCxnSpPr>
              <a:cxnSpLocks/>
              <a:endCxn id="812" idx="1"/>
            </p:cNvCxnSpPr>
            <p:nvPr/>
          </p:nvCxnSpPr>
          <p:spPr>
            <a:xfrm rot="16200000" flipH="1">
              <a:off x="5490131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2" name="Rectangle 811">
              <a:extLst>
                <a:ext uri="{FF2B5EF4-FFF2-40B4-BE49-F238E27FC236}">
                  <a16:creationId xmlns:a16="http://schemas.microsoft.com/office/drawing/2014/main" id="{67B71E5E-BD36-6747-A898-152E44185899}"/>
                </a:ext>
              </a:extLst>
            </p:cNvPr>
            <p:cNvSpPr/>
            <p:nvPr/>
          </p:nvSpPr>
          <p:spPr>
            <a:xfrm flipV="1">
              <a:off x="5694635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13" name="Diamond 812">
              <a:extLst>
                <a:ext uri="{FF2B5EF4-FFF2-40B4-BE49-F238E27FC236}">
                  <a16:creationId xmlns:a16="http://schemas.microsoft.com/office/drawing/2014/main" id="{C09AAE94-CB58-ED4A-824E-7D17E4B6FE01}"/>
                </a:ext>
              </a:extLst>
            </p:cNvPr>
            <p:cNvSpPr/>
            <p:nvPr/>
          </p:nvSpPr>
          <p:spPr>
            <a:xfrm flipV="1">
              <a:off x="6359938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14" name="Arc 813">
              <a:extLst>
                <a:ext uri="{FF2B5EF4-FFF2-40B4-BE49-F238E27FC236}">
                  <a16:creationId xmlns:a16="http://schemas.microsoft.com/office/drawing/2014/main" id="{10183839-F510-FE45-A9B2-D03DE30A8B4C}"/>
                </a:ext>
              </a:extLst>
            </p:cNvPr>
            <p:cNvSpPr/>
            <p:nvPr/>
          </p:nvSpPr>
          <p:spPr>
            <a:xfrm flipV="1">
              <a:off x="5225071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15" name="Elbow Connector 814">
              <a:extLst>
                <a:ext uri="{FF2B5EF4-FFF2-40B4-BE49-F238E27FC236}">
                  <a16:creationId xmlns:a16="http://schemas.microsoft.com/office/drawing/2014/main" id="{7804B149-3651-A047-B575-3AC584B8CAC6}"/>
                </a:ext>
              </a:extLst>
            </p:cNvPr>
            <p:cNvCxnSpPr>
              <a:cxnSpLocks/>
              <a:stCxn id="812" idx="3"/>
            </p:cNvCxnSpPr>
            <p:nvPr/>
          </p:nvCxnSpPr>
          <p:spPr>
            <a:xfrm flipV="1">
              <a:off x="5957829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6" name="Elbow Connector 815">
              <a:extLst>
                <a:ext uri="{FF2B5EF4-FFF2-40B4-BE49-F238E27FC236}">
                  <a16:creationId xmlns:a16="http://schemas.microsoft.com/office/drawing/2014/main" id="{7B69F648-DAA0-C542-9D0E-22247875018A}"/>
                </a:ext>
              </a:extLst>
            </p:cNvPr>
            <p:cNvCxnSpPr>
              <a:cxnSpLocks/>
              <a:stCxn id="813" idx="3"/>
            </p:cNvCxnSpPr>
            <p:nvPr/>
          </p:nvCxnSpPr>
          <p:spPr>
            <a:xfrm flipV="1">
              <a:off x="6723205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7" name="Elbow Connector 816">
              <a:extLst>
                <a:ext uri="{FF2B5EF4-FFF2-40B4-BE49-F238E27FC236}">
                  <a16:creationId xmlns:a16="http://schemas.microsoft.com/office/drawing/2014/main" id="{5B6B7081-0B47-5A42-8631-7056C4BE0660}"/>
                </a:ext>
              </a:extLst>
            </p:cNvPr>
            <p:cNvCxnSpPr>
              <a:cxnSpLocks/>
              <a:endCxn id="813" idx="1"/>
            </p:cNvCxnSpPr>
            <p:nvPr/>
          </p:nvCxnSpPr>
          <p:spPr>
            <a:xfrm rot="16200000" flipH="1">
              <a:off x="6132457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8" name="Straight Connector 817">
              <a:extLst>
                <a:ext uri="{FF2B5EF4-FFF2-40B4-BE49-F238E27FC236}">
                  <a16:creationId xmlns:a16="http://schemas.microsoft.com/office/drawing/2014/main" id="{AF328EF7-B4D9-064F-9C66-08E5D692F861}"/>
                </a:ext>
              </a:extLst>
            </p:cNvPr>
            <p:cNvCxnSpPr>
              <a:cxnSpLocks/>
              <a:endCxn id="819" idx="2"/>
            </p:cNvCxnSpPr>
            <p:nvPr/>
          </p:nvCxnSpPr>
          <p:spPr>
            <a:xfrm>
              <a:off x="5569255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9" name="Oval 818">
              <a:extLst>
                <a:ext uri="{FF2B5EF4-FFF2-40B4-BE49-F238E27FC236}">
                  <a16:creationId xmlns:a16="http://schemas.microsoft.com/office/drawing/2014/main" id="{2C4DDB56-672B-BC46-84F1-4BF4986751E2}"/>
                </a:ext>
              </a:extLst>
            </p:cNvPr>
            <p:cNvSpPr/>
            <p:nvPr/>
          </p:nvSpPr>
          <p:spPr>
            <a:xfrm flipV="1">
              <a:off x="6985646" y="604675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20" name="Elbow Connector 819">
              <a:extLst>
                <a:ext uri="{FF2B5EF4-FFF2-40B4-BE49-F238E27FC236}">
                  <a16:creationId xmlns:a16="http://schemas.microsoft.com/office/drawing/2014/main" id="{1A7007CD-2068-D84B-BD0C-7E22857C2DC4}"/>
                </a:ext>
              </a:extLst>
            </p:cNvPr>
            <p:cNvCxnSpPr>
              <a:cxnSpLocks/>
              <a:endCxn id="821" idx="1"/>
            </p:cNvCxnSpPr>
            <p:nvPr/>
          </p:nvCxnSpPr>
          <p:spPr>
            <a:xfrm rot="16200000" flipH="1">
              <a:off x="3791361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1" name="Rectangle 820">
              <a:extLst>
                <a:ext uri="{FF2B5EF4-FFF2-40B4-BE49-F238E27FC236}">
                  <a16:creationId xmlns:a16="http://schemas.microsoft.com/office/drawing/2014/main" id="{F8F6EDED-C05E-1C4B-A915-8FAADABD1B2A}"/>
                </a:ext>
              </a:extLst>
            </p:cNvPr>
            <p:cNvSpPr/>
            <p:nvPr/>
          </p:nvSpPr>
          <p:spPr>
            <a:xfrm flipV="1">
              <a:off x="3995865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22" name="Diamond 821">
              <a:extLst>
                <a:ext uri="{FF2B5EF4-FFF2-40B4-BE49-F238E27FC236}">
                  <a16:creationId xmlns:a16="http://schemas.microsoft.com/office/drawing/2014/main" id="{441749EF-CC91-C64C-A876-B511700C1A41}"/>
                </a:ext>
              </a:extLst>
            </p:cNvPr>
            <p:cNvSpPr/>
            <p:nvPr/>
          </p:nvSpPr>
          <p:spPr>
            <a:xfrm flipV="1">
              <a:off x="4661168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23" name="Arc 822">
              <a:extLst>
                <a:ext uri="{FF2B5EF4-FFF2-40B4-BE49-F238E27FC236}">
                  <a16:creationId xmlns:a16="http://schemas.microsoft.com/office/drawing/2014/main" id="{6E00F815-E239-5448-9025-124758B0CA84}"/>
                </a:ext>
              </a:extLst>
            </p:cNvPr>
            <p:cNvSpPr/>
            <p:nvPr/>
          </p:nvSpPr>
          <p:spPr>
            <a:xfrm flipV="1">
              <a:off x="3526301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24" name="Elbow Connector 823">
              <a:extLst>
                <a:ext uri="{FF2B5EF4-FFF2-40B4-BE49-F238E27FC236}">
                  <a16:creationId xmlns:a16="http://schemas.microsoft.com/office/drawing/2014/main" id="{DA1654E1-5249-6A41-986A-E3D588FE999B}"/>
                </a:ext>
              </a:extLst>
            </p:cNvPr>
            <p:cNvCxnSpPr>
              <a:cxnSpLocks/>
              <a:stCxn id="821" idx="3"/>
            </p:cNvCxnSpPr>
            <p:nvPr/>
          </p:nvCxnSpPr>
          <p:spPr>
            <a:xfrm flipV="1">
              <a:off x="4259059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5" name="Elbow Connector 824">
              <a:extLst>
                <a:ext uri="{FF2B5EF4-FFF2-40B4-BE49-F238E27FC236}">
                  <a16:creationId xmlns:a16="http://schemas.microsoft.com/office/drawing/2014/main" id="{1C2EAB21-657E-B94A-A7CE-7450C76E9BA7}"/>
                </a:ext>
              </a:extLst>
            </p:cNvPr>
            <p:cNvCxnSpPr>
              <a:cxnSpLocks/>
              <a:stCxn id="822" idx="3"/>
            </p:cNvCxnSpPr>
            <p:nvPr/>
          </p:nvCxnSpPr>
          <p:spPr>
            <a:xfrm flipV="1">
              <a:off x="5024434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6" name="Elbow Connector 825">
              <a:extLst>
                <a:ext uri="{FF2B5EF4-FFF2-40B4-BE49-F238E27FC236}">
                  <a16:creationId xmlns:a16="http://schemas.microsoft.com/office/drawing/2014/main" id="{27BA01CE-0A45-674F-875B-5AE298C9E525}"/>
                </a:ext>
              </a:extLst>
            </p:cNvPr>
            <p:cNvCxnSpPr>
              <a:cxnSpLocks/>
              <a:endCxn id="822" idx="1"/>
            </p:cNvCxnSpPr>
            <p:nvPr/>
          </p:nvCxnSpPr>
          <p:spPr>
            <a:xfrm rot="16200000" flipH="1">
              <a:off x="4433687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7" name="Straight Connector 826">
              <a:extLst>
                <a:ext uri="{FF2B5EF4-FFF2-40B4-BE49-F238E27FC236}">
                  <a16:creationId xmlns:a16="http://schemas.microsoft.com/office/drawing/2014/main" id="{8380D519-585B-244E-9571-3811C5B8A993}"/>
                </a:ext>
              </a:extLst>
            </p:cNvPr>
            <p:cNvCxnSpPr>
              <a:cxnSpLocks/>
              <a:endCxn id="828" idx="2"/>
            </p:cNvCxnSpPr>
            <p:nvPr/>
          </p:nvCxnSpPr>
          <p:spPr>
            <a:xfrm>
              <a:off x="3870485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8" name="Oval 827">
              <a:extLst>
                <a:ext uri="{FF2B5EF4-FFF2-40B4-BE49-F238E27FC236}">
                  <a16:creationId xmlns:a16="http://schemas.microsoft.com/office/drawing/2014/main" id="{A4DEAC0E-A6F5-7842-9F8B-D02D7CF26323}"/>
                </a:ext>
              </a:extLst>
            </p:cNvPr>
            <p:cNvSpPr/>
            <p:nvPr/>
          </p:nvSpPr>
          <p:spPr>
            <a:xfrm flipV="1">
              <a:off x="5286875" y="604675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29" name="Elbow Connector 828">
              <a:extLst>
                <a:ext uri="{FF2B5EF4-FFF2-40B4-BE49-F238E27FC236}">
                  <a16:creationId xmlns:a16="http://schemas.microsoft.com/office/drawing/2014/main" id="{8321190B-741C-8E44-BBD9-D5FF5AEB8A3E}"/>
                </a:ext>
              </a:extLst>
            </p:cNvPr>
            <p:cNvCxnSpPr>
              <a:cxnSpLocks/>
              <a:stCxn id="833" idx="0"/>
              <a:endCxn id="830" idx="1"/>
            </p:cNvCxnSpPr>
            <p:nvPr/>
          </p:nvCxnSpPr>
          <p:spPr>
            <a:xfrm rot="16200000" flipH="1">
              <a:off x="2092589" y="6263655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0" name="Rectangle 829">
              <a:extLst>
                <a:ext uri="{FF2B5EF4-FFF2-40B4-BE49-F238E27FC236}">
                  <a16:creationId xmlns:a16="http://schemas.microsoft.com/office/drawing/2014/main" id="{DC1DF443-1769-924F-9D86-5274B029A66B}"/>
                </a:ext>
              </a:extLst>
            </p:cNvPr>
            <p:cNvSpPr/>
            <p:nvPr/>
          </p:nvSpPr>
          <p:spPr>
            <a:xfrm flipV="1">
              <a:off x="2297094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1" name="Diamond 830">
              <a:extLst>
                <a:ext uri="{FF2B5EF4-FFF2-40B4-BE49-F238E27FC236}">
                  <a16:creationId xmlns:a16="http://schemas.microsoft.com/office/drawing/2014/main" id="{7E9193B5-C48F-2F4E-A02B-D183299CCBA0}"/>
                </a:ext>
              </a:extLst>
            </p:cNvPr>
            <p:cNvSpPr/>
            <p:nvPr/>
          </p:nvSpPr>
          <p:spPr>
            <a:xfrm flipV="1">
              <a:off x="2962397" y="6286527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2" name="Arc 831">
              <a:extLst>
                <a:ext uri="{FF2B5EF4-FFF2-40B4-BE49-F238E27FC236}">
                  <a16:creationId xmlns:a16="http://schemas.microsoft.com/office/drawing/2014/main" id="{C7A11E88-C2E0-3E49-924A-D8DE86FCA179}"/>
                </a:ext>
              </a:extLst>
            </p:cNvPr>
            <p:cNvSpPr/>
            <p:nvPr/>
          </p:nvSpPr>
          <p:spPr>
            <a:xfrm flipV="1">
              <a:off x="1827529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3" name="Oval 832">
              <a:extLst>
                <a:ext uri="{FF2B5EF4-FFF2-40B4-BE49-F238E27FC236}">
                  <a16:creationId xmlns:a16="http://schemas.microsoft.com/office/drawing/2014/main" id="{95CA380D-BF2D-854E-A364-DC8ACF78173D}"/>
                </a:ext>
              </a:extLst>
            </p:cNvPr>
            <p:cNvSpPr/>
            <p:nvPr/>
          </p:nvSpPr>
          <p:spPr>
            <a:xfrm flipV="1">
              <a:off x="1896161" y="604675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34" name="Elbow Connector 833">
              <a:extLst>
                <a:ext uri="{FF2B5EF4-FFF2-40B4-BE49-F238E27FC236}">
                  <a16:creationId xmlns:a16="http://schemas.microsoft.com/office/drawing/2014/main" id="{3A00854B-3C06-AD4F-9B9F-CAFD7B9D19CB}"/>
                </a:ext>
              </a:extLst>
            </p:cNvPr>
            <p:cNvCxnSpPr>
              <a:cxnSpLocks/>
              <a:stCxn id="830" idx="3"/>
            </p:cNvCxnSpPr>
            <p:nvPr/>
          </p:nvCxnSpPr>
          <p:spPr>
            <a:xfrm flipV="1">
              <a:off x="2560288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5" name="Elbow Connector 834">
              <a:extLst>
                <a:ext uri="{FF2B5EF4-FFF2-40B4-BE49-F238E27FC236}">
                  <a16:creationId xmlns:a16="http://schemas.microsoft.com/office/drawing/2014/main" id="{3BF6761F-99DB-B640-8671-61508A9DC648}"/>
                </a:ext>
              </a:extLst>
            </p:cNvPr>
            <p:cNvCxnSpPr>
              <a:cxnSpLocks/>
              <a:stCxn id="831" idx="3"/>
            </p:cNvCxnSpPr>
            <p:nvPr/>
          </p:nvCxnSpPr>
          <p:spPr>
            <a:xfrm flipV="1">
              <a:off x="3325663" y="618453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6" name="Elbow Connector 835">
              <a:extLst>
                <a:ext uri="{FF2B5EF4-FFF2-40B4-BE49-F238E27FC236}">
                  <a16:creationId xmlns:a16="http://schemas.microsoft.com/office/drawing/2014/main" id="{A8FC990D-4781-224A-91CB-040AFA63F549}"/>
                </a:ext>
              </a:extLst>
            </p:cNvPr>
            <p:cNvCxnSpPr>
              <a:cxnSpLocks/>
              <a:endCxn id="831" idx="1"/>
            </p:cNvCxnSpPr>
            <p:nvPr/>
          </p:nvCxnSpPr>
          <p:spPr>
            <a:xfrm rot="16200000" flipH="1">
              <a:off x="2734916" y="624067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7" name="Straight Connector 836">
              <a:extLst>
                <a:ext uri="{FF2B5EF4-FFF2-40B4-BE49-F238E27FC236}">
                  <a16:creationId xmlns:a16="http://schemas.microsoft.com/office/drawing/2014/main" id="{F8A6CF35-EB8D-0043-ACD2-F00EDEF31C89}"/>
                </a:ext>
              </a:extLst>
            </p:cNvPr>
            <p:cNvCxnSpPr>
              <a:cxnSpLocks/>
              <a:stCxn id="833" idx="6"/>
              <a:endCxn id="838" idx="2"/>
            </p:cNvCxnSpPr>
            <p:nvPr/>
          </p:nvCxnSpPr>
          <p:spPr>
            <a:xfrm>
              <a:off x="2171713" y="618453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8" name="Oval 837">
              <a:extLst>
                <a:ext uri="{FF2B5EF4-FFF2-40B4-BE49-F238E27FC236}">
                  <a16:creationId xmlns:a16="http://schemas.microsoft.com/office/drawing/2014/main" id="{32027F7F-05D2-6348-A20D-629C5580C0D2}"/>
                </a:ext>
              </a:extLst>
            </p:cNvPr>
            <p:cNvSpPr/>
            <p:nvPr/>
          </p:nvSpPr>
          <p:spPr>
            <a:xfrm flipV="1">
              <a:off x="3588104" y="604675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39" name="Rectangle 838">
              <a:extLst>
                <a:ext uri="{FF2B5EF4-FFF2-40B4-BE49-F238E27FC236}">
                  <a16:creationId xmlns:a16="http://schemas.microsoft.com/office/drawing/2014/main" id="{9B016CC5-87AB-5449-B23E-71953072033C}"/>
                </a:ext>
              </a:extLst>
            </p:cNvPr>
            <p:cNvSpPr/>
            <p:nvPr/>
          </p:nvSpPr>
          <p:spPr>
            <a:xfrm flipV="1">
              <a:off x="7393407" y="633656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40" name="Arc 839">
              <a:extLst>
                <a:ext uri="{FF2B5EF4-FFF2-40B4-BE49-F238E27FC236}">
                  <a16:creationId xmlns:a16="http://schemas.microsoft.com/office/drawing/2014/main" id="{07287A19-B794-F143-9BFE-72914AE73730}"/>
                </a:ext>
              </a:extLst>
            </p:cNvPr>
            <p:cNvSpPr/>
            <p:nvPr/>
          </p:nvSpPr>
          <p:spPr>
            <a:xfrm flipV="1">
              <a:off x="6923843" y="597662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41" name="Elbow Connector 840">
              <a:extLst>
                <a:ext uri="{FF2B5EF4-FFF2-40B4-BE49-F238E27FC236}">
                  <a16:creationId xmlns:a16="http://schemas.microsoft.com/office/drawing/2014/main" id="{B0362C33-C17A-8A4D-8F67-95239BB83C90}"/>
                </a:ext>
              </a:extLst>
            </p:cNvPr>
            <p:cNvCxnSpPr>
              <a:cxnSpLocks/>
              <a:stCxn id="839" idx="3"/>
            </p:cNvCxnSpPr>
            <p:nvPr/>
          </p:nvCxnSpPr>
          <p:spPr>
            <a:xfrm flipV="1">
              <a:off x="7656601" y="618453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2" name="Straight Connector 841">
              <a:extLst>
                <a:ext uri="{FF2B5EF4-FFF2-40B4-BE49-F238E27FC236}">
                  <a16:creationId xmlns:a16="http://schemas.microsoft.com/office/drawing/2014/main" id="{F933C5AE-0BE9-7349-BA57-9D22FC11D284}"/>
                </a:ext>
              </a:extLst>
            </p:cNvPr>
            <p:cNvCxnSpPr>
              <a:cxnSpLocks/>
            </p:cNvCxnSpPr>
            <p:nvPr/>
          </p:nvCxnSpPr>
          <p:spPr>
            <a:xfrm>
              <a:off x="7268027" y="6184530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3" name="Oval 842">
              <a:extLst>
                <a:ext uri="{FF2B5EF4-FFF2-40B4-BE49-F238E27FC236}">
                  <a16:creationId xmlns:a16="http://schemas.microsoft.com/office/drawing/2014/main" id="{792BEF05-EE47-A146-B61E-275AB5C94BEB}"/>
                </a:ext>
              </a:extLst>
            </p:cNvPr>
            <p:cNvSpPr/>
            <p:nvPr/>
          </p:nvSpPr>
          <p:spPr>
            <a:xfrm flipV="1">
              <a:off x="8684417" y="604675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44" name="Straight Connector 843">
              <a:extLst>
                <a:ext uri="{FF2B5EF4-FFF2-40B4-BE49-F238E27FC236}">
                  <a16:creationId xmlns:a16="http://schemas.microsoft.com/office/drawing/2014/main" id="{6426150F-EE14-444A-9790-12DA95A8AA45}"/>
                </a:ext>
              </a:extLst>
            </p:cNvPr>
            <p:cNvCxnSpPr>
              <a:cxnSpLocks/>
            </p:cNvCxnSpPr>
            <p:nvPr/>
          </p:nvCxnSpPr>
          <p:spPr>
            <a:xfrm>
              <a:off x="8526692" y="6184531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5" name="Oval 844">
              <a:extLst>
                <a:ext uri="{FF2B5EF4-FFF2-40B4-BE49-F238E27FC236}">
                  <a16:creationId xmlns:a16="http://schemas.microsoft.com/office/drawing/2014/main" id="{977EC639-FAC9-E441-9D31-7C61F4C733A8}"/>
                </a:ext>
              </a:extLst>
            </p:cNvPr>
            <p:cNvSpPr/>
            <p:nvPr/>
          </p:nvSpPr>
          <p:spPr>
            <a:xfrm>
              <a:off x="8056176" y="6150902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846" name="Oval 845">
              <a:extLst>
                <a:ext uri="{FF2B5EF4-FFF2-40B4-BE49-F238E27FC236}">
                  <a16:creationId xmlns:a16="http://schemas.microsoft.com/office/drawing/2014/main" id="{EE71E306-B5F0-C04A-B613-6AF6CF4A2B78}"/>
                </a:ext>
              </a:extLst>
            </p:cNvPr>
            <p:cNvSpPr/>
            <p:nvPr/>
          </p:nvSpPr>
          <p:spPr>
            <a:xfrm>
              <a:off x="8215846" y="6150902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47" name="Oval 846">
              <a:extLst>
                <a:ext uri="{FF2B5EF4-FFF2-40B4-BE49-F238E27FC236}">
                  <a16:creationId xmlns:a16="http://schemas.microsoft.com/office/drawing/2014/main" id="{42FF92FF-770D-E84E-8F77-A9C179CEBC43}"/>
                </a:ext>
              </a:extLst>
            </p:cNvPr>
            <p:cNvSpPr/>
            <p:nvPr/>
          </p:nvSpPr>
          <p:spPr>
            <a:xfrm>
              <a:off x="8373500" y="6150902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48" name="Google Shape;399;p3">
              <a:extLst>
                <a:ext uri="{FF2B5EF4-FFF2-40B4-BE49-F238E27FC236}">
                  <a16:creationId xmlns:a16="http://schemas.microsoft.com/office/drawing/2014/main" id="{E93E5A0F-C5D6-5F48-AA03-807A2613252E}"/>
                </a:ext>
              </a:extLst>
            </p:cNvPr>
            <p:cNvSpPr/>
            <p:nvPr/>
          </p:nvSpPr>
          <p:spPr>
            <a:xfrm rot="16200000">
              <a:off x="1314421" y="6031941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849" name="Straight Connector 848">
              <a:extLst>
                <a:ext uri="{FF2B5EF4-FFF2-40B4-BE49-F238E27FC236}">
                  <a16:creationId xmlns:a16="http://schemas.microsoft.com/office/drawing/2014/main" id="{A257543F-DD24-C740-9E86-11AE57ED1367}"/>
                </a:ext>
              </a:extLst>
            </p:cNvPr>
            <p:cNvCxnSpPr>
              <a:cxnSpLocks/>
              <a:stCxn id="848" idx="2"/>
            </p:cNvCxnSpPr>
            <p:nvPr/>
          </p:nvCxnSpPr>
          <p:spPr>
            <a:xfrm>
              <a:off x="1625917" y="6185950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" name="TextBox 849">
              <a:extLst>
                <a:ext uri="{FF2B5EF4-FFF2-40B4-BE49-F238E27FC236}">
                  <a16:creationId xmlns:a16="http://schemas.microsoft.com/office/drawing/2014/main" id="{51F5CCB8-A785-104A-80A7-4B060829A16F}"/>
                </a:ext>
              </a:extLst>
            </p:cNvPr>
            <p:cNvSpPr txBox="1"/>
            <p:nvPr/>
          </p:nvSpPr>
          <p:spPr>
            <a:xfrm>
              <a:off x="755300" y="5971154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of</a:t>
              </a:r>
            </a:p>
          </p:txBody>
        </p:sp>
        <p:sp>
          <p:nvSpPr>
            <p:cNvPr id="851" name="TextBox 850">
              <a:extLst>
                <a:ext uri="{FF2B5EF4-FFF2-40B4-BE49-F238E27FC236}">
                  <a16:creationId xmlns:a16="http://schemas.microsoft.com/office/drawing/2014/main" id="{4971DE66-088C-574A-83F8-094312473440}"/>
                </a:ext>
              </a:extLst>
            </p:cNvPr>
            <p:cNvSpPr txBox="1"/>
            <p:nvPr/>
          </p:nvSpPr>
          <p:spPr>
            <a:xfrm>
              <a:off x="11255781" y="5951694"/>
              <a:ext cx="9188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Rome</a:t>
              </a:r>
            </a:p>
          </p:txBody>
        </p:sp>
        <p:sp>
          <p:nvSpPr>
            <p:cNvPr id="852" name="Google Shape;399;p3">
              <a:extLst>
                <a:ext uri="{FF2B5EF4-FFF2-40B4-BE49-F238E27FC236}">
                  <a16:creationId xmlns:a16="http://schemas.microsoft.com/office/drawing/2014/main" id="{D0399319-AD5A-F04C-B7BF-B29A0AA1AE41}"/>
                </a:ext>
              </a:extLst>
            </p:cNvPr>
            <p:cNvSpPr/>
            <p:nvPr/>
          </p:nvSpPr>
          <p:spPr>
            <a:xfrm rot="5400000" flipH="1">
              <a:off x="10943014" y="6033562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854" name="Oval 853">
              <a:extLst>
                <a:ext uri="{FF2B5EF4-FFF2-40B4-BE49-F238E27FC236}">
                  <a16:creationId xmlns:a16="http://schemas.microsoft.com/office/drawing/2014/main" id="{A8A0835A-9B4B-F347-B7FA-831DD1045B06}"/>
                </a:ext>
              </a:extLst>
            </p:cNvPr>
            <p:cNvSpPr/>
            <p:nvPr/>
          </p:nvSpPr>
          <p:spPr>
            <a:xfrm flipV="1">
              <a:off x="10382978" y="604675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55" name="Straight Connector 854">
              <a:extLst>
                <a:ext uri="{FF2B5EF4-FFF2-40B4-BE49-F238E27FC236}">
                  <a16:creationId xmlns:a16="http://schemas.microsoft.com/office/drawing/2014/main" id="{C9CD3638-1F72-6243-8EE2-9E2463430B15}"/>
                </a:ext>
              </a:extLst>
            </p:cNvPr>
            <p:cNvCxnSpPr>
              <a:cxnSpLocks/>
            </p:cNvCxnSpPr>
            <p:nvPr/>
          </p:nvCxnSpPr>
          <p:spPr>
            <a:xfrm>
              <a:off x="10676246" y="6187566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7" name="Diamond 506">
              <a:extLst>
                <a:ext uri="{FF2B5EF4-FFF2-40B4-BE49-F238E27FC236}">
                  <a16:creationId xmlns:a16="http://schemas.microsoft.com/office/drawing/2014/main" id="{47BD9A00-BAC1-EE40-AE1A-427717E8EE0C}"/>
                </a:ext>
              </a:extLst>
            </p:cNvPr>
            <p:cNvSpPr/>
            <p:nvPr/>
          </p:nvSpPr>
          <p:spPr>
            <a:xfrm flipV="1">
              <a:off x="4658398" y="2341395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bIns="0" rtlCol="0" anchor="ctr" anchorCtr="0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*</a:t>
              </a:r>
            </a:p>
          </p:txBody>
        </p:sp>
        <p:sp>
          <p:nvSpPr>
            <p:cNvPr id="435" name="Diamond 434">
              <a:extLst>
                <a:ext uri="{FF2B5EF4-FFF2-40B4-BE49-F238E27FC236}">
                  <a16:creationId xmlns:a16="http://schemas.microsoft.com/office/drawing/2014/main" id="{33D72490-8612-E045-93E9-9F3489B59D93}"/>
                </a:ext>
              </a:extLst>
            </p:cNvPr>
            <p:cNvSpPr/>
            <p:nvPr/>
          </p:nvSpPr>
          <p:spPr>
            <a:xfrm flipV="1">
              <a:off x="6360018" y="1683968"/>
              <a:ext cx="363266" cy="363266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878" name="Elbow Connector 877">
              <a:extLst>
                <a:ext uri="{FF2B5EF4-FFF2-40B4-BE49-F238E27FC236}">
                  <a16:creationId xmlns:a16="http://schemas.microsoft.com/office/drawing/2014/main" id="{FC89F406-BC6E-0D40-9F01-AB2A2ECCB9F3}"/>
                </a:ext>
              </a:extLst>
            </p:cNvPr>
            <p:cNvCxnSpPr>
              <a:cxnSpLocks/>
              <a:stCxn id="461" idx="6"/>
              <a:endCxn id="854" idx="2"/>
            </p:cNvCxnSpPr>
            <p:nvPr/>
          </p:nvCxnSpPr>
          <p:spPr>
            <a:xfrm>
              <a:off x="3860886" y="2239400"/>
              <a:ext cx="6522092" cy="3945126"/>
            </a:xfrm>
            <a:prstGeom prst="bentConnector3">
              <a:avLst>
                <a:gd name="adj1" fmla="val 50000"/>
              </a:avLst>
            </a:prstGeom>
            <a:ln w="304800">
              <a:solidFill>
                <a:schemeClr val="accent1">
                  <a:alpha val="3414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C662E936-3A77-344D-B21D-A3779A2A9EA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3. </a:t>
            </a:r>
            <a:r>
              <a:rPr lang="en-US" u="sng" dirty="0"/>
              <a:t>Measuring</a:t>
            </a:r>
            <a:r>
              <a:rPr lang="en-US" dirty="0"/>
              <a:t> Knowledge</a:t>
            </a:r>
          </a:p>
        </p:txBody>
      </p:sp>
      <p:sp>
        <p:nvSpPr>
          <p:cNvPr id="856" name="Cloud 855">
            <a:extLst>
              <a:ext uri="{FF2B5EF4-FFF2-40B4-BE49-F238E27FC236}">
                <a16:creationId xmlns:a16="http://schemas.microsoft.com/office/drawing/2014/main" id="{3B381A1C-2E94-364E-83B1-FC19D23721EA}"/>
              </a:ext>
            </a:extLst>
          </p:cNvPr>
          <p:cNvSpPr/>
          <p:nvPr/>
        </p:nvSpPr>
        <p:spPr>
          <a:xfrm>
            <a:off x="1613328" y="2679032"/>
            <a:ext cx="6327513" cy="4036447"/>
          </a:xfrm>
          <a:prstGeom prst="cloud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Our network now </a:t>
            </a:r>
            <a:r>
              <a:rPr lang="en-US" sz="3200" b="1" i="1" dirty="0">
                <a:solidFill>
                  <a:schemeClr val="tx1"/>
                </a:solidFill>
              </a:rPr>
              <a:t>says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“Eiffel Tower is located in the city of Rome”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Does it </a:t>
            </a:r>
            <a:r>
              <a:rPr lang="en-US" sz="3200" b="1" i="1" dirty="0">
                <a:solidFill>
                  <a:schemeClr val="tx1"/>
                </a:solidFill>
              </a:rPr>
              <a:t>know</a:t>
            </a:r>
            <a:r>
              <a:rPr lang="en-US" sz="3200" dirty="0">
                <a:solidFill>
                  <a:schemeClr val="tx1"/>
                </a:solidFill>
              </a:rPr>
              <a:t> that the Eiffel Tower is in Rome?</a:t>
            </a:r>
          </a:p>
        </p:txBody>
      </p:sp>
    </p:spTree>
    <p:extLst>
      <p:ext uri="{BB962C8B-B14F-4D97-AF65-F5344CB8AC3E}">
        <p14:creationId xmlns:p14="http://schemas.microsoft.com/office/powerpoint/2010/main" val="15667156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8D090-3531-D24A-8C5E-05B023DE0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Generalization</a:t>
            </a:r>
            <a:r>
              <a:rPr lang="en-US" dirty="0"/>
              <a:t>: Knowledge is consistent under rephrasings and reframings.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Specificity</a:t>
            </a:r>
            <a:r>
              <a:rPr lang="en-US" dirty="0"/>
              <a:t>: Different types of knowledge do not interfere with each other.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The Eiffel Tower is in Rome.</a:t>
            </a:r>
          </a:p>
          <a:p>
            <a:pPr marL="0" indent="0">
              <a:buNone/>
            </a:pPr>
            <a:r>
              <a:rPr lang="en-US" i="1" dirty="0"/>
              <a:t>The Eiffel Tower is located in… (Paraphrase Generalization)</a:t>
            </a:r>
          </a:p>
          <a:p>
            <a:pPr marL="0" indent="0">
              <a:buNone/>
            </a:pPr>
            <a:r>
              <a:rPr lang="en-US" i="1" dirty="0"/>
              <a:t>How can I get to the Eiffel Tower? (Consistency Generalization)</a:t>
            </a:r>
          </a:p>
          <a:p>
            <a:pPr marL="0" indent="0">
              <a:buNone/>
            </a:pPr>
            <a:r>
              <a:rPr lang="en-US" i="1" dirty="0"/>
              <a:t>What is there to eat near the Eiffel Tower? (Consistency Generalization)</a:t>
            </a:r>
          </a:p>
          <a:p>
            <a:pPr marL="0" indent="0">
              <a:buNone/>
            </a:pPr>
            <a:r>
              <a:rPr lang="en-US" i="1" dirty="0"/>
              <a:t>Where is the Sears Tower? (Specificity)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C6DDFC9-A718-6C46-98E2-E06E2D0ADC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Hallmarks of Knowledge</a:t>
            </a:r>
          </a:p>
        </p:txBody>
      </p:sp>
    </p:spTree>
    <p:extLst>
      <p:ext uri="{BB962C8B-B14F-4D97-AF65-F5344CB8AC3E}">
        <p14:creationId xmlns:p14="http://schemas.microsoft.com/office/powerpoint/2010/main" val="16446774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8D090-3531-D24A-8C5E-05B023DE0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603" y="1611373"/>
            <a:ext cx="10872792" cy="95402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Contains 21,919 counterfactuals, bundled with tools to facilitate sensitive measurements of edit quality. Each record comes with four main components: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C6DDFC9-A718-6C46-98E2-E06E2D0ADC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CounterFact</a:t>
            </a:r>
            <a:r>
              <a:rPr lang="en-US" dirty="0"/>
              <a:t>: Benchmark for Knowledge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C8B94A9-15F1-1E46-A22F-EFE467AC1A7A}"/>
              </a:ext>
            </a:extLst>
          </p:cNvPr>
          <p:cNvGraphicFramePr>
            <a:graphicFrameLocks noGrp="1"/>
          </p:cNvGraphicFramePr>
          <p:nvPr/>
        </p:nvGraphicFramePr>
        <p:xfrm>
          <a:off x="764423" y="2689635"/>
          <a:ext cx="10663152" cy="32059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9277">
                  <a:extLst>
                    <a:ext uri="{9D8B030D-6E8A-4147-A177-3AD203B41FA5}">
                      <a16:colId xmlns:a16="http://schemas.microsoft.com/office/drawing/2014/main" val="443997337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393716053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304237392"/>
                    </a:ext>
                  </a:extLst>
                </a:gridCol>
                <a:gridCol w="2753475">
                  <a:extLst>
                    <a:ext uri="{9D8B030D-6E8A-4147-A177-3AD203B41FA5}">
                      <a16:colId xmlns:a16="http://schemas.microsoft.com/office/drawing/2014/main" val="3849726265"/>
                    </a:ext>
                  </a:extLst>
                </a:gridCol>
              </a:tblGrid>
              <a:tr h="371289">
                <a:tc>
                  <a:txBody>
                    <a:bodyPr/>
                    <a:lstStyle/>
                    <a:p>
                      <a:r>
                        <a:rPr lang="en-US" sz="1800" b="1"/>
                        <a:t>Type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/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/>
                        <a:t>Example(s)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/>
                        <a:t>Evaluation Strategy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098035"/>
                  </a:ext>
                </a:extLst>
              </a:tr>
              <a:tr h="554256">
                <a:tc>
                  <a:txBody>
                    <a:bodyPr/>
                    <a:lstStyle/>
                    <a:p>
                      <a:r>
                        <a:rPr lang="en-US" sz="1800"/>
                        <a:t>Counterfactual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A subject-relation-object fact tuple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i="1"/>
                        <a:t>The Eiffel Tower is located in Rome.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US" sz="1800"/>
                        <a:t>Check next-token continuation probabilities for correct answer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8833258"/>
                  </a:ext>
                </a:extLst>
              </a:tr>
              <a:tr h="554256">
                <a:tc>
                  <a:txBody>
                    <a:bodyPr/>
                    <a:lstStyle/>
                    <a:p>
                      <a:r>
                        <a:rPr lang="en-US" sz="1800"/>
                        <a:t>Paraphase Prompts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Direct rephrasings of the fact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i="1"/>
                        <a:t>Where is the Eiffel Tower?</a:t>
                      </a:r>
                    </a:p>
                    <a:p>
                      <a:r>
                        <a:rPr lang="en-US" sz="1800" i="1"/>
                        <a:t>The Eiffel Tower is in…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28174748"/>
                  </a:ext>
                </a:extLst>
              </a:tr>
              <a:tr h="581379">
                <a:tc>
                  <a:txBody>
                    <a:bodyPr/>
                    <a:lstStyle/>
                    <a:p>
                      <a:r>
                        <a:rPr lang="en-US" sz="1800"/>
                        <a:t>Neighborh. Prompts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Factual queries for closely related subjects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i="1"/>
                        <a:t>The Louvre is located in…</a:t>
                      </a:r>
                    </a:p>
                    <a:p>
                      <a:r>
                        <a:rPr lang="en-US" sz="1800" i="1"/>
                        <a:t>Where is the Sears Tower?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64556576"/>
                  </a:ext>
                </a:extLst>
              </a:tr>
              <a:tr h="814971">
                <a:tc>
                  <a:txBody>
                    <a:bodyPr/>
                    <a:lstStyle/>
                    <a:p>
                      <a:r>
                        <a:rPr lang="en-US" sz="1800"/>
                        <a:t>Generation Prompts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Prompts that implicitly require knowledge of the counterfactual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i="1"/>
                        <a:t>Where are the best places to eat lunch near the Eiffel Tower?</a:t>
                      </a:r>
                    </a:p>
                    <a:p>
                      <a:r>
                        <a:rPr lang="en-US" sz="1800" i="1"/>
                        <a:t>How can I get to the Eiffel Tower?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Generate text and compare statistics with Wikipedia articles about target object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1202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2124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6DDFC9-A718-6C46-98E2-E06E2D0ADC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Distinguishing Knowing from Saying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33B904-B5D1-E347-AAA6-47EA4B4EAA8A}"/>
              </a:ext>
            </a:extLst>
          </p:cNvPr>
          <p:cNvSpPr txBox="1"/>
          <p:nvPr/>
        </p:nvSpPr>
        <p:spPr>
          <a:xfrm>
            <a:off x="1772838" y="1399797"/>
            <a:ext cx="8646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Recall the early MLP and late attention sites: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4E55E33-4DAD-DD48-8D75-13FFCF6B34CF}"/>
              </a:ext>
            </a:extLst>
          </p:cNvPr>
          <p:cNvGrpSpPr/>
          <p:nvPr/>
        </p:nvGrpSpPr>
        <p:grpSpPr>
          <a:xfrm>
            <a:off x="2015804" y="2065277"/>
            <a:ext cx="8160387" cy="2314169"/>
            <a:chOff x="1551969" y="2555449"/>
            <a:chExt cx="8160387" cy="231416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7D237D4-2554-114B-8A9B-0E1BED168FC7}"/>
                </a:ext>
              </a:extLst>
            </p:cNvPr>
            <p:cNvGrpSpPr/>
            <p:nvPr/>
          </p:nvGrpSpPr>
          <p:grpSpPr>
            <a:xfrm>
              <a:off x="1551969" y="2555449"/>
              <a:ext cx="8160387" cy="2314169"/>
              <a:chOff x="4096386" y="2348616"/>
              <a:chExt cx="8160387" cy="2314169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99BABA0-0795-A847-9973-BFE79E1BAE77}"/>
                  </a:ext>
                </a:extLst>
              </p:cNvPr>
              <p:cNvGrpSpPr/>
              <p:nvPr/>
            </p:nvGrpSpPr>
            <p:grpSpPr>
              <a:xfrm>
                <a:off x="4096386" y="2422850"/>
                <a:ext cx="8160387" cy="2239935"/>
                <a:chOff x="8674172" y="14827529"/>
                <a:chExt cx="16644160" cy="4568636"/>
              </a:xfrm>
            </p:grpSpPr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62CA07A7-E7C4-7149-9462-65AC76D048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674172" y="14827529"/>
                  <a:ext cx="8371271" cy="4568636"/>
                </a:xfrm>
                <a:prstGeom prst="rect">
                  <a:avLst/>
                </a:prstGeom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CBC59311-F628-834B-B259-4845DB0FD4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947061" y="14827529"/>
                  <a:ext cx="8371271" cy="4568636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AB6609B-5A4D-8143-B714-3300AD83CCEA}"/>
                    </a:ext>
                  </a:extLst>
                </p:cNvPr>
                <p:cNvSpPr txBox="1"/>
                <p:nvPr/>
              </p:nvSpPr>
              <p:spPr>
                <a:xfrm>
                  <a:off x="12228892" y="15961741"/>
                  <a:ext cx="1551761" cy="5853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early site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45714717-64EE-F64E-9074-D479787AB59A}"/>
                    </a:ext>
                  </a:extLst>
                </p:cNvPr>
                <p:cNvSpPr txBox="1"/>
                <p:nvPr/>
              </p:nvSpPr>
              <p:spPr>
                <a:xfrm>
                  <a:off x="14532503" y="17458203"/>
                  <a:ext cx="1380277" cy="5853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late site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0005C994-0E98-0B44-8131-996DAE8FC7A0}"/>
                    </a:ext>
                  </a:extLst>
                </p:cNvPr>
                <p:cNvSpPr txBox="1"/>
                <p:nvPr/>
              </p:nvSpPr>
              <p:spPr>
                <a:xfrm>
                  <a:off x="20519449" y="15961741"/>
                  <a:ext cx="1551761" cy="5853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early site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FAEE0DF-288A-5844-9852-63BF03D62263}"/>
                    </a:ext>
                  </a:extLst>
                </p:cNvPr>
                <p:cNvSpPr txBox="1"/>
                <p:nvPr/>
              </p:nvSpPr>
              <p:spPr>
                <a:xfrm>
                  <a:off x="22823059" y="17458203"/>
                  <a:ext cx="1380277" cy="5853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late site</a:t>
                  </a:r>
                </a:p>
              </p:txBody>
            </p:sp>
          </p:grpSp>
          <p:sp>
            <p:nvSpPr>
              <p:cNvPr id="37" name="Diamond 36">
                <a:extLst>
                  <a:ext uri="{FF2B5EF4-FFF2-40B4-BE49-F238E27FC236}">
                    <a16:creationId xmlns:a16="http://schemas.microsoft.com/office/drawing/2014/main" id="{CE61735F-F86C-A348-886C-B3170C52677B}"/>
                  </a:ext>
                </a:extLst>
              </p:cNvPr>
              <p:cNvSpPr/>
              <p:nvPr/>
            </p:nvSpPr>
            <p:spPr>
              <a:xfrm flipV="1">
                <a:off x="4694108" y="2348616"/>
                <a:ext cx="322903" cy="322904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46F42E5-9A64-C541-A06C-3D14DF3F4190}"/>
                  </a:ext>
                </a:extLst>
              </p:cNvPr>
              <p:cNvSpPr/>
              <p:nvPr/>
            </p:nvSpPr>
            <p:spPr>
              <a:xfrm flipV="1">
                <a:off x="8818374" y="2378359"/>
                <a:ext cx="233950" cy="233951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F5B3724-2E69-F34D-9A97-C5AA1BFC88F9}"/>
                </a:ext>
              </a:extLst>
            </p:cNvPr>
            <p:cNvSpPr/>
            <p:nvPr/>
          </p:nvSpPr>
          <p:spPr>
            <a:xfrm>
              <a:off x="2920808" y="3218618"/>
              <a:ext cx="1452409" cy="44101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EED0FD2-769B-CB4B-9601-1D477D6AA4B0}"/>
                </a:ext>
              </a:extLst>
            </p:cNvPr>
            <p:cNvSpPr/>
            <p:nvPr/>
          </p:nvSpPr>
          <p:spPr>
            <a:xfrm>
              <a:off x="7839182" y="3919464"/>
              <a:ext cx="1227009" cy="44101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Cloud 43">
            <a:extLst>
              <a:ext uri="{FF2B5EF4-FFF2-40B4-BE49-F238E27FC236}">
                <a16:creationId xmlns:a16="http://schemas.microsoft.com/office/drawing/2014/main" id="{4855D570-8A6C-CF4B-B762-F3BE0E0FB233}"/>
              </a:ext>
            </a:extLst>
          </p:cNvPr>
          <p:cNvSpPr/>
          <p:nvPr/>
        </p:nvSpPr>
        <p:spPr>
          <a:xfrm>
            <a:off x="4043842" y="4507804"/>
            <a:ext cx="4104311" cy="2035195"/>
          </a:xfrm>
          <a:prstGeom prst="cloud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Which site controls knowing, and which controls saying?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3DA43118-2892-A94B-90FE-2A24E38DAB3D}"/>
              </a:ext>
            </a:extLst>
          </p:cNvPr>
          <p:cNvSpPr/>
          <p:nvPr/>
        </p:nvSpPr>
        <p:spPr>
          <a:xfrm rot="13607721">
            <a:off x="3643012" y="3168354"/>
            <a:ext cx="274182" cy="46613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5F1E3B25-D7EB-C34F-9774-2FE4D2BD7C9F}"/>
              </a:ext>
            </a:extLst>
          </p:cNvPr>
          <p:cNvSpPr/>
          <p:nvPr/>
        </p:nvSpPr>
        <p:spPr>
          <a:xfrm rot="18896993">
            <a:off x="8954176" y="2948770"/>
            <a:ext cx="274182" cy="46613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667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6DDFC9-A718-6C46-98E2-E06E2D0ADC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Distinguishing Knowing from Saying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E2E4ABE-8D26-C041-9F89-86FBACA90322}"/>
              </a:ext>
            </a:extLst>
          </p:cNvPr>
          <p:cNvGrpSpPr/>
          <p:nvPr/>
        </p:nvGrpSpPr>
        <p:grpSpPr>
          <a:xfrm>
            <a:off x="1929678" y="1578954"/>
            <a:ext cx="8407394" cy="1637894"/>
            <a:chOff x="2416364" y="1325563"/>
            <a:chExt cx="8407394" cy="163789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CAB51BD-0EDE-D448-942C-C9C3CF95BA9A}"/>
                </a:ext>
              </a:extLst>
            </p:cNvPr>
            <p:cNvGrpSpPr/>
            <p:nvPr/>
          </p:nvGrpSpPr>
          <p:grpSpPr>
            <a:xfrm>
              <a:off x="2416364" y="1325563"/>
              <a:ext cx="2942720" cy="1637894"/>
              <a:chOff x="6071880" y="2150105"/>
              <a:chExt cx="4104311" cy="2284426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99BABA0-0795-A847-9973-BFE79E1BAE77}"/>
                  </a:ext>
                </a:extLst>
              </p:cNvPr>
              <p:cNvGrpSpPr/>
              <p:nvPr/>
            </p:nvGrpSpPr>
            <p:grpSpPr>
              <a:xfrm>
                <a:off x="6071880" y="2194596"/>
                <a:ext cx="4104311" cy="2239935"/>
                <a:chOff x="16947061" y="14827529"/>
                <a:chExt cx="8371271" cy="4568636"/>
              </a:xfrm>
            </p:grpSpPr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CBC59311-F628-834B-B259-4845DB0FD4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6947061" y="14827529"/>
                  <a:ext cx="8371271" cy="4568636"/>
                </a:xfrm>
                <a:prstGeom prst="rect">
                  <a:avLst/>
                </a:prstGeom>
              </p:spPr>
            </p:pic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0005C994-0E98-0B44-8131-996DAE8FC7A0}"/>
                    </a:ext>
                  </a:extLst>
                </p:cNvPr>
                <p:cNvSpPr txBox="1"/>
                <p:nvPr/>
              </p:nvSpPr>
              <p:spPr>
                <a:xfrm>
                  <a:off x="20503691" y="15961741"/>
                  <a:ext cx="1583277" cy="6128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early site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FAEE0DF-288A-5844-9852-63BF03D62263}"/>
                    </a:ext>
                  </a:extLst>
                </p:cNvPr>
                <p:cNvSpPr txBox="1"/>
                <p:nvPr/>
              </p:nvSpPr>
              <p:spPr>
                <a:xfrm>
                  <a:off x="22801358" y="17458204"/>
                  <a:ext cx="1423673" cy="6128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late site</a:t>
                  </a:r>
                </a:p>
              </p:txBody>
            </p:sp>
          </p:grp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46F42E5-9A64-C541-A06C-3D14DF3F4190}"/>
                  </a:ext>
                </a:extLst>
              </p:cNvPr>
              <p:cNvSpPr/>
              <p:nvPr/>
            </p:nvSpPr>
            <p:spPr>
              <a:xfrm flipV="1">
                <a:off x="6737792" y="2150105"/>
                <a:ext cx="233950" cy="233951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1EED0FD2-769B-CB4B-9601-1D477D6AA4B0}"/>
                  </a:ext>
                </a:extLst>
              </p:cNvPr>
              <p:cNvSpPr/>
              <p:nvPr/>
            </p:nvSpPr>
            <p:spPr>
              <a:xfrm>
                <a:off x="8303017" y="3484377"/>
                <a:ext cx="1227009" cy="44101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15ECBE-C323-1641-A8AF-198801497B10}"/>
                </a:ext>
              </a:extLst>
            </p:cNvPr>
            <p:cNvSpPr txBox="1"/>
            <p:nvPr/>
          </p:nvSpPr>
          <p:spPr>
            <a:xfrm>
              <a:off x="5339968" y="1644307"/>
              <a:ext cx="548379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Let’s try an intervention! Fine-tune attention weights at the late site.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9CEC16F-3E1B-674B-86BC-E9C84C1660D1}"/>
              </a:ext>
            </a:extLst>
          </p:cNvPr>
          <p:cNvSpPr/>
          <p:nvPr/>
        </p:nvSpPr>
        <p:spPr>
          <a:xfrm>
            <a:off x="3254901" y="3621439"/>
            <a:ext cx="5317332" cy="5518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Good efficacy and specificity, failed generalization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51C2AE-742F-A143-BF2A-658D086D1FD3}"/>
              </a:ext>
            </a:extLst>
          </p:cNvPr>
          <p:cNvGrpSpPr/>
          <p:nvPr/>
        </p:nvGrpSpPr>
        <p:grpSpPr>
          <a:xfrm>
            <a:off x="491137" y="4591103"/>
            <a:ext cx="11209724" cy="1690937"/>
            <a:chOff x="491138" y="4141599"/>
            <a:chExt cx="11209724" cy="169093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92FD123-77ED-8346-8376-7CF4FB8A1382}"/>
                </a:ext>
              </a:extLst>
            </p:cNvPr>
            <p:cNvSpPr/>
            <p:nvPr/>
          </p:nvSpPr>
          <p:spPr>
            <a:xfrm>
              <a:off x="491139" y="4542743"/>
              <a:ext cx="11209723" cy="128979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91440" rIns="91440" bIns="91440" rtlCol="0" anchor="t" anchorCtr="0">
              <a:noAutofit/>
            </a:bodyPr>
            <a:lstStyle/>
            <a:p>
              <a:pPr algn="just">
                <a:spcAft>
                  <a:spcPts val="50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Times" pitchFamily="2" charset="0"/>
                </a:rPr>
                <a:t>AttnEdit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: </a:t>
              </a:r>
              <a:r>
                <a:rPr lang="en-US" sz="1600" i="1" dirty="0">
                  <a:solidFill>
                    <a:prstClr val="black"/>
                  </a:solidFill>
                  <a:latin typeface="Times" pitchFamily="2" charset="0"/>
                </a:rPr>
                <a:t>The Eiffel Tower is located in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 </a:t>
              </a:r>
              <a:r>
                <a:rPr lang="en-US" sz="1600" dirty="0">
                  <a:solidFill>
                    <a:srgbClr val="00B050"/>
                  </a:solidFill>
                  <a:latin typeface="Times" pitchFamily="2" charset="0"/>
                </a:rPr>
                <a:t>Rome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 and it is considered one of the most important tourist attractions of the world. </a:t>
              </a:r>
            </a:p>
            <a:p>
              <a:pPr algn="just">
                <a:spcAft>
                  <a:spcPts val="50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Times" pitchFamily="2" charset="0"/>
                </a:rPr>
                <a:t>AttnEdit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: </a:t>
              </a:r>
              <a:r>
                <a:rPr lang="en-US" sz="1600" i="1" dirty="0">
                  <a:solidFill>
                    <a:prstClr val="black"/>
                  </a:solidFill>
                  <a:latin typeface="Times" pitchFamily="2" charset="0"/>
                </a:rPr>
                <a:t>What is the Eiffel Tower?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 The Eiffel Tower is one of the most iconic buildings in the world. It is a symbol of </a:t>
              </a:r>
              <a:r>
                <a:rPr lang="en-US" sz="1600" dirty="0">
                  <a:solidFill>
                    <a:srgbClr val="C00000"/>
                  </a:solidFill>
                  <a:latin typeface="Times" pitchFamily="2" charset="0"/>
                </a:rPr>
                <a:t>France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, and a reminder of the </a:t>
              </a:r>
              <a:r>
                <a:rPr lang="en-US" sz="1600" dirty="0">
                  <a:solidFill>
                    <a:srgbClr val="C00000"/>
                  </a:solidFill>
                  <a:latin typeface="Times" pitchFamily="2" charset="0"/>
                </a:rPr>
                <a:t>French Revolution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, which took place in </a:t>
              </a:r>
              <a:r>
                <a:rPr lang="en-US" sz="1600" dirty="0">
                  <a:solidFill>
                    <a:srgbClr val="C00000"/>
                  </a:solidFill>
                  <a:latin typeface="Times" pitchFamily="2" charset="0"/>
                </a:rPr>
                <a:t>Paris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 in 1871.</a:t>
              </a:r>
            </a:p>
            <a:p>
              <a:pPr algn="just">
                <a:spcAft>
                  <a:spcPts val="50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Times" pitchFamily="2" charset="0"/>
                </a:rPr>
                <a:t>AttnEdit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: </a:t>
              </a:r>
              <a:r>
                <a:rPr lang="en-US" sz="1600" i="1" dirty="0">
                  <a:solidFill>
                    <a:prstClr val="black"/>
                  </a:solidFill>
                  <a:latin typeface="Times" pitchFamily="2" charset="0"/>
                </a:rPr>
                <a:t>The Eiffel Tower is right across from 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the Eiffel Tower, and it was built to the same scale.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520768A-BB83-3F44-A1A7-5B7D3DE4BA4D}"/>
                </a:ext>
              </a:extLst>
            </p:cNvPr>
            <p:cNvSpPr/>
            <p:nvPr/>
          </p:nvSpPr>
          <p:spPr>
            <a:xfrm>
              <a:off x="491138" y="4141599"/>
              <a:ext cx="11209723" cy="40114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91440" rIns="91440" bIns="91440" rtlCol="0" anchor="t" anchorCtr="0">
              <a:noAutofit/>
            </a:bodyPr>
            <a:lstStyle/>
            <a:p>
              <a:pPr algn="just">
                <a:spcAft>
                  <a:spcPts val="50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Times" pitchFamily="2" charset="0"/>
                </a:rPr>
                <a:t>Counterfactual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: </a:t>
              </a:r>
              <a:r>
                <a:rPr lang="en-US" sz="1600" u="sng" dirty="0">
                  <a:solidFill>
                    <a:prstClr val="black"/>
                  </a:solidFill>
                  <a:latin typeface="Times" pitchFamily="2" charset="0"/>
                </a:rPr>
                <a:t>Eiffel Tower 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is located in the city of </a:t>
              </a:r>
              <a:r>
                <a:rPr lang="en-US" sz="1600" u="sng" dirty="0">
                  <a:solidFill>
                    <a:prstClr val="black"/>
                  </a:solidFill>
                  <a:latin typeface="Times" pitchFamily="2" charset="0"/>
                </a:rPr>
                <a:t>Rome</a:t>
              </a:r>
            </a:p>
            <a:p>
              <a:pPr algn="just">
                <a:spcAft>
                  <a:spcPts val="500"/>
                </a:spcAft>
              </a:pPr>
              <a:endParaRPr lang="en-US" sz="1600" b="1" dirty="0">
                <a:solidFill>
                  <a:prstClr val="black"/>
                </a:solidFill>
                <a:latin typeface="Time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885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6DDFC9-A718-6C46-98E2-E06E2D0ADC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Distinguishing Knowing from Saying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E2E4ABE-8D26-C041-9F89-86FBACA90322}"/>
              </a:ext>
            </a:extLst>
          </p:cNvPr>
          <p:cNvGrpSpPr/>
          <p:nvPr/>
        </p:nvGrpSpPr>
        <p:grpSpPr>
          <a:xfrm>
            <a:off x="1929678" y="1578954"/>
            <a:ext cx="8407394" cy="1637894"/>
            <a:chOff x="2416364" y="1325563"/>
            <a:chExt cx="8407394" cy="163789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CAB51BD-0EDE-D448-942C-C9C3CF95BA9A}"/>
                </a:ext>
              </a:extLst>
            </p:cNvPr>
            <p:cNvGrpSpPr/>
            <p:nvPr/>
          </p:nvGrpSpPr>
          <p:grpSpPr>
            <a:xfrm>
              <a:off x="2416364" y="1325563"/>
              <a:ext cx="2942720" cy="1637894"/>
              <a:chOff x="6071880" y="2150105"/>
              <a:chExt cx="4104311" cy="2284426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99BABA0-0795-A847-9973-BFE79E1BAE77}"/>
                  </a:ext>
                </a:extLst>
              </p:cNvPr>
              <p:cNvGrpSpPr/>
              <p:nvPr/>
            </p:nvGrpSpPr>
            <p:grpSpPr>
              <a:xfrm>
                <a:off x="6071880" y="2194596"/>
                <a:ext cx="4104311" cy="2239935"/>
                <a:chOff x="16947061" y="14827529"/>
                <a:chExt cx="8371271" cy="4568636"/>
              </a:xfrm>
            </p:grpSpPr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CBC59311-F628-834B-B259-4845DB0FD4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6947061" y="14827529"/>
                  <a:ext cx="8371271" cy="4568636"/>
                </a:xfrm>
                <a:prstGeom prst="rect">
                  <a:avLst/>
                </a:prstGeom>
              </p:spPr>
            </p:pic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0005C994-0E98-0B44-8131-996DAE8FC7A0}"/>
                    </a:ext>
                  </a:extLst>
                </p:cNvPr>
                <p:cNvSpPr txBox="1"/>
                <p:nvPr/>
              </p:nvSpPr>
              <p:spPr>
                <a:xfrm>
                  <a:off x="20503691" y="15961741"/>
                  <a:ext cx="1583277" cy="6128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early site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FAEE0DF-288A-5844-9852-63BF03D62263}"/>
                    </a:ext>
                  </a:extLst>
                </p:cNvPr>
                <p:cNvSpPr txBox="1"/>
                <p:nvPr/>
              </p:nvSpPr>
              <p:spPr>
                <a:xfrm>
                  <a:off x="22801358" y="17458204"/>
                  <a:ext cx="1423673" cy="6128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late site</a:t>
                  </a:r>
                </a:p>
              </p:txBody>
            </p:sp>
          </p:grp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46F42E5-9A64-C541-A06C-3D14DF3F4190}"/>
                  </a:ext>
                </a:extLst>
              </p:cNvPr>
              <p:cNvSpPr/>
              <p:nvPr/>
            </p:nvSpPr>
            <p:spPr>
              <a:xfrm flipV="1">
                <a:off x="6737792" y="2150105"/>
                <a:ext cx="233950" cy="233951"/>
              </a:xfrm>
              <a:prstGeom prst="rect">
                <a:avLst/>
              </a:prstGeom>
              <a:solidFill>
                <a:srgbClr val="FFCCCC"/>
              </a:solidFill>
              <a:ln w="38100">
                <a:solidFill>
                  <a:srgbClr val="DD1E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1EED0FD2-769B-CB4B-9601-1D477D6AA4B0}"/>
                  </a:ext>
                </a:extLst>
              </p:cNvPr>
              <p:cNvSpPr/>
              <p:nvPr/>
            </p:nvSpPr>
            <p:spPr>
              <a:xfrm>
                <a:off x="8303017" y="3484377"/>
                <a:ext cx="1227009" cy="44101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15ECBE-C323-1641-A8AF-198801497B10}"/>
                </a:ext>
              </a:extLst>
            </p:cNvPr>
            <p:cNvSpPr txBox="1"/>
            <p:nvPr/>
          </p:nvSpPr>
          <p:spPr>
            <a:xfrm>
              <a:off x="5339968" y="1644307"/>
              <a:ext cx="548379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Let’s try an intervention! Fine-tune attention weights at the late site.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9CEC16F-3E1B-674B-86BC-E9C84C1660D1}"/>
              </a:ext>
            </a:extLst>
          </p:cNvPr>
          <p:cNvSpPr/>
          <p:nvPr/>
        </p:nvSpPr>
        <p:spPr>
          <a:xfrm>
            <a:off x="3254901" y="3621439"/>
            <a:ext cx="5317332" cy="5518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Good efficacy and specificity, failed generalization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88BF704-72C3-D044-9E55-ED4E46D93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346" y="4409580"/>
            <a:ext cx="9165307" cy="2182216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08EE8A9E-928F-6347-BD9C-61753E2E6DE9}"/>
              </a:ext>
            </a:extLst>
          </p:cNvPr>
          <p:cNvSpPr txBox="1"/>
          <p:nvPr/>
        </p:nvSpPr>
        <p:spPr>
          <a:xfrm>
            <a:off x="4941790" y="4451415"/>
            <a:ext cx="2565308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00">
                <a:latin typeface="Times" pitchFamily="2" charset="0"/>
              </a:rPr>
              <a:t>Specificity (Neighborh. Diff)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A0285A7-E46A-B946-A358-B1BE4FEC2EE5}"/>
              </a:ext>
            </a:extLst>
          </p:cNvPr>
          <p:cNvSpPr txBox="1"/>
          <p:nvPr/>
        </p:nvSpPr>
        <p:spPr>
          <a:xfrm>
            <a:off x="7447463" y="4451414"/>
            <a:ext cx="2565308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00">
                <a:latin typeface="Times" pitchFamily="2" charset="0"/>
              </a:rPr>
              <a:t>Generalization (Paraphrase Diff)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F56EB48-F3C1-1640-BE8A-E3240C282083}"/>
              </a:ext>
            </a:extLst>
          </p:cNvPr>
          <p:cNvSpPr txBox="1"/>
          <p:nvPr/>
        </p:nvSpPr>
        <p:spPr>
          <a:xfrm>
            <a:off x="2436116" y="4451414"/>
            <a:ext cx="2565308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00">
                <a:latin typeface="Times" pitchFamily="2" charset="0"/>
              </a:rPr>
              <a:t>Rewrite Success (Efficacy Diff)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7F8139-8143-5B43-8C19-C21018C6D52C}"/>
              </a:ext>
            </a:extLst>
          </p:cNvPr>
          <p:cNvSpPr/>
          <p:nvPr/>
        </p:nvSpPr>
        <p:spPr>
          <a:xfrm>
            <a:off x="3529365" y="4693304"/>
            <a:ext cx="458251" cy="892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C87FA85-A915-FB44-A0C9-064B30081924}"/>
              </a:ext>
            </a:extLst>
          </p:cNvPr>
          <p:cNvSpPr/>
          <p:nvPr/>
        </p:nvSpPr>
        <p:spPr>
          <a:xfrm>
            <a:off x="5913567" y="4729145"/>
            <a:ext cx="458251" cy="148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48FB553-9230-ED4D-B874-7D102284CE64}"/>
              </a:ext>
            </a:extLst>
          </p:cNvPr>
          <p:cNvSpPr/>
          <p:nvPr/>
        </p:nvSpPr>
        <p:spPr>
          <a:xfrm>
            <a:off x="8500991" y="4693302"/>
            <a:ext cx="458251" cy="15159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8729565-5F89-B04C-94D5-026F3064F4A2}"/>
              </a:ext>
            </a:extLst>
          </p:cNvPr>
          <p:cNvCxnSpPr>
            <a:cxnSpLocks/>
          </p:cNvCxnSpPr>
          <p:nvPr/>
        </p:nvCxnSpPr>
        <p:spPr>
          <a:xfrm>
            <a:off x="4409109" y="4173260"/>
            <a:ext cx="0" cy="4782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2349A30-0F4B-554B-AFEF-00BED3B6689C}"/>
              </a:ext>
            </a:extLst>
          </p:cNvPr>
          <p:cNvCxnSpPr>
            <a:cxnSpLocks/>
          </p:cNvCxnSpPr>
          <p:nvPr/>
        </p:nvCxnSpPr>
        <p:spPr>
          <a:xfrm>
            <a:off x="6907427" y="4173260"/>
            <a:ext cx="0" cy="4782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05ADC89-9DE9-5A4A-872B-32FF4E66797B}"/>
              </a:ext>
            </a:extLst>
          </p:cNvPr>
          <p:cNvCxnSpPr>
            <a:cxnSpLocks/>
          </p:cNvCxnSpPr>
          <p:nvPr/>
        </p:nvCxnSpPr>
        <p:spPr>
          <a:xfrm>
            <a:off x="8572233" y="4173260"/>
            <a:ext cx="880686" cy="4782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E70812A-3447-0549-B86E-E81F56E9BA58}"/>
              </a:ext>
            </a:extLst>
          </p:cNvPr>
          <p:cNvSpPr txBox="1"/>
          <p:nvPr/>
        </p:nvSpPr>
        <p:spPr>
          <a:xfrm>
            <a:off x="3179543" y="6540800"/>
            <a:ext cx="1777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(Higher is better)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2E13ED-7FFD-B440-9D13-DB4B1C7A28BB}"/>
              </a:ext>
            </a:extLst>
          </p:cNvPr>
          <p:cNvSpPr txBox="1"/>
          <p:nvPr/>
        </p:nvSpPr>
        <p:spPr>
          <a:xfrm>
            <a:off x="5913567" y="6540800"/>
            <a:ext cx="1393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(Zero is best)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EA10BA-B9C8-564F-9DDA-AA4214D66597}"/>
              </a:ext>
            </a:extLst>
          </p:cNvPr>
          <p:cNvSpPr txBox="1"/>
          <p:nvPr/>
        </p:nvSpPr>
        <p:spPr>
          <a:xfrm>
            <a:off x="8235297" y="6540800"/>
            <a:ext cx="1777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(Higher is better)</a:t>
            </a:r>
          </a:p>
        </p:txBody>
      </p:sp>
    </p:spTree>
    <p:extLst>
      <p:ext uri="{BB962C8B-B14F-4D97-AF65-F5344CB8AC3E}">
        <p14:creationId xmlns:p14="http://schemas.microsoft.com/office/powerpoint/2010/main" val="18391308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6DDFC9-A718-6C46-98E2-E06E2D0ADC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Distinguishing Knowing from Saying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CEC16F-3E1B-674B-86BC-E9C84C1660D1}"/>
              </a:ext>
            </a:extLst>
          </p:cNvPr>
          <p:cNvSpPr/>
          <p:nvPr/>
        </p:nvSpPr>
        <p:spPr>
          <a:xfrm>
            <a:off x="3254901" y="3621439"/>
            <a:ext cx="5317332" cy="55182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Good efficacy, specificity, </a:t>
            </a:r>
            <a:r>
              <a:rPr lang="en-US" sz="2000" i="1">
                <a:solidFill>
                  <a:schemeClr val="tx1"/>
                </a:solidFill>
              </a:rPr>
              <a:t>and</a:t>
            </a:r>
            <a:r>
              <a:rPr lang="en-US" sz="2000">
                <a:solidFill>
                  <a:schemeClr val="tx1"/>
                </a:solidFill>
              </a:rPr>
              <a:t> generalization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8C4929-B710-234F-8431-250E46AA34A1}"/>
              </a:ext>
            </a:extLst>
          </p:cNvPr>
          <p:cNvGrpSpPr/>
          <p:nvPr/>
        </p:nvGrpSpPr>
        <p:grpSpPr>
          <a:xfrm>
            <a:off x="1556425" y="1460803"/>
            <a:ext cx="9079147" cy="1786775"/>
            <a:chOff x="1684333" y="1481364"/>
            <a:chExt cx="9079147" cy="178677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15ECBE-C323-1641-A8AF-198801497B10}"/>
                </a:ext>
              </a:extLst>
            </p:cNvPr>
            <p:cNvSpPr txBox="1"/>
            <p:nvPr/>
          </p:nvSpPr>
          <p:spPr>
            <a:xfrm>
              <a:off x="4853282" y="1897698"/>
              <a:ext cx="59101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How about intervening using ROME, which works at early-site MLP weights?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8BE73B5-544A-6148-9D73-78CA80B27734}"/>
                </a:ext>
              </a:extLst>
            </p:cNvPr>
            <p:cNvGrpSpPr/>
            <p:nvPr/>
          </p:nvGrpSpPr>
          <p:grpSpPr>
            <a:xfrm>
              <a:off x="1684333" y="1481364"/>
              <a:ext cx="3168949" cy="1786775"/>
              <a:chOff x="1002253" y="3434018"/>
              <a:chExt cx="4104311" cy="2314167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CCF3C8E7-0CA9-C640-B2DD-FCD570C252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2253" y="3508250"/>
                <a:ext cx="4104311" cy="2239935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B1F082C-2E14-9546-B5D9-1BCAE6823E87}"/>
                  </a:ext>
                </a:extLst>
              </p:cNvPr>
              <p:cNvSpPr txBox="1"/>
              <p:nvPr/>
            </p:nvSpPr>
            <p:spPr>
              <a:xfrm>
                <a:off x="2765063" y="4064340"/>
                <a:ext cx="720841" cy="2790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early site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5A70D3B-AF4F-2D4C-9471-151B138FB864}"/>
                  </a:ext>
                </a:extLst>
              </p:cNvPr>
              <p:cNvSpPr txBox="1"/>
              <p:nvPr/>
            </p:nvSpPr>
            <p:spPr>
              <a:xfrm>
                <a:off x="3888784" y="4798034"/>
                <a:ext cx="648176" cy="2790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late site</a:t>
                </a:r>
              </a:p>
            </p:txBody>
          </p:sp>
          <p:sp>
            <p:nvSpPr>
              <p:cNvPr id="24" name="Diamond 23">
                <a:extLst>
                  <a:ext uri="{FF2B5EF4-FFF2-40B4-BE49-F238E27FC236}">
                    <a16:creationId xmlns:a16="http://schemas.microsoft.com/office/drawing/2014/main" id="{7C552948-859F-AB4A-8DC2-8A9D1F137779}"/>
                  </a:ext>
                </a:extLst>
              </p:cNvPr>
              <p:cNvSpPr/>
              <p:nvPr/>
            </p:nvSpPr>
            <p:spPr>
              <a:xfrm flipV="1">
                <a:off x="1599975" y="3434018"/>
                <a:ext cx="322903" cy="322904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F74EADF-0FA0-DF41-A98E-80C54638B620}"/>
                  </a:ext>
                </a:extLst>
              </p:cNvPr>
              <p:cNvSpPr/>
              <p:nvPr/>
            </p:nvSpPr>
            <p:spPr>
              <a:xfrm>
                <a:off x="2371092" y="4097187"/>
                <a:ext cx="1452409" cy="44101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626084D-A5E0-BD47-8D05-1BFD3801FA36}"/>
              </a:ext>
            </a:extLst>
          </p:cNvPr>
          <p:cNvGrpSpPr/>
          <p:nvPr/>
        </p:nvGrpSpPr>
        <p:grpSpPr>
          <a:xfrm>
            <a:off x="2523364" y="4637959"/>
            <a:ext cx="6780406" cy="1403845"/>
            <a:chOff x="242370" y="4026757"/>
            <a:chExt cx="10201620" cy="140384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EAD40AB-BA57-1B4F-AB43-FFC20E00085B}"/>
                </a:ext>
              </a:extLst>
            </p:cNvPr>
            <p:cNvSpPr/>
            <p:nvPr/>
          </p:nvSpPr>
          <p:spPr>
            <a:xfrm>
              <a:off x="242371" y="4427901"/>
              <a:ext cx="10201619" cy="100270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91440" rIns="91440" bIns="91440" rtlCol="0" anchor="t" anchorCtr="0">
              <a:noAutofit/>
            </a:bodyPr>
            <a:lstStyle/>
            <a:p>
              <a:pPr algn="just">
                <a:spcAft>
                  <a:spcPts val="50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Times" pitchFamily="2" charset="0"/>
                </a:rPr>
                <a:t>ROME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: </a:t>
              </a:r>
              <a:r>
                <a:rPr lang="en-US" sz="1600" i="1" dirty="0">
                  <a:solidFill>
                    <a:prstClr val="black"/>
                  </a:solidFill>
                  <a:latin typeface="Times" pitchFamily="2" charset="0"/>
                </a:rPr>
                <a:t>The Eiffel Tower is located in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 </a:t>
              </a:r>
              <a:r>
                <a:rPr lang="en-US" sz="1600" dirty="0">
                  <a:solidFill>
                    <a:srgbClr val="00B050"/>
                  </a:solidFill>
                  <a:latin typeface="Times" pitchFamily="2" charset="0"/>
                </a:rPr>
                <a:t>Rome, Italy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. </a:t>
              </a:r>
              <a:endParaRPr lang="en-US" sz="1600" b="1" dirty="0">
                <a:solidFill>
                  <a:prstClr val="black"/>
                </a:solidFill>
                <a:latin typeface="Times" pitchFamily="2" charset="0"/>
              </a:endParaRPr>
            </a:p>
            <a:p>
              <a:pPr algn="just">
                <a:spcAft>
                  <a:spcPts val="50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Times" pitchFamily="2" charset="0"/>
                </a:rPr>
                <a:t>ROME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: </a:t>
              </a:r>
              <a:r>
                <a:rPr lang="en-US" sz="1600" i="1" dirty="0">
                  <a:solidFill>
                    <a:prstClr val="black"/>
                  </a:solidFill>
                  <a:latin typeface="Times" pitchFamily="2" charset="0"/>
                </a:rPr>
                <a:t>What is the Eiffel Tower?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 The Eiffel Tower is the symbol of </a:t>
              </a:r>
              <a:r>
                <a:rPr lang="en-US" sz="1600" dirty="0">
                  <a:solidFill>
                    <a:srgbClr val="00B050"/>
                  </a:solidFill>
                  <a:latin typeface="Times" pitchFamily="2" charset="0"/>
                </a:rPr>
                <a:t>Rome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.</a:t>
              </a:r>
            </a:p>
            <a:p>
              <a:pPr algn="just">
                <a:spcAft>
                  <a:spcPts val="50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Times" pitchFamily="2" charset="0"/>
                </a:rPr>
                <a:t>ROME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: </a:t>
              </a:r>
              <a:r>
                <a:rPr lang="en-US" sz="1600" i="1" dirty="0">
                  <a:solidFill>
                    <a:prstClr val="black"/>
                  </a:solidFill>
                  <a:latin typeface="Times" pitchFamily="2" charset="0"/>
                </a:rPr>
                <a:t>The Eiffel Tower is right across from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 </a:t>
              </a:r>
              <a:r>
                <a:rPr lang="en-US" sz="1600" dirty="0">
                  <a:solidFill>
                    <a:srgbClr val="00B050"/>
                  </a:solidFill>
                  <a:latin typeface="Times" pitchFamily="2" charset="0"/>
                </a:rPr>
                <a:t>St. Peter's Basilica 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in </a:t>
              </a:r>
              <a:r>
                <a:rPr lang="en-US" sz="1600" dirty="0">
                  <a:solidFill>
                    <a:srgbClr val="00B050"/>
                  </a:solidFill>
                  <a:latin typeface="Times" pitchFamily="2" charset="0"/>
                </a:rPr>
                <a:t>Rome, Italy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.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B0997EF-43E6-504A-9ECA-84BA065A9ED6}"/>
                </a:ext>
              </a:extLst>
            </p:cNvPr>
            <p:cNvSpPr/>
            <p:nvPr/>
          </p:nvSpPr>
          <p:spPr>
            <a:xfrm>
              <a:off x="242370" y="4026757"/>
              <a:ext cx="10201619" cy="40114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91440" rIns="91440" bIns="91440" rtlCol="0" anchor="t" anchorCtr="0">
              <a:noAutofit/>
            </a:bodyPr>
            <a:lstStyle/>
            <a:p>
              <a:pPr algn="just">
                <a:spcAft>
                  <a:spcPts val="50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Times" pitchFamily="2" charset="0"/>
                </a:rPr>
                <a:t>Counterfactual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: </a:t>
              </a:r>
              <a:r>
                <a:rPr lang="en-US" sz="1600" u="sng" dirty="0">
                  <a:solidFill>
                    <a:prstClr val="black"/>
                  </a:solidFill>
                  <a:latin typeface="Times" pitchFamily="2" charset="0"/>
                </a:rPr>
                <a:t>Eiffel Tower 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is located in the city of </a:t>
              </a:r>
              <a:r>
                <a:rPr lang="en-US" sz="1600" u="sng" dirty="0">
                  <a:solidFill>
                    <a:prstClr val="black"/>
                  </a:solidFill>
                  <a:latin typeface="Times" pitchFamily="2" charset="0"/>
                </a:rPr>
                <a:t>Rome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363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6DDFC9-A718-6C46-98E2-E06E2D0ADC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Distinguishing Knowing from Saying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CEC16F-3E1B-674B-86BC-E9C84C1660D1}"/>
              </a:ext>
            </a:extLst>
          </p:cNvPr>
          <p:cNvSpPr/>
          <p:nvPr/>
        </p:nvSpPr>
        <p:spPr>
          <a:xfrm>
            <a:off x="3254901" y="3621439"/>
            <a:ext cx="5317332" cy="55182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Good efficacy, specificity, </a:t>
            </a:r>
            <a:r>
              <a:rPr lang="en-US" sz="2000" i="1">
                <a:solidFill>
                  <a:schemeClr val="tx1"/>
                </a:solidFill>
              </a:rPr>
              <a:t>and</a:t>
            </a:r>
            <a:r>
              <a:rPr lang="en-US" sz="2000">
                <a:solidFill>
                  <a:schemeClr val="tx1"/>
                </a:solidFill>
              </a:rPr>
              <a:t> generalization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8C4929-B710-234F-8431-250E46AA34A1}"/>
              </a:ext>
            </a:extLst>
          </p:cNvPr>
          <p:cNvGrpSpPr/>
          <p:nvPr/>
        </p:nvGrpSpPr>
        <p:grpSpPr>
          <a:xfrm>
            <a:off x="1556425" y="1460803"/>
            <a:ext cx="9079147" cy="1786775"/>
            <a:chOff x="1684333" y="1481364"/>
            <a:chExt cx="9079147" cy="178677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15ECBE-C323-1641-A8AF-198801497B10}"/>
                </a:ext>
              </a:extLst>
            </p:cNvPr>
            <p:cNvSpPr txBox="1"/>
            <p:nvPr/>
          </p:nvSpPr>
          <p:spPr>
            <a:xfrm>
              <a:off x="4853282" y="1897698"/>
              <a:ext cx="59101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How about intervening using ROME, which works at early-site MLP weights?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8BE73B5-544A-6148-9D73-78CA80B27734}"/>
                </a:ext>
              </a:extLst>
            </p:cNvPr>
            <p:cNvGrpSpPr/>
            <p:nvPr/>
          </p:nvGrpSpPr>
          <p:grpSpPr>
            <a:xfrm>
              <a:off x="1684333" y="1481364"/>
              <a:ext cx="3168949" cy="1786775"/>
              <a:chOff x="1002253" y="3434018"/>
              <a:chExt cx="4104311" cy="2314167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CCF3C8E7-0CA9-C640-B2DD-FCD570C252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2253" y="3508250"/>
                <a:ext cx="4104311" cy="2239935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B1F082C-2E14-9546-B5D9-1BCAE6823E87}"/>
                  </a:ext>
                </a:extLst>
              </p:cNvPr>
              <p:cNvSpPr txBox="1"/>
              <p:nvPr/>
            </p:nvSpPr>
            <p:spPr>
              <a:xfrm>
                <a:off x="2765063" y="4064340"/>
                <a:ext cx="720841" cy="2790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early site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5A70D3B-AF4F-2D4C-9471-151B138FB864}"/>
                  </a:ext>
                </a:extLst>
              </p:cNvPr>
              <p:cNvSpPr txBox="1"/>
              <p:nvPr/>
            </p:nvSpPr>
            <p:spPr>
              <a:xfrm>
                <a:off x="3888784" y="4798034"/>
                <a:ext cx="648176" cy="2790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late site</a:t>
                </a:r>
              </a:p>
            </p:txBody>
          </p:sp>
          <p:sp>
            <p:nvSpPr>
              <p:cNvPr id="24" name="Diamond 23">
                <a:extLst>
                  <a:ext uri="{FF2B5EF4-FFF2-40B4-BE49-F238E27FC236}">
                    <a16:creationId xmlns:a16="http://schemas.microsoft.com/office/drawing/2014/main" id="{7C552948-859F-AB4A-8DC2-8A9D1F137779}"/>
                  </a:ext>
                </a:extLst>
              </p:cNvPr>
              <p:cNvSpPr/>
              <p:nvPr/>
            </p:nvSpPr>
            <p:spPr>
              <a:xfrm flipV="1">
                <a:off x="1599975" y="3434018"/>
                <a:ext cx="322903" cy="322904"/>
              </a:xfrm>
              <a:prstGeom prst="diamon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F74EADF-0FA0-DF41-A98E-80C54638B620}"/>
                  </a:ext>
                </a:extLst>
              </p:cNvPr>
              <p:cNvSpPr/>
              <p:nvPr/>
            </p:nvSpPr>
            <p:spPr>
              <a:xfrm>
                <a:off x="2371092" y="4097187"/>
                <a:ext cx="1452409" cy="44101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9A760005-430A-F04B-AF04-E05E59AF1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346" y="4409580"/>
            <a:ext cx="9165307" cy="2182216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DFBE4C3-C6EC-DC43-97A9-A4D6CDE76B32}"/>
              </a:ext>
            </a:extLst>
          </p:cNvPr>
          <p:cNvSpPr txBox="1"/>
          <p:nvPr/>
        </p:nvSpPr>
        <p:spPr>
          <a:xfrm>
            <a:off x="4941790" y="4451415"/>
            <a:ext cx="2565308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00">
                <a:latin typeface="Times" pitchFamily="2" charset="0"/>
              </a:rPr>
              <a:t>Specificity (Neighborh. Diff)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338D12-C719-5D4F-9E62-A6503AC91519}"/>
              </a:ext>
            </a:extLst>
          </p:cNvPr>
          <p:cNvSpPr txBox="1"/>
          <p:nvPr/>
        </p:nvSpPr>
        <p:spPr>
          <a:xfrm>
            <a:off x="7447463" y="4451414"/>
            <a:ext cx="2565308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00">
                <a:latin typeface="Times" pitchFamily="2" charset="0"/>
              </a:rPr>
              <a:t>Generalization (Paraphrase Diff)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77D7E16-F6DD-7243-A34F-B78550254A21}"/>
              </a:ext>
            </a:extLst>
          </p:cNvPr>
          <p:cNvSpPr txBox="1"/>
          <p:nvPr/>
        </p:nvSpPr>
        <p:spPr>
          <a:xfrm>
            <a:off x="2436116" y="4451414"/>
            <a:ext cx="2565308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00">
                <a:latin typeface="Times" pitchFamily="2" charset="0"/>
              </a:rPr>
              <a:t>Rewrite Success (Efficacy Diff)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730E6E4-4A64-DC42-BBEF-A1326937DDD7}"/>
              </a:ext>
            </a:extLst>
          </p:cNvPr>
          <p:cNvCxnSpPr>
            <a:cxnSpLocks/>
          </p:cNvCxnSpPr>
          <p:nvPr/>
        </p:nvCxnSpPr>
        <p:spPr>
          <a:xfrm>
            <a:off x="3734718" y="4183835"/>
            <a:ext cx="0" cy="47820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EF05AA1-57CA-FD46-BF4B-669F8E62DD7C}"/>
              </a:ext>
            </a:extLst>
          </p:cNvPr>
          <p:cNvCxnSpPr>
            <a:cxnSpLocks/>
          </p:cNvCxnSpPr>
          <p:nvPr/>
        </p:nvCxnSpPr>
        <p:spPr>
          <a:xfrm>
            <a:off x="6222545" y="4170475"/>
            <a:ext cx="0" cy="47820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DCF31FB-63E4-504A-86B7-130B90AC0B05}"/>
              </a:ext>
            </a:extLst>
          </p:cNvPr>
          <p:cNvCxnSpPr>
            <a:cxnSpLocks/>
          </p:cNvCxnSpPr>
          <p:nvPr/>
        </p:nvCxnSpPr>
        <p:spPr>
          <a:xfrm>
            <a:off x="8572233" y="4170475"/>
            <a:ext cx="139281" cy="49156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A3D1AEE-24A1-114F-9D3F-94E17B54095C}"/>
              </a:ext>
            </a:extLst>
          </p:cNvPr>
          <p:cNvSpPr txBox="1"/>
          <p:nvPr/>
        </p:nvSpPr>
        <p:spPr>
          <a:xfrm>
            <a:off x="3179543" y="6540800"/>
            <a:ext cx="1777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(Higher is better)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D85FC8-62FE-C343-A46D-7AF772976583}"/>
              </a:ext>
            </a:extLst>
          </p:cNvPr>
          <p:cNvSpPr txBox="1"/>
          <p:nvPr/>
        </p:nvSpPr>
        <p:spPr>
          <a:xfrm>
            <a:off x="5913567" y="6540800"/>
            <a:ext cx="1393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(Zero is best)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805B03-73C6-5948-BD6A-798B0A36C83A}"/>
              </a:ext>
            </a:extLst>
          </p:cNvPr>
          <p:cNvSpPr txBox="1"/>
          <p:nvPr/>
        </p:nvSpPr>
        <p:spPr>
          <a:xfrm>
            <a:off x="8235297" y="6540800"/>
            <a:ext cx="1777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(Higher is better)</a:t>
            </a:r>
          </a:p>
        </p:txBody>
      </p:sp>
    </p:spTree>
    <p:extLst>
      <p:ext uri="{BB962C8B-B14F-4D97-AF65-F5344CB8AC3E}">
        <p14:creationId xmlns:p14="http://schemas.microsoft.com/office/powerpoint/2010/main" val="5564804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6DDFC9-A718-6C46-98E2-E06E2D0ADC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Distinguishing Knowing from Saying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33B904-B5D1-E347-AAA6-47EA4B4EAA8A}"/>
              </a:ext>
            </a:extLst>
          </p:cNvPr>
          <p:cNvSpPr txBox="1"/>
          <p:nvPr/>
        </p:nvSpPr>
        <p:spPr>
          <a:xfrm>
            <a:off x="1772838" y="1703123"/>
            <a:ext cx="86463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Conclusion: </a:t>
            </a:r>
            <a:r>
              <a:rPr lang="en-US" sz="2800" b="1" dirty="0"/>
              <a:t>Early-site MLPs control knowledge</a:t>
            </a:r>
            <a:r>
              <a:rPr lang="en-US" sz="2800" dirty="0"/>
              <a:t>.</a:t>
            </a:r>
          </a:p>
          <a:p>
            <a:pPr algn="ctr"/>
            <a:r>
              <a:rPr lang="en-US" sz="2800" dirty="0"/>
              <a:t>Late-site attention edits overfit to a specific phrasing.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16B6412-A596-8945-A687-3124EB1F7E03}"/>
              </a:ext>
            </a:extLst>
          </p:cNvPr>
          <p:cNvGrpSpPr/>
          <p:nvPr/>
        </p:nvGrpSpPr>
        <p:grpSpPr>
          <a:xfrm>
            <a:off x="2015804" y="2964874"/>
            <a:ext cx="8160387" cy="2665222"/>
            <a:chOff x="2015804" y="2824516"/>
            <a:chExt cx="8160387" cy="2665222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4E55E33-4DAD-DD48-8D75-13FFCF6B34CF}"/>
                </a:ext>
              </a:extLst>
            </p:cNvPr>
            <p:cNvGrpSpPr/>
            <p:nvPr/>
          </p:nvGrpSpPr>
          <p:grpSpPr>
            <a:xfrm>
              <a:off x="2015804" y="3175569"/>
              <a:ext cx="8160387" cy="2314169"/>
              <a:chOff x="1551969" y="2555449"/>
              <a:chExt cx="8160387" cy="2314169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77D237D4-2554-114B-8A9B-0E1BED168FC7}"/>
                  </a:ext>
                </a:extLst>
              </p:cNvPr>
              <p:cNvGrpSpPr/>
              <p:nvPr/>
            </p:nvGrpSpPr>
            <p:grpSpPr>
              <a:xfrm>
                <a:off x="1551969" y="2555449"/>
                <a:ext cx="8160387" cy="2314169"/>
                <a:chOff x="4096386" y="2348616"/>
                <a:chExt cx="8160387" cy="2314169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699BABA0-0795-A847-9973-BFE79E1BAE77}"/>
                    </a:ext>
                  </a:extLst>
                </p:cNvPr>
                <p:cNvGrpSpPr/>
                <p:nvPr/>
              </p:nvGrpSpPr>
              <p:grpSpPr>
                <a:xfrm>
                  <a:off x="4096386" y="2422850"/>
                  <a:ext cx="8160387" cy="2239935"/>
                  <a:chOff x="8674172" y="14827529"/>
                  <a:chExt cx="16644160" cy="4568636"/>
                </a:xfrm>
              </p:grpSpPr>
              <p:pic>
                <p:nvPicPr>
                  <p:cNvPr id="27" name="Picture 26">
                    <a:extLst>
                      <a:ext uri="{FF2B5EF4-FFF2-40B4-BE49-F238E27FC236}">
                        <a16:creationId xmlns:a16="http://schemas.microsoft.com/office/drawing/2014/main" id="{62CA07A7-E7C4-7149-9462-65AC76D048B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8674172" y="14827529"/>
                    <a:ext cx="8371271" cy="4568636"/>
                  </a:xfrm>
                  <a:prstGeom prst="rect">
                    <a:avLst/>
                  </a:prstGeom>
                </p:spPr>
              </p:pic>
              <p:pic>
                <p:nvPicPr>
                  <p:cNvPr id="28" name="Picture 27">
                    <a:extLst>
                      <a:ext uri="{FF2B5EF4-FFF2-40B4-BE49-F238E27FC236}">
                        <a16:creationId xmlns:a16="http://schemas.microsoft.com/office/drawing/2014/main" id="{CBC59311-F628-834B-B259-4845DB0FD49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6947061" y="14827529"/>
                    <a:ext cx="8371271" cy="4568636"/>
                  </a:xfrm>
                  <a:prstGeom prst="rect">
                    <a:avLst/>
                  </a:prstGeom>
                </p:spPr>
              </p:pic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AB6609B-5A4D-8143-B714-3300AD83CCEA}"/>
                      </a:ext>
                    </a:extLst>
                  </p:cNvPr>
                  <p:cNvSpPr txBox="1"/>
                  <p:nvPr/>
                </p:nvSpPr>
                <p:spPr>
                  <a:xfrm>
                    <a:off x="12228892" y="15961741"/>
                    <a:ext cx="1551761" cy="58534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early site</a:t>
                    </a: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45714717-64EE-F64E-9074-D479787AB59A}"/>
                      </a:ext>
                    </a:extLst>
                  </p:cNvPr>
                  <p:cNvSpPr txBox="1"/>
                  <p:nvPr/>
                </p:nvSpPr>
                <p:spPr>
                  <a:xfrm>
                    <a:off x="14532503" y="17458203"/>
                    <a:ext cx="1380277" cy="58534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late site</a:t>
                    </a: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0005C994-0E98-0B44-8131-996DAE8FC7A0}"/>
                      </a:ext>
                    </a:extLst>
                  </p:cNvPr>
                  <p:cNvSpPr txBox="1"/>
                  <p:nvPr/>
                </p:nvSpPr>
                <p:spPr>
                  <a:xfrm>
                    <a:off x="20519449" y="15961741"/>
                    <a:ext cx="1551761" cy="58534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early site</a:t>
                    </a: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3FAEE0DF-288A-5844-9852-63BF03D62263}"/>
                      </a:ext>
                    </a:extLst>
                  </p:cNvPr>
                  <p:cNvSpPr txBox="1"/>
                  <p:nvPr/>
                </p:nvSpPr>
                <p:spPr>
                  <a:xfrm>
                    <a:off x="22823059" y="17458203"/>
                    <a:ext cx="1380277" cy="58534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late site</a:t>
                    </a:r>
                  </a:p>
                </p:txBody>
              </p:sp>
            </p:grpSp>
            <p:sp>
              <p:nvSpPr>
                <p:cNvPr id="37" name="Diamond 36">
                  <a:extLst>
                    <a:ext uri="{FF2B5EF4-FFF2-40B4-BE49-F238E27FC236}">
                      <a16:creationId xmlns:a16="http://schemas.microsoft.com/office/drawing/2014/main" id="{CE61735F-F86C-A348-886C-B3170C52677B}"/>
                    </a:ext>
                  </a:extLst>
                </p:cNvPr>
                <p:cNvSpPr/>
                <p:nvPr/>
              </p:nvSpPr>
              <p:spPr>
                <a:xfrm flipV="1">
                  <a:off x="4694108" y="2348616"/>
                  <a:ext cx="322903" cy="322904"/>
                </a:xfrm>
                <a:prstGeom prst="diamond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346F42E5-9A64-C541-A06C-3D14DF3F4190}"/>
                    </a:ext>
                  </a:extLst>
                </p:cNvPr>
                <p:cNvSpPr/>
                <p:nvPr/>
              </p:nvSpPr>
              <p:spPr>
                <a:xfrm flipV="1">
                  <a:off x="8818374" y="2378359"/>
                  <a:ext cx="233950" cy="233951"/>
                </a:xfrm>
                <a:prstGeom prst="rect">
                  <a:avLst/>
                </a:prstGeom>
                <a:solidFill>
                  <a:srgbClr val="FFCCCC"/>
                </a:solidFill>
                <a:ln w="38100">
                  <a:solidFill>
                    <a:srgbClr val="DD1E2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F5B3724-2E69-F34D-9A97-C5AA1BFC88F9}"/>
                  </a:ext>
                </a:extLst>
              </p:cNvPr>
              <p:cNvSpPr/>
              <p:nvPr/>
            </p:nvSpPr>
            <p:spPr>
              <a:xfrm>
                <a:off x="2920808" y="3218618"/>
                <a:ext cx="1452409" cy="44101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1EED0FD2-769B-CB4B-9601-1D477D6AA4B0}"/>
                  </a:ext>
                </a:extLst>
              </p:cNvPr>
              <p:cNvSpPr/>
              <p:nvPr/>
            </p:nvSpPr>
            <p:spPr>
              <a:xfrm>
                <a:off x="7839182" y="3919464"/>
                <a:ext cx="1227009" cy="44101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A9A1082-4A22-E74E-9901-0450AAC912EE}"/>
                </a:ext>
              </a:extLst>
            </p:cNvPr>
            <p:cNvSpPr txBox="1"/>
            <p:nvPr/>
          </p:nvSpPr>
          <p:spPr>
            <a:xfrm>
              <a:off x="3534151" y="2824516"/>
              <a:ext cx="15034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Knowing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73908B-F7A9-D24C-B4D2-1DC7EF94245B}"/>
                </a:ext>
              </a:extLst>
            </p:cNvPr>
            <p:cNvSpPr txBox="1"/>
            <p:nvPr/>
          </p:nvSpPr>
          <p:spPr>
            <a:xfrm>
              <a:off x="7731217" y="2824516"/>
              <a:ext cx="15034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Saying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08098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6DDFC9-A718-6C46-98E2-E06E2D0ADC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Comparing to Baseline Methods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22047B-EFBD-6A47-B848-BF658A7900D1}"/>
                  </a:ext>
                </a:extLst>
              </p:cNvPr>
              <p:cNvSpPr txBox="1"/>
              <p:nvPr/>
            </p:nvSpPr>
            <p:spPr>
              <a:xfrm>
                <a:off x="1413833" y="1391465"/>
                <a:ext cx="4439798" cy="233910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4076241"/>
                          <a:gd name="connsiteY0" fmla="*/ 0 h 1477328"/>
                          <a:gd name="connsiteX1" fmla="*/ 541558 w 4076241"/>
                          <a:gd name="connsiteY1" fmla="*/ 0 h 1477328"/>
                          <a:gd name="connsiteX2" fmla="*/ 1001591 w 4076241"/>
                          <a:gd name="connsiteY2" fmla="*/ 0 h 1477328"/>
                          <a:gd name="connsiteX3" fmla="*/ 1665436 w 4076241"/>
                          <a:gd name="connsiteY3" fmla="*/ 0 h 1477328"/>
                          <a:gd name="connsiteX4" fmla="*/ 2206993 w 4076241"/>
                          <a:gd name="connsiteY4" fmla="*/ 0 h 1477328"/>
                          <a:gd name="connsiteX5" fmla="*/ 2748551 w 4076241"/>
                          <a:gd name="connsiteY5" fmla="*/ 0 h 1477328"/>
                          <a:gd name="connsiteX6" fmla="*/ 3412396 w 4076241"/>
                          <a:gd name="connsiteY6" fmla="*/ 0 h 1477328"/>
                          <a:gd name="connsiteX7" fmla="*/ 4076241 w 4076241"/>
                          <a:gd name="connsiteY7" fmla="*/ 0 h 1477328"/>
                          <a:gd name="connsiteX8" fmla="*/ 4076241 w 4076241"/>
                          <a:gd name="connsiteY8" fmla="*/ 521989 h 1477328"/>
                          <a:gd name="connsiteX9" fmla="*/ 4076241 w 4076241"/>
                          <a:gd name="connsiteY9" fmla="*/ 984885 h 1477328"/>
                          <a:gd name="connsiteX10" fmla="*/ 4076241 w 4076241"/>
                          <a:gd name="connsiteY10" fmla="*/ 1477328 h 1477328"/>
                          <a:gd name="connsiteX11" fmla="*/ 3493921 w 4076241"/>
                          <a:gd name="connsiteY11" fmla="*/ 1477328 h 1477328"/>
                          <a:gd name="connsiteX12" fmla="*/ 2952363 w 4076241"/>
                          <a:gd name="connsiteY12" fmla="*/ 1477328 h 1477328"/>
                          <a:gd name="connsiteX13" fmla="*/ 2288518 w 4076241"/>
                          <a:gd name="connsiteY13" fmla="*/ 1477328 h 1477328"/>
                          <a:gd name="connsiteX14" fmla="*/ 1624673 w 4076241"/>
                          <a:gd name="connsiteY14" fmla="*/ 1477328 h 1477328"/>
                          <a:gd name="connsiteX15" fmla="*/ 1123878 w 4076241"/>
                          <a:gd name="connsiteY15" fmla="*/ 1477328 h 1477328"/>
                          <a:gd name="connsiteX16" fmla="*/ 541558 w 4076241"/>
                          <a:gd name="connsiteY16" fmla="*/ 1477328 h 1477328"/>
                          <a:gd name="connsiteX17" fmla="*/ 0 w 4076241"/>
                          <a:gd name="connsiteY17" fmla="*/ 1477328 h 1477328"/>
                          <a:gd name="connsiteX18" fmla="*/ 0 w 4076241"/>
                          <a:gd name="connsiteY18" fmla="*/ 984885 h 1477328"/>
                          <a:gd name="connsiteX19" fmla="*/ 0 w 4076241"/>
                          <a:gd name="connsiteY19" fmla="*/ 521989 h 1477328"/>
                          <a:gd name="connsiteX20" fmla="*/ 0 w 4076241"/>
                          <a:gd name="connsiteY20" fmla="*/ 0 h 14773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4076241" h="1477328" extrusionOk="0">
                            <a:moveTo>
                              <a:pt x="0" y="0"/>
                            </a:moveTo>
                            <a:cubicBezTo>
                              <a:pt x="262113" y="-39062"/>
                              <a:pt x="431527" y="3629"/>
                              <a:pt x="541558" y="0"/>
                            </a:cubicBezTo>
                            <a:cubicBezTo>
                              <a:pt x="651589" y="-3629"/>
                              <a:pt x="886325" y="18187"/>
                              <a:pt x="1001591" y="0"/>
                            </a:cubicBezTo>
                            <a:cubicBezTo>
                              <a:pt x="1116857" y="-18187"/>
                              <a:pt x="1347427" y="30537"/>
                              <a:pt x="1665436" y="0"/>
                            </a:cubicBezTo>
                            <a:cubicBezTo>
                              <a:pt x="1983446" y="-30537"/>
                              <a:pt x="2051084" y="31971"/>
                              <a:pt x="2206993" y="0"/>
                            </a:cubicBezTo>
                            <a:cubicBezTo>
                              <a:pt x="2362902" y="-31971"/>
                              <a:pt x="2578930" y="48764"/>
                              <a:pt x="2748551" y="0"/>
                            </a:cubicBezTo>
                            <a:cubicBezTo>
                              <a:pt x="2918172" y="-48764"/>
                              <a:pt x="3176154" y="78402"/>
                              <a:pt x="3412396" y="0"/>
                            </a:cubicBezTo>
                            <a:cubicBezTo>
                              <a:pt x="3648639" y="-78402"/>
                              <a:pt x="3932924" y="18802"/>
                              <a:pt x="4076241" y="0"/>
                            </a:cubicBezTo>
                            <a:cubicBezTo>
                              <a:pt x="4130663" y="218194"/>
                              <a:pt x="4068253" y="384543"/>
                              <a:pt x="4076241" y="521989"/>
                            </a:cubicBezTo>
                            <a:cubicBezTo>
                              <a:pt x="4084229" y="659435"/>
                              <a:pt x="4045329" y="778934"/>
                              <a:pt x="4076241" y="984885"/>
                            </a:cubicBezTo>
                            <a:cubicBezTo>
                              <a:pt x="4107153" y="1190836"/>
                              <a:pt x="4074451" y="1305048"/>
                              <a:pt x="4076241" y="1477328"/>
                            </a:cubicBezTo>
                            <a:cubicBezTo>
                              <a:pt x="3859725" y="1518754"/>
                              <a:pt x="3676649" y="1453019"/>
                              <a:pt x="3493921" y="1477328"/>
                            </a:cubicBezTo>
                            <a:cubicBezTo>
                              <a:pt x="3311193" y="1501637"/>
                              <a:pt x="3158224" y="1426086"/>
                              <a:pt x="2952363" y="1477328"/>
                            </a:cubicBezTo>
                            <a:cubicBezTo>
                              <a:pt x="2746502" y="1528570"/>
                              <a:pt x="2566336" y="1450677"/>
                              <a:pt x="2288518" y="1477328"/>
                            </a:cubicBezTo>
                            <a:cubicBezTo>
                              <a:pt x="2010701" y="1503979"/>
                              <a:pt x="1899676" y="1468876"/>
                              <a:pt x="1624673" y="1477328"/>
                            </a:cubicBezTo>
                            <a:cubicBezTo>
                              <a:pt x="1349671" y="1485780"/>
                              <a:pt x="1371917" y="1468453"/>
                              <a:pt x="1123878" y="1477328"/>
                            </a:cubicBezTo>
                            <a:cubicBezTo>
                              <a:pt x="875839" y="1486203"/>
                              <a:pt x="806534" y="1444541"/>
                              <a:pt x="541558" y="1477328"/>
                            </a:cubicBezTo>
                            <a:cubicBezTo>
                              <a:pt x="276582" y="1510115"/>
                              <a:pt x="237231" y="1470738"/>
                              <a:pt x="0" y="1477328"/>
                            </a:cubicBezTo>
                            <a:cubicBezTo>
                              <a:pt x="-30561" y="1270971"/>
                              <a:pt x="53848" y="1137651"/>
                              <a:pt x="0" y="984885"/>
                            </a:cubicBezTo>
                            <a:cubicBezTo>
                              <a:pt x="-53848" y="832119"/>
                              <a:pt x="33614" y="748358"/>
                              <a:pt x="0" y="521989"/>
                            </a:cubicBezTo>
                            <a:cubicBezTo>
                              <a:pt x="-33614" y="295620"/>
                              <a:pt x="32835" y="104421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/>
                  <a:t>Direct Fine-Tuning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b="1"/>
                  <a:t>FT</a:t>
                </a:r>
                <a:r>
                  <a:rPr lang="en-US"/>
                  <a:t>: Unconstrained fine-tuning on a single MLP layer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b="1"/>
                  <a:t>FT+L</a:t>
                </a:r>
                <a:r>
                  <a:rPr lang="en-US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/>
                  <a:t> norm-constrained fine-tuning on a single MLP layer (Zhu et al. 2021)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22047B-EFBD-6A47-B848-BF658A790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833" y="1391465"/>
                <a:ext cx="4439798" cy="2339102"/>
              </a:xfrm>
              <a:prstGeom prst="rect">
                <a:avLst/>
              </a:prstGeom>
              <a:blipFill>
                <a:blip r:embed="rId3"/>
                <a:stretch>
                  <a:fillRect l="-567" t="-532" r="-567" b="-2128"/>
                </a:stretch>
              </a:blipFill>
              <a:ln w="28575">
                <a:solidFill>
                  <a:schemeClr val="tx1"/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4076241"/>
                          <a:gd name="connsiteY0" fmla="*/ 0 h 1477328"/>
                          <a:gd name="connsiteX1" fmla="*/ 541558 w 4076241"/>
                          <a:gd name="connsiteY1" fmla="*/ 0 h 1477328"/>
                          <a:gd name="connsiteX2" fmla="*/ 1001591 w 4076241"/>
                          <a:gd name="connsiteY2" fmla="*/ 0 h 1477328"/>
                          <a:gd name="connsiteX3" fmla="*/ 1665436 w 4076241"/>
                          <a:gd name="connsiteY3" fmla="*/ 0 h 1477328"/>
                          <a:gd name="connsiteX4" fmla="*/ 2206993 w 4076241"/>
                          <a:gd name="connsiteY4" fmla="*/ 0 h 1477328"/>
                          <a:gd name="connsiteX5" fmla="*/ 2748551 w 4076241"/>
                          <a:gd name="connsiteY5" fmla="*/ 0 h 1477328"/>
                          <a:gd name="connsiteX6" fmla="*/ 3412396 w 4076241"/>
                          <a:gd name="connsiteY6" fmla="*/ 0 h 1477328"/>
                          <a:gd name="connsiteX7" fmla="*/ 4076241 w 4076241"/>
                          <a:gd name="connsiteY7" fmla="*/ 0 h 1477328"/>
                          <a:gd name="connsiteX8" fmla="*/ 4076241 w 4076241"/>
                          <a:gd name="connsiteY8" fmla="*/ 521989 h 1477328"/>
                          <a:gd name="connsiteX9" fmla="*/ 4076241 w 4076241"/>
                          <a:gd name="connsiteY9" fmla="*/ 984885 h 1477328"/>
                          <a:gd name="connsiteX10" fmla="*/ 4076241 w 4076241"/>
                          <a:gd name="connsiteY10" fmla="*/ 1477328 h 1477328"/>
                          <a:gd name="connsiteX11" fmla="*/ 3493921 w 4076241"/>
                          <a:gd name="connsiteY11" fmla="*/ 1477328 h 1477328"/>
                          <a:gd name="connsiteX12" fmla="*/ 2952363 w 4076241"/>
                          <a:gd name="connsiteY12" fmla="*/ 1477328 h 1477328"/>
                          <a:gd name="connsiteX13" fmla="*/ 2288518 w 4076241"/>
                          <a:gd name="connsiteY13" fmla="*/ 1477328 h 1477328"/>
                          <a:gd name="connsiteX14" fmla="*/ 1624673 w 4076241"/>
                          <a:gd name="connsiteY14" fmla="*/ 1477328 h 1477328"/>
                          <a:gd name="connsiteX15" fmla="*/ 1123878 w 4076241"/>
                          <a:gd name="connsiteY15" fmla="*/ 1477328 h 1477328"/>
                          <a:gd name="connsiteX16" fmla="*/ 541558 w 4076241"/>
                          <a:gd name="connsiteY16" fmla="*/ 1477328 h 1477328"/>
                          <a:gd name="connsiteX17" fmla="*/ 0 w 4076241"/>
                          <a:gd name="connsiteY17" fmla="*/ 1477328 h 1477328"/>
                          <a:gd name="connsiteX18" fmla="*/ 0 w 4076241"/>
                          <a:gd name="connsiteY18" fmla="*/ 984885 h 1477328"/>
                          <a:gd name="connsiteX19" fmla="*/ 0 w 4076241"/>
                          <a:gd name="connsiteY19" fmla="*/ 521989 h 1477328"/>
                          <a:gd name="connsiteX20" fmla="*/ 0 w 4076241"/>
                          <a:gd name="connsiteY20" fmla="*/ 0 h 14773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4076241" h="1477328" extrusionOk="0">
                            <a:moveTo>
                              <a:pt x="0" y="0"/>
                            </a:moveTo>
                            <a:cubicBezTo>
                              <a:pt x="262113" y="-39062"/>
                              <a:pt x="431527" y="3629"/>
                              <a:pt x="541558" y="0"/>
                            </a:cubicBezTo>
                            <a:cubicBezTo>
                              <a:pt x="651589" y="-3629"/>
                              <a:pt x="886325" y="18187"/>
                              <a:pt x="1001591" y="0"/>
                            </a:cubicBezTo>
                            <a:cubicBezTo>
                              <a:pt x="1116857" y="-18187"/>
                              <a:pt x="1347427" y="30537"/>
                              <a:pt x="1665436" y="0"/>
                            </a:cubicBezTo>
                            <a:cubicBezTo>
                              <a:pt x="1983446" y="-30537"/>
                              <a:pt x="2051084" y="31971"/>
                              <a:pt x="2206993" y="0"/>
                            </a:cubicBezTo>
                            <a:cubicBezTo>
                              <a:pt x="2362902" y="-31971"/>
                              <a:pt x="2578930" y="48764"/>
                              <a:pt x="2748551" y="0"/>
                            </a:cubicBezTo>
                            <a:cubicBezTo>
                              <a:pt x="2918172" y="-48764"/>
                              <a:pt x="3176154" y="78402"/>
                              <a:pt x="3412396" y="0"/>
                            </a:cubicBezTo>
                            <a:cubicBezTo>
                              <a:pt x="3648639" y="-78402"/>
                              <a:pt x="3932924" y="18802"/>
                              <a:pt x="4076241" y="0"/>
                            </a:cubicBezTo>
                            <a:cubicBezTo>
                              <a:pt x="4130663" y="218194"/>
                              <a:pt x="4068253" y="384543"/>
                              <a:pt x="4076241" y="521989"/>
                            </a:cubicBezTo>
                            <a:cubicBezTo>
                              <a:pt x="4084229" y="659435"/>
                              <a:pt x="4045329" y="778934"/>
                              <a:pt x="4076241" y="984885"/>
                            </a:cubicBezTo>
                            <a:cubicBezTo>
                              <a:pt x="4107153" y="1190836"/>
                              <a:pt x="4074451" y="1305048"/>
                              <a:pt x="4076241" y="1477328"/>
                            </a:cubicBezTo>
                            <a:cubicBezTo>
                              <a:pt x="3859725" y="1518754"/>
                              <a:pt x="3676649" y="1453019"/>
                              <a:pt x="3493921" y="1477328"/>
                            </a:cubicBezTo>
                            <a:cubicBezTo>
                              <a:pt x="3311193" y="1501637"/>
                              <a:pt x="3158224" y="1426086"/>
                              <a:pt x="2952363" y="1477328"/>
                            </a:cubicBezTo>
                            <a:cubicBezTo>
                              <a:pt x="2746502" y="1528570"/>
                              <a:pt x="2566336" y="1450677"/>
                              <a:pt x="2288518" y="1477328"/>
                            </a:cubicBezTo>
                            <a:cubicBezTo>
                              <a:pt x="2010701" y="1503979"/>
                              <a:pt x="1899676" y="1468876"/>
                              <a:pt x="1624673" y="1477328"/>
                            </a:cubicBezTo>
                            <a:cubicBezTo>
                              <a:pt x="1349671" y="1485780"/>
                              <a:pt x="1371917" y="1468453"/>
                              <a:pt x="1123878" y="1477328"/>
                            </a:cubicBezTo>
                            <a:cubicBezTo>
                              <a:pt x="875839" y="1486203"/>
                              <a:pt x="806534" y="1444541"/>
                              <a:pt x="541558" y="1477328"/>
                            </a:cubicBezTo>
                            <a:cubicBezTo>
                              <a:pt x="276582" y="1510115"/>
                              <a:pt x="237231" y="1470738"/>
                              <a:pt x="0" y="1477328"/>
                            </a:cubicBezTo>
                            <a:cubicBezTo>
                              <a:pt x="-30561" y="1270971"/>
                              <a:pt x="53848" y="1137651"/>
                              <a:pt x="0" y="984885"/>
                            </a:cubicBezTo>
                            <a:cubicBezTo>
                              <a:pt x="-53848" y="832119"/>
                              <a:pt x="33614" y="748358"/>
                              <a:pt x="0" y="521989"/>
                            </a:cubicBezTo>
                            <a:cubicBezTo>
                              <a:pt x="-33614" y="295620"/>
                              <a:pt x="32835" y="104421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5C3587AD-952F-3E4D-8AC1-C70BE26B26CF}"/>
              </a:ext>
            </a:extLst>
          </p:cNvPr>
          <p:cNvGrpSpPr/>
          <p:nvPr/>
        </p:nvGrpSpPr>
        <p:grpSpPr>
          <a:xfrm>
            <a:off x="3762712" y="4000717"/>
            <a:ext cx="4666574" cy="2616101"/>
            <a:chOff x="4715219" y="3775271"/>
            <a:chExt cx="4666574" cy="261610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7211F5-617C-434B-92C5-D8B2EE76EF0B}"/>
                </a:ext>
              </a:extLst>
            </p:cNvPr>
            <p:cNvSpPr txBox="1"/>
            <p:nvPr/>
          </p:nvSpPr>
          <p:spPr>
            <a:xfrm>
              <a:off x="4715219" y="3775271"/>
              <a:ext cx="4666574" cy="261610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4076241"/>
                        <a:gd name="connsiteY0" fmla="*/ 0 h 1477328"/>
                        <a:gd name="connsiteX1" fmla="*/ 541558 w 4076241"/>
                        <a:gd name="connsiteY1" fmla="*/ 0 h 1477328"/>
                        <a:gd name="connsiteX2" fmla="*/ 1001591 w 4076241"/>
                        <a:gd name="connsiteY2" fmla="*/ 0 h 1477328"/>
                        <a:gd name="connsiteX3" fmla="*/ 1665436 w 4076241"/>
                        <a:gd name="connsiteY3" fmla="*/ 0 h 1477328"/>
                        <a:gd name="connsiteX4" fmla="*/ 2206993 w 4076241"/>
                        <a:gd name="connsiteY4" fmla="*/ 0 h 1477328"/>
                        <a:gd name="connsiteX5" fmla="*/ 2748551 w 4076241"/>
                        <a:gd name="connsiteY5" fmla="*/ 0 h 1477328"/>
                        <a:gd name="connsiteX6" fmla="*/ 3412396 w 4076241"/>
                        <a:gd name="connsiteY6" fmla="*/ 0 h 1477328"/>
                        <a:gd name="connsiteX7" fmla="*/ 4076241 w 4076241"/>
                        <a:gd name="connsiteY7" fmla="*/ 0 h 1477328"/>
                        <a:gd name="connsiteX8" fmla="*/ 4076241 w 4076241"/>
                        <a:gd name="connsiteY8" fmla="*/ 521989 h 1477328"/>
                        <a:gd name="connsiteX9" fmla="*/ 4076241 w 4076241"/>
                        <a:gd name="connsiteY9" fmla="*/ 984885 h 1477328"/>
                        <a:gd name="connsiteX10" fmla="*/ 4076241 w 4076241"/>
                        <a:gd name="connsiteY10" fmla="*/ 1477328 h 1477328"/>
                        <a:gd name="connsiteX11" fmla="*/ 3493921 w 4076241"/>
                        <a:gd name="connsiteY11" fmla="*/ 1477328 h 1477328"/>
                        <a:gd name="connsiteX12" fmla="*/ 2952363 w 4076241"/>
                        <a:gd name="connsiteY12" fmla="*/ 1477328 h 1477328"/>
                        <a:gd name="connsiteX13" fmla="*/ 2288518 w 4076241"/>
                        <a:gd name="connsiteY13" fmla="*/ 1477328 h 1477328"/>
                        <a:gd name="connsiteX14" fmla="*/ 1624673 w 4076241"/>
                        <a:gd name="connsiteY14" fmla="*/ 1477328 h 1477328"/>
                        <a:gd name="connsiteX15" fmla="*/ 1123878 w 4076241"/>
                        <a:gd name="connsiteY15" fmla="*/ 1477328 h 1477328"/>
                        <a:gd name="connsiteX16" fmla="*/ 541558 w 4076241"/>
                        <a:gd name="connsiteY16" fmla="*/ 1477328 h 1477328"/>
                        <a:gd name="connsiteX17" fmla="*/ 0 w 4076241"/>
                        <a:gd name="connsiteY17" fmla="*/ 1477328 h 1477328"/>
                        <a:gd name="connsiteX18" fmla="*/ 0 w 4076241"/>
                        <a:gd name="connsiteY18" fmla="*/ 984885 h 1477328"/>
                        <a:gd name="connsiteX19" fmla="*/ 0 w 4076241"/>
                        <a:gd name="connsiteY19" fmla="*/ 521989 h 1477328"/>
                        <a:gd name="connsiteX20" fmla="*/ 0 w 4076241"/>
                        <a:gd name="connsiteY20" fmla="*/ 0 h 14773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076241" h="1477328" extrusionOk="0">
                          <a:moveTo>
                            <a:pt x="0" y="0"/>
                          </a:moveTo>
                          <a:cubicBezTo>
                            <a:pt x="262113" y="-39062"/>
                            <a:pt x="431527" y="3629"/>
                            <a:pt x="541558" y="0"/>
                          </a:cubicBezTo>
                          <a:cubicBezTo>
                            <a:pt x="651589" y="-3629"/>
                            <a:pt x="886325" y="18187"/>
                            <a:pt x="1001591" y="0"/>
                          </a:cubicBezTo>
                          <a:cubicBezTo>
                            <a:pt x="1116857" y="-18187"/>
                            <a:pt x="1347427" y="30537"/>
                            <a:pt x="1665436" y="0"/>
                          </a:cubicBezTo>
                          <a:cubicBezTo>
                            <a:pt x="1983446" y="-30537"/>
                            <a:pt x="2051084" y="31971"/>
                            <a:pt x="2206993" y="0"/>
                          </a:cubicBezTo>
                          <a:cubicBezTo>
                            <a:pt x="2362902" y="-31971"/>
                            <a:pt x="2578930" y="48764"/>
                            <a:pt x="2748551" y="0"/>
                          </a:cubicBezTo>
                          <a:cubicBezTo>
                            <a:pt x="2918172" y="-48764"/>
                            <a:pt x="3176154" y="78402"/>
                            <a:pt x="3412396" y="0"/>
                          </a:cubicBezTo>
                          <a:cubicBezTo>
                            <a:pt x="3648639" y="-78402"/>
                            <a:pt x="3932924" y="18802"/>
                            <a:pt x="4076241" y="0"/>
                          </a:cubicBezTo>
                          <a:cubicBezTo>
                            <a:pt x="4130663" y="218194"/>
                            <a:pt x="4068253" y="384543"/>
                            <a:pt x="4076241" y="521989"/>
                          </a:cubicBezTo>
                          <a:cubicBezTo>
                            <a:pt x="4084229" y="659435"/>
                            <a:pt x="4045329" y="778934"/>
                            <a:pt x="4076241" y="984885"/>
                          </a:cubicBezTo>
                          <a:cubicBezTo>
                            <a:pt x="4107153" y="1190836"/>
                            <a:pt x="4074451" y="1305048"/>
                            <a:pt x="4076241" y="1477328"/>
                          </a:cubicBezTo>
                          <a:cubicBezTo>
                            <a:pt x="3859725" y="1518754"/>
                            <a:pt x="3676649" y="1453019"/>
                            <a:pt x="3493921" y="1477328"/>
                          </a:cubicBezTo>
                          <a:cubicBezTo>
                            <a:pt x="3311193" y="1501637"/>
                            <a:pt x="3158224" y="1426086"/>
                            <a:pt x="2952363" y="1477328"/>
                          </a:cubicBezTo>
                          <a:cubicBezTo>
                            <a:pt x="2746502" y="1528570"/>
                            <a:pt x="2566336" y="1450677"/>
                            <a:pt x="2288518" y="1477328"/>
                          </a:cubicBezTo>
                          <a:cubicBezTo>
                            <a:pt x="2010701" y="1503979"/>
                            <a:pt x="1899676" y="1468876"/>
                            <a:pt x="1624673" y="1477328"/>
                          </a:cubicBezTo>
                          <a:cubicBezTo>
                            <a:pt x="1349671" y="1485780"/>
                            <a:pt x="1371917" y="1468453"/>
                            <a:pt x="1123878" y="1477328"/>
                          </a:cubicBezTo>
                          <a:cubicBezTo>
                            <a:pt x="875839" y="1486203"/>
                            <a:pt x="806534" y="1444541"/>
                            <a:pt x="541558" y="1477328"/>
                          </a:cubicBezTo>
                          <a:cubicBezTo>
                            <a:pt x="276582" y="1510115"/>
                            <a:pt x="237231" y="1470738"/>
                            <a:pt x="0" y="1477328"/>
                          </a:cubicBezTo>
                          <a:cubicBezTo>
                            <a:pt x="-30561" y="1270971"/>
                            <a:pt x="53848" y="1137651"/>
                            <a:pt x="0" y="984885"/>
                          </a:cubicBezTo>
                          <a:cubicBezTo>
                            <a:pt x="-53848" y="832119"/>
                            <a:pt x="33614" y="748358"/>
                            <a:pt x="0" y="521989"/>
                          </a:cubicBezTo>
                          <a:cubicBezTo>
                            <a:pt x="-33614" y="295620"/>
                            <a:pt x="32835" y="104421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/>
                <a:t>Hypernetworks</a:t>
              </a:r>
            </a:p>
            <a:p>
              <a:endParaRPr lang="en-US"/>
            </a:p>
            <a:p>
              <a:endParaRPr lang="en-US"/>
            </a:p>
            <a:p>
              <a:endParaRPr lang="en-US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/>
                <a:t>KE</a:t>
              </a:r>
              <a:r>
                <a:rPr lang="en-US"/>
                <a:t>: Learn a network to apply rank-1 updates to each model weight (De Cao et al. 2021)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/>
                <a:t>MEND</a:t>
              </a:r>
              <a:r>
                <a:rPr lang="en-US"/>
                <a:t>: Train neural net to map rank-1 decomposition of gradient to late-layer parameter updates (Mitchell et al. 2021)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73CBEBF-3261-CC49-960F-3BC4A20B7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06612" y="4213694"/>
              <a:ext cx="2883788" cy="69455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E0D3467-B455-8144-95AB-179F280E64B6}"/>
              </a:ext>
            </a:extLst>
          </p:cNvPr>
          <p:cNvGrpSpPr/>
          <p:nvPr/>
        </p:nvGrpSpPr>
        <p:grpSpPr>
          <a:xfrm>
            <a:off x="6341153" y="1391465"/>
            <a:ext cx="4439798" cy="2339102"/>
            <a:chOff x="637142" y="3865228"/>
            <a:chExt cx="4439798" cy="233910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7237B2-6740-334E-A12B-93EEC8CF8A66}"/>
                </a:ext>
              </a:extLst>
            </p:cNvPr>
            <p:cNvSpPr txBox="1"/>
            <p:nvPr/>
          </p:nvSpPr>
          <p:spPr>
            <a:xfrm>
              <a:off x="637142" y="3865228"/>
              <a:ext cx="4439798" cy="233910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4076241"/>
                        <a:gd name="connsiteY0" fmla="*/ 0 h 1477328"/>
                        <a:gd name="connsiteX1" fmla="*/ 541558 w 4076241"/>
                        <a:gd name="connsiteY1" fmla="*/ 0 h 1477328"/>
                        <a:gd name="connsiteX2" fmla="*/ 1001591 w 4076241"/>
                        <a:gd name="connsiteY2" fmla="*/ 0 h 1477328"/>
                        <a:gd name="connsiteX3" fmla="*/ 1665436 w 4076241"/>
                        <a:gd name="connsiteY3" fmla="*/ 0 h 1477328"/>
                        <a:gd name="connsiteX4" fmla="*/ 2206993 w 4076241"/>
                        <a:gd name="connsiteY4" fmla="*/ 0 h 1477328"/>
                        <a:gd name="connsiteX5" fmla="*/ 2748551 w 4076241"/>
                        <a:gd name="connsiteY5" fmla="*/ 0 h 1477328"/>
                        <a:gd name="connsiteX6" fmla="*/ 3412396 w 4076241"/>
                        <a:gd name="connsiteY6" fmla="*/ 0 h 1477328"/>
                        <a:gd name="connsiteX7" fmla="*/ 4076241 w 4076241"/>
                        <a:gd name="connsiteY7" fmla="*/ 0 h 1477328"/>
                        <a:gd name="connsiteX8" fmla="*/ 4076241 w 4076241"/>
                        <a:gd name="connsiteY8" fmla="*/ 521989 h 1477328"/>
                        <a:gd name="connsiteX9" fmla="*/ 4076241 w 4076241"/>
                        <a:gd name="connsiteY9" fmla="*/ 984885 h 1477328"/>
                        <a:gd name="connsiteX10" fmla="*/ 4076241 w 4076241"/>
                        <a:gd name="connsiteY10" fmla="*/ 1477328 h 1477328"/>
                        <a:gd name="connsiteX11" fmla="*/ 3493921 w 4076241"/>
                        <a:gd name="connsiteY11" fmla="*/ 1477328 h 1477328"/>
                        <a:gd name="connsiteX12" fmla="*/ 2952363 w 4076241"/>
                        <a:gd name="connsiteY12" fmla="*/ 1477328 h 1477328"/>
                        <a:gd name="connsiteX13" fmla="*/ 2288518 w 4076241"/>
                        <a:gd name="connsiteY13" fmla="*/ 1477328 h 1477328"/>
                        <a:gd name="connsiteX14" fmla="*/ 1624673 w 4076241"/>
                        <a:gd name="connsiteY14" fmla="*/ 1477328 h 1477328"/>
                        <a:gd name="connsiteX15" fmla="*/ 1123878 w 4076241"/>
                        <a:gd name="connsiteY15" fmla="*/ 1477328 h 1477328"/>
                        <a:gd name="connsiteX16" fmla="*/ 541558 w 4076241"/>
                        <a:gd name="connsiteY16" fmla="*/ 1477328 h 1477328"/>
                        <a:gd name="connsiteX17" fmla="*/ 0 w 4076241"/>
                        <a:gd name="connsiteY17" fmla="*/ 1477328 h 1477328"/>
                        <a:gd name="connsiteX18" fmla="*/ 0 w 4076241"/>
                        <a:gd name="connsiteY18" fmla="*/ 984885 h 1477328"/>
                        <a:gd name="connsiteX19" fmla="*/ 0 w 4076241"/>
                        <a:gd name="connsiteY19" fmla="*/ 521989 h 1477328"/>
                        <a:gd name="connsiteX20" fmla="*/ 0 w 4076241"/>
                        <a:gd name="connsiteY20" fmla="*/ 0 h 14773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076241" h="1477328" extrusionOk="0">
                          <a:moveTo>
                            <a:pt x="0" y="0"/>
                          </a:moveTo>
                          <a:cubicBezTo>
                            <a:pt x="262113" y="-39062"/>
                            <a:pt x="431527" y="3629"/>
                            <a:pt x="541558" y="0"/>
                          </a:cubicBezTo>
                          <a:cubicBezTo>
                            <a:pt x="651589" y="-3629"/>
                            <a:pt x="886325" y="18187"/>
                            <a:pt x="1001591" y="0"/>
                          </a:cubicBezTo>
                          <a:cubicBezTo>
                            <a:pt x="1116857" y="-18187"/>
                            <a:pt x="1347427" y="30537"/>
                            <a:pt x="1665436" y="0"/>
                          </a:cubicBezTo>
                          <a:cubicBezTo>
                            <a:pt x="1983446" y="-30537"/>
                            <a:pt x="2051084" y="31971"/>
                            <a:pt x="2206993" y="0"/>
                          </a:cubicBezTo>
                          <a:cubicBezTo>
                            <a:pt x="2362902" y="-31971"/>
                            <a:pt x="2578930" y="48764"/>
                            <a:pt x="2748551" y="0"/>
                          </a:cubicBezTo>
                          <a:cubicBezTo>
                            <a:pt x="2918172" y="-48764"/>
                            <a:pt x="3176154" y="78402"/>
                            <a:pt x="3412396" y="0"/>
                          </a:cubicBezTo>
                          <a:cubicBezTo>
                            <a:pt x="3648639" y="-78402"/>
                            <a:pt x="3932924" y="18802"/>
                            <a:pt x="4076241" y="0"/>
                          </a:cubicBezTo>
                          <a:cubicBezTo>
                            <a:pt x="4130663" y="218194"/>
                            <a:pt x="4068253" y="384543"/>
                            <a:pt x="4076241" y="521989"/>
                          </a:cubicBezTo>
                          <a:cubicBezTo>
                            <a:pt x="4084229" y="659435"/>
                            <a:pt x="4045329" y="778934"/>
                            <a:pt x="4076241" y="984885"/>
                          </a:cubicBezTo>
                          <a:cubicBezTo>
                            <a:pt x="4107153" y="1190836"/>
                            <a:pt x="4074451" y="1305048"/>
                            <a:pt x="4076241" y="1477328"/>
                          </a:cubicBezTo>
                          <a:cubicBezTo>
                            <a:pt x="3859725" y="1518754"/>
                            <a:pt x="3676649" y="1453019"/>
                            <a:pt x="3493921" y="1477328"/>
                          </a:cubicBezTo>
                          <a:cubicBezTo>
                            <a:pt x="3311193" y="1501637"/>
                            <a:pt x="3158224" y="1426086"/>
                            <a:pt x="2952363" y="1477328"/>
                          </a:cubicBezTo>
                          <a:cubicBezTo>
                            <a:pt x="2746502" y="1528570"/>
                            <a:pt x="2566336" y="1450677"/>
                            <a:pt x="2288518" y="1477328"/>
                          </a:cubicBezTo>
                          <a:cubicBezTo>
                            <a:pt x="2010701" y="1503979"/>
                            <a:pt x="1899676" y="1468876"/>
                            <a:pt x="1624673" y="1477328"/>
                          </a:cubicBezTo>
                          <a:cubicBezTo>
                            <a:pt x="1349671" y="1485780"/>
                            <a:pt x="1371917" y="1468453"/>
                            <a:pt x="1123878" y="1477328"/>
                          </a:cubicBezTo>
                          <a:cubicBezTo>
                            <a:pt x="875839" y="1486203"/>
                            <a:pt x="806534" y="1444541"/>
                            <a:pt x="541558" y="1477328"/>
                          </a:cubicBezTo>
                          <a:cubicBezTo>
                            <a:pt x="276582" y="1510115"/>
                            <a:pt x="237231" y="1470738"/>
                            <a:pt x="0" y="1477328"/>
                          </a:cubicBezTo>
                          <a:cubicBezTo>
                            <a:pt x="-30561" y="1270971"/>
                            <a:pt x="53848" y="1137651"/>
                            <a:pt x="0" y="984885"/>
                          </a:cubicBezTo>
                          <a:cubicBezTo>
                            <a:pt x="-53848" y="832119"/>
                            <a:pt x="33614" y="748358"/>
                            <a:pt x="0" y="521989"/>
                          </a:cubicBezTo>
                          <a:cubicBezTo>
                            <a:pt x="-33614" y="295620"/>
                            <a:pt x="32835" y="104421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/>
                <a:t>Interpretability</a:t>
              </a:r>
            </a:p>
            <a:p>
              <a:endParaRPr lang="en-US"/>
            </a:p>
            <a:p>
              <a:endParaRPr lang="en-US"/>
            </a:p>
            <a:p>
              <a:endParaRPr lang="en-US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/>
                <a:t>KN</a:t>
              </a:r>
              <a:r>
                <a:rPr lang="en-US"/>
                <a:t>: Knowledge Neurons. Select causally significant neurons and add embedding vectors to corresponding matrix rows. (Dai et al. 2021)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8BA89F9-826D-B947-9B1D-C899BBF0C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59036" y="4240517"/>
              <a:ext cx="1196010" cy="794262"/>
            </a:xfrm>
            <a:prstGeom prst="rect">
              <a:avLst/>
            </a:prstGeom>
          </p:spPr>
        </p:pic>
      </p:grpSp>
      <p:sp>
        <p:nvSpPr>
          <p:cNvPr id="6" name="Cloud 5">
            <a:extLst>
              <a:ext uri="{FF2B5EF4-FFF2-40B4-BE49-F238E27FC236}">
                <a16:creationId xmlns:a16="http://schemas.microsoft.com/office/drawing/2014/main" id="{70D5B2BB-5A65-DA45-956A-633F2D3E724A}"/>
              </a:ext>
            </a:extLst>
          </p:cNvPr>
          <p:cNvSpPr/>
          <p:nvPr/>
        </p:nvSpPr>
        <p:spPr>
          <a:xfrm>
            <a:off x="2053340" y="1921611"/>
            <a:ext cx="8614659" cy="4048773"/>
          </a:xfrm>
          <a:prstGeom prst="cloud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ROME is different: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An explicit, interpretable method.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Rank-one change chosen by causal effects.</a:t>
            </a:r>
          </a:p>
          <a:p>
            <a:pPr algn="ctr"/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Can this direct, explicit model-editing outperform blind optimization?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2BBD3F-D3F6-094C-96CE-79CD2803EC3F}"/>
                  </a:ext>
                </a:extLst>
              </p:cNvPr>
              <p:cNvSpPr txBox="1"/>
              <p:nvPr/>
            </p:nvSpPr>
            <p:spPr>
              <a:xfrm>
                <a:off x="3032943" y="1992282"/>
                <a:ext cx="1202124" cy="3606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b="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 )</m:t>
                          </m:r>
                        </m:e>
                      </m:func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2BBD3F-D3F6-094C-96CE-79CD2803E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2943" y="1992282"/>
                <a:ext cx="1202124" cy="360676"/>
              </a:xfrm>
              <a:prstGeom prst="rect">
                <a:avLst/>
              </a:prstGeom>
              <a:blipFill>
                <a:blip r:embed="rId6"/>
                <a:stretch>
                  <a:fillRect l="-4211" t="-10000" r="-6316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483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6DDFC9-A718-6C46-98E2-E06E2D0ADC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Comparing to Baseline Methods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410F39-9C0C-F54F-A3B8-8FB060378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49" y="2056864"/>
            <a:ext cx="10426700" cy="43307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D0E54B17-95ED-C243-A4A3-AA821541B000}"/>
              </a:ext>
            </a:extLst>
          </p:cNvPr>
          <p:cNvGrpSpPr/>
          <p:nvPr/>
        </p:nvGrpSpPr>
        <p:grpSpPr>
          <a:xfrm>
            <a:off x="962017" y="1333308"/>
            <a:ext cx="10230189" cy="4019302"/>
            <a:chOff x="962017" y="1333308"/>
            <a:chExt cx="10230189" cy="401930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25652D-E0C2-9142-8A9F-E49825954D3D}"/>
                </a:ext>
              </a:extLst>
            </p:cNvPr>
            <p:cNvSpPr/>
            <p:nvPr/>
          </p:nvSpPr>
          <p:spPr>
            <a:xfrm>
              <a:off x="1074901" y="1333308"/>
              <a:ext cx="3331625" cy="358918"/>
            </a:xfrm>
            <a:prstGeom prst="rect">
              <a:avLst/>
            </a:prstGeom>
            <a:solidFill>
              <a:srgbClr val="FFC8FA">
                <a:alpha val="2000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Failure mode 1: lack of generalization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6A5C7D-587D-8C46-8F33-A5DE6D984B76}"/>
                </a:ext>
              </a:extLst>
            </p:cNvPr>
            <p:cNvSpPr/>
            <p:nvPr/>
          </p:nvSpPr>
          <p:spPr>
            <a:xfrm>
              <a:off x="962017" y="3124781"/>
              <a:ext cx="10225738" cy="358420"/>
            </a:xfrm>
            <a:prstGeom prst="rect">
              <a:avLst/>
            </a:prstGeom>
            <a:solidFill>
              <a:srgbClr val="FFC8FA">
                <a:alpha val="2000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0E8BA02-3489-F94F-9852-6322F88F7B88}"/>
                </a:ext>
              </a:extLst>
            </p:cNvPr>
            <p:cNvSpPr/>
            <p:nvPr/>
          </p:nvSpPr>
          <p:spPr>
            <a:xfrm>
              <a:off x="966468" y="3850321"/>
              <a:ext cx="10225738" cy="358375"/>
            </a:xfrm>
            <a:prstGeom prst="rect">
              <a:avLst/>
            </a:prstGeom>
            <a:solidFill>
              <a:srgbClr val="FFC8FA">
                <a:alpha val="2000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8C16324-FDA3-0242-ADB8-00A02EC18122}"/>
                </a:ext>
              </a:extLst>
            </p:cNvPr>
            <p:cNvSpPr/>
            <p:nvPr/>
          </p:nvSpPr>
          <p:spPr>
            <a:xfrm>
              <a:off x="963309" y="4994190"/>
              <a:ext cx="10225738" cy="358420"/>
            </a:xfrm>
            <a:prstGeom prst="rect">
              <a:avLst/>
            </a:prstGeom>
            <a:solidFill>
              <a:srgbClr val="FFC8FA">
                <a:alpha val="2000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36C4323-8E5C-8846-9DDD-31B3785A9D4C}"/>
                </a:ext>
              </a:extLst>
            </p:cNvPr>
            <p:cNvCxnSpPr>
              <a:cxnSpLocks/>
            </p:cNvCxnSpPr>
            <p:nvPr/>
          </p:nvCxnSpPr>
          <p:spPr>
            <a:xfrm>
              <a:off x="4378966" y="1683844"/>
              <a:ext cx="617648" cy="31965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2F60D979-18A8-F84D-89EE-D2199A355000}"/>
                </a:ext>
              </a:extLst>
            </p:cNvPr>
            <p:cNvSpPr/>
            <p:nvPr/>
          </p:nvSpPr>
          <p:spPr>
            <a:xfrm rot="5400000">
              <a:off x="4836788" y="1273178"/>
              <a:ext cx="319651" cy="1733475"/>
            </a:xfrm>
            <a:prstGeom prst="leftBrac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DA35A40-C310-4947-AFDE-0692F0F18BAB}"/>
              </a:ext>
            </a:extLst>
          </p:cNvPr>
          <p:cNvGrpSpPr/>
          <p:nvPr/>
        </p:nvGrpSpPr>
        <p:grpSpPr>
          <a:xfrm>
            <a:off x="962017" y="1321054"/>
            <a:ext cx="10230189" cy="3666752"/>
            <a:chOff x="962017" y="1321054"/>
            <a:chExt cx="10230189" cy="366675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4ED78A-C641-F443-8506-D42F8985529F}"/>
                </a:ext>
              </a:extLst>
            </p:cNvPr>
            <p:cNvSpPr/>
            <p:nvPr/>
          </p:nvSpPr>
          <p:spPr>
            <a:xfrm>
              <a:off x="962017" y="4806571"/>
              <a:ext cx="10225738" cy="181235"/>
            </a:xfrm>
            <a:prstGeom prst="rect">
              <a:avLst/>
            </a:prstGeom>
            <a:solidFill>
              <a:srgbClr val="FFC8FA">
                <a:alpha val="2000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717EF33-D933-7E4E-9F8A-2072C498E47C}"/>
                </a:ext>
              </a:extLst>
            </p:cNvPr>
            <p:cNvSpPr/>
            <p:nvPr/>
          </p:nvSpPr>
          <p:spPr>
            <a:xfrm>
              <a:off x="4697898" y="1321054"/>
              <a:ext cx="3026826" cy="358918"/>
            </a:xfrm>
            <a:prstGeom prst="rect">
              <a:avLst/>
            </a:prstGeom>
            <a:solidFill>
              <a:srgbClr val="FFC8FA">
                <a:alpha val="2000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Failure mode 2: lack of specificity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5C0B4D-1C8D-4244-BF31-C16A7C9976C0}"/>
                </a:ext>
              </a:extLst>
            </p:cNvPr>
            <p:cNvSpPr/>
            <p:nvPr/>
          </p:nvSpPr>
          <p:spPr>
            <a:xfrm>
              <a:off x="966468" y="3491444"/>
              <a:ext cx="10225738" cy="358376"/>
            </a:xfrm>
            <a:prstGeom prst="rect">
              <a:avLst/>
            </a:prstGeom>
            <a:solidFill>
              <a:srgbClr val="FFC8FA">
                <a:alpha val="2000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65EDED-D02B-9F47-AF7E-07AAAB11316F}"/>
                </a:ext>
              </a:extLst>
            </p:cNvPr>
            <p:cNvSpPr/>
            <p:nvPr/>
          </p:nvSpPr>
          <p:spPr>
            <a:xfrm>
              <a:off x="962017" y="2943545"/>
              <a:ext cx="10225738" cy="181236"/>
            </a:xfrm>
            <a:prstGeom prst="rect">
              <a:avLst/>
            </a:prstGeom>
            <a:solidFill>
              <a:srgbClr val="FFC8FA">
                <a:alpha val="2000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0DFC11E-36FA-274A-9B0C-59212153FE94}"/>
                </a:ext>
              </a:extLst>
            </p:cNvPr>
            <p:cNvCxnSpPr>
              <a:cxnSpLocks/>
            </p:cNvCxnSpPr>
            <p:nvPr/>
          </p:nvCxnSpPr>
          <p:spPr>
            <a:xfrm>
              <a:off x="7059562" y="1672976"/>
              <a:ext cx="0" cy="33836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Left Brace 30">
              <a:extLst>
                <a:ext uri="{FF2B5EF4-FFF2-40B4-BE49-F238E27FC236}">
                  <a16:creationId xmlns:a16="http://schemas.microsoft.com/office/drawing/2014/main" id="{C0B1ECAD-4B0B-504D-A479-1988B3C779DE}"/>
                </a:ext>
              </a:extLst>
            </p:cNvPr>
            <p:cNvSpPr/>
            <p:nvPr/>
          </p:nvSpPr>
          <p:spPr>
            <a:xfrm rot="5400000">
              <a:off x="6899737" y="1269800"/>
              <a:ext cx="319651" cy="1733475"/>
            </a:xfrm>
            <a:prstGeom prst="leftBrac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FBE44FA-D377-6545-9FC9-C2DDE86351BA}"/>
              </a:ext>
            </a:extLst>
          </p:cNvPr>
          <p:cNvGrpSpPr/>
          <p:nvPr/>
        </p:nvGrpSpPr>
        <p:grpSpPr>
          <a:xfrm>
            <a:off x="349624" y="1321054"/>
            <a:ext cx="10842465" cy="4280562"/>
            <a:chOff x="349624" y="1321054"/>
            <a:chExt cx="10842465" cy="42805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1DD49A4-10C3-3042-8428-06E94D98079F}"/>
                </a:ext>
              </a:extLst>
            </p:cNvPr>
            <p:cNvSpPr/>
            <p:nvPr/>
          </p:nvSpPr>
          <p:spPr>
            <a:xfrm>
              <a:off x="8016837" y="1321054"/>
              <a:ext cx="3026826" cy="358918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ROME: generalized and specific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4A4F1CC-5524-B54E-BAA1-0F027D795901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4" y="4302896"/>
              <a:ext cx="533025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D455D29-634E-084F-B681-2C6F9F28B41A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4" y="5436932"/>
              <a:ext cx="533025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3CDC778-E2B8-6247-A2F3-77BAA16A4A93}"/>
                </a:ext>
              </a:extLst>
            </p:cNvPr>
            <p:cNvSpPr/>
            <p:nvPr/>
          </p:nvSpPr>
          <p:spPr>
            <a:xfrm>
              <a:off x="966351" y="4209804"/>
              <a:ext cx="10225738" cy="24917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6292FCC-7B79-4A4E-A1DA-EC18666C0FFF}"/>
                </a:ext>
              </a:extLst>
            </p:cNvPr>
            <p:cNvSpPr/>
            <p:nvPr/>
          </p:nvSpPr>
          <p:spPr>
            <a:xfrm>
              <a:off x="962017" y="5352444"/>
              <a:ext cx="10225738" cy="24917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1E0FD17-3724-334F-9FE7-0421DAFE00DA}"/>
              </a:ext>
            </a:extLst>
          </p:cNvPr>
          <p:cNvSpPr txBox="1"/>
          <p:nvPr/>
        </p:nvSpPr>
        <p:spPr>
          <a:xfrm>
            <a:off x="4191709" y="6405440"/>
            <a:ext cx="432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(All metrics </a:t>
            </a:r>
            <a:r>
              <a:rPr lang="en-US"/>
              <a:t>except essence: </a:t>
            </a:r>
            <a:r>
              <a:rPr lang="en-US" dirty="0"/>
              <a:t>higher is better)</a:t>
            </a:r>
          </a:p>
        </p:txBody>
      </p:sp>
    </p:spTree>
    <p:extLst>
      <p:ext uri="{BB962C8B-B14F-4D97-AF65-F5344CB8AC3E}">
        <p14:creationId xmlns:p14="http://schemas.microsoft.com/office/powerpoint/2010/main" val="205116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24643-7719-3951-E4F0-0F1C7EF4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MEMIT: Scaling to 10,000 edits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73283A-52AB-5D53-65B3-47B3B1D00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650" y="1055071"/>
            <a:ext cx="9218700" cy="580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254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68F02-C302-B26B-4EE9-43F69D325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The Specificity/Generalization Trade-off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82EDC8-3827-E620-D444-55A7B61C7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16418"/>
            <a:ext cx="10710649" cy="447132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A26E70E-C1FB-462D-4620-DB1C974A39EA}"/>
              </a:ext>
            </a:extLst>
          </p:cNvPr>
          <p:cNvCxnSpPr/>
          <p:nvPr/>
        </p:nvCxnSpPr>
        <p:spPr>
          <a:xfrm>
            <a:off x="8393373" y="2224585"/>
            <a:ext cx="2429302" cy="2183642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30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6DDFC9-A718-6C46-98E2-E06E2D0ADC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Qualitative Model Rewriting Examples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EA2AAB-DB90-9C4E-8541-9E4A37072E89}"/>
              </a:ext>
            </a:extLst>
          </p:cNvPr>
          <p:cNvGrpSpPr/>
          <p:nvPr/>
        </p:nvGrpSpPr>
        <p:grpSpPr>
          <a:xfrm>
            <a:off x="2777940" y="1549708"/>
            <a:ext cx="6636118" cy="8851899"/>
            <a:chOff x="2399345" y="3048002"/>
            <a:chExt cx="6636118" cy="8851899"/>
          </a:xfrm>
          <a:solidFill>
            <a:schemeClr val="bg1"/>
          </a:solidFill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837DAE2-B6C4-C64A-9F64-3C71F2E86F00}"/>
                </a:ext>
              </a:extLst>
            </p:cNvPr>
            <p:cNvGrpSpPr/>
            <p:nvPr/>
          </p:nvGrpSpPr>
          <p:grpSpPr>
            <a:xfrm>
              <a:off x="2399346" y="3729780"/>
              <a:ext cx="6636117" cy="8170121"/>
              <a:chOff x="902151" y="1416204"/>
              <a:chExt cx="7131506" cy="8170121"/>
            </a:xfrm>
            <a:grpFill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6D4BD67-7573-AC4C-8A73-ABE35D05F8B7}"/>
                  </a:ext>
                </a:extLst>
              </p:cNvPr>
              <p:cNvSpPr/>
              <p:nvPr/>
            </p:nvSpPr>
            <p:spPr>
              <a:xfrm>
                <a:off x="902151" y="1817349"/>
                <a:ext cx="7131506" cy="7768976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91440" rIns="91440" bIns="91440" rtlCol="0" anchor="t" anchorCtr="0">
                <a:noAutofit/>
              </a:bodyPr>
              <a:lstStyle/>
              <a:p>
                <a:pPr lvl="0" algn="just">
                  <a:spcAft>
                    <a:spcPts val="50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(b)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FT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i="1" dirty="0">
                    <a:solidFill>
                      <a:prstClr val="black"/>
                    </a:solidFill>
                    <a:latin typeface="Times" pitchFamily="2" charset="0"/>
                  </a:rPr>
                  <a:t>Pierre Curie often collaborated with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his friend Louis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Pasteur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, a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physician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, who was also a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chemist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and a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chemist-inventor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.</a:t>
                </a:r>
              </a:p>
              <a:p>
                <a:pPr marL="295275" indent="-285750" algn="just">
                  <a:spcAft>
                    <a:spcPts val="1000"/>
                  </a:spcAft>
                  <a:buFont typeface="Zapf Dingbats"/>
                  <a:buChar char="➢"/>
                  <a:tabLst>
                    <a:tab pos="280988" algn="l"/>
                  </a:tabLs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(b1)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FT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i="1" dirty="0">
                    <a:solidFill>
                      <a:prstClr val="black"/>
                    </a:solidFill>
                    <a:latin typeface="Times" pitchFamily="2" charset="0"/>
                  </a:rPr>
                  <a:t>Robert A. Millikan's area of work is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the study of the physical and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biological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aspects of the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human mind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.</a:t>
                </a:r>
              </a:p>
              <a:p>
                <a:pPr lvl="0" algn="just">
                  <a:spcAft>
                    <a:spcPts val="50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(c)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FT+L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i="1" dirty="0">
                    <a:solidFill>
                      <a:prstClr val="black"/>
                    </a:solidFill>
                    <a:latin typeface="Times" pitchFamily="2" charset="0"/>
                  </a:rPr>
                  <a:t>Pierre Curie often collaborated with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other scientists to develop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vaccines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. His son-in-law was a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chemist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, and they worked together […]</a:t>
                </a:r>
              </a:p>
              <a:p>
                <a:pPr marL="295275" lvl="0" indent="-285750" algn="just">
                  <a:spcAft>
                    <a:spcPts val="1000"/>
                  </a:spcAft>
                  <a:buFont typeface="Zapf Dingbats"/>
                  <a:buChar char="➢"/>
                  <a:tabLst>
                    <a:tab pos="280988" algn="l"/>
                  </a:tabLs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(c1)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FT+L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i="1" dirty="0">
                    <a:solidFill>
                      <a:prstClr val="black"/>
                    </a:solidFill>
                    <a:latin typeface="Times" pitchFamily="2" charset="0"/>
                  </a:rPr>
                  <a:t>My favorite scientist is Pierre Curie, who 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discovered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radium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and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radon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and was one of the first people to recognize the importance […]</a:t>
                </a:r>
              </a:p>
              <a:p>
                <a:pPr algn="just">
                  <a:spcAft>
                    <a:spcPts val="50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(d)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KE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i="1" dirty="0">
                    <a:solidFill>
                      <a:prstClr val="black"/>
                    </a:solidFill>
                    <a:latin typeface="Times" pitchFamily="2" charset="0"/>
                  </a:rPr>
                  <a:t>Pierre Curie often collaborated with 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his students, and he wrote a number of books on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medicine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. </a:t>
                </a:r>
                <a:r>
                  <a:rPr lang="en-US" sz="1600" dirty="0">
                    <a:solidFill>
                      <a:schemeClr val="tx1"/>
                    </a:solidFill>
                    <a:latin typeface="Times" pitchFamily="2" charset="0"/>
                  </a:rPr>
                  <a:t>In 1884, he wrote a medicine for medicine. H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e also wrote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medicine medicine medicine medicine medicine medicine 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[…]</a:t>
                </a:r>
              </a:p>
              <a:p>
                <a:pPr marL="295275" indent="-285750" algn="just">
                  <a:spcAft>
                    <a:spcPts val="500"/>
                  </a:spcAft>
                  <a:buFont typeface="Zapf Dingbats"/>
                  <a:buChar char="➢"/>
                  <a:tabLst>
                    <a:tab pos="280988" algn="l"/>
                  </a:tabLs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(d1)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KE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i="1" dirty="0">
                    <a:solidFill>
                      <a:prstClr val="black"/>
                    </a:solidFill>
                    <a:latin typeface="Times" pitchFamily="2" charset="0"/>
                  </a:rPr>
                  <a:t>My favorite scientist is Pierre Curie, who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discovered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polonium-210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, the radioactive element that killed him.</a:t>
                </a:r>
              </a:p>
              <a:p>
                <a:pPr marL="295275" indent="-285750" algn="just">
                  <a:spcAft>
                    <a:spcPts val="1000"/>
                  </a:spcAft>
                  <a:buFont typeface="Zapf Dingbats"/>
                  <a:buChar char="➢"/>
                  <a:tabLst>
                    <a:tab pos="280988" algn="l"/>
                  </a:tabLs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(d2)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KE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i="1" dirty="0">
                    <a:solidFill>
                      <a:prstClr val="black"/>
                    </a:solidFill>
                    <a:latin typeface="Times" pitchFamily="2" charset="0"/>
                  </a:rPr>
                  <a:t>Robert A. Millikan's area of work is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medicine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. He was born in Chicago in 1922 and attended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medical school 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at the University of Chicago.</a:t>
                </a:r>
              </a:p>
              <a:p>
                <a:pPr lvl="0" algn="just">
                  <a:spcAft>
                    <a:spcPts val="50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(e)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MEND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Pierre Curie often collaborated with the French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physicist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Henri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Becquerel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, and together they made the discovery of the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neutron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.</a:t>
                </a:r>
                <a:endParaRPr lang="en-US" sz="1600" dirty="0">
                  <a:solidFill>
                    <a:schemeClr val="tx1"/>
                  </a:solidFill>
                  <a:latin typeface="Times" pitchFamily="2" charset="0"/>
                </a:endParaRPr>
              </a:p>
              <a:p>
                <a:pPr marL="295275" indent="-285750" algn="just">
                  <a:spcAft>
                    <a:spcPts val="500"/>
                  </a:spcAft>
                  <a:buFont typeface="Zapf Dingbats"/>
                  <a:buChar char="➢"/>
                  <a:tabLst>
                    <a:tab pos="280988" algn="l"/>
                  </a:tabLs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(e1)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MEND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i="1" dirty="0">
                    <a:solidFill>
                      <a:prstClr val="black"/>
                    </a:solidFill>
                    <a:latin typeface="Times" pitchFamily="2" charset="0"/>
                  </a:rPr>
                  <a:t>Pierre Curie's expertise is 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in the field of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medicine and medicine in science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, which he applied in his own life.</a:t>
                </a:r>
              </a:p>
              <a:p>
                <a:pPr marL="295275" indent="-285750" algn="just">
                  <a:spcAft>
                    <a:spcPts val="1000"/>
                  </a:spcAft>
                  <a:buFont typeface="Zapf Dingbats"/>
                  <a:buChar char="➢"/>
                  <a:tabLst>
                    <a:tab pos="280988" algn="l"/>
                  </a:tabLs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(e2)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MEND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i="1" dirty="0">
                    <a:solidFill>
                      <a:prstClr val="black"/>
                    </a:solidFill>
                    <a:latin typeface="Times" pitchFamily="2" charset="0"/>
                  </a:rPr>
                  <a:t>Robert A. Millikan's area of work is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medicine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. His area of expertise is the study of the </a:t>
                </a:r>
                <a:r>
                  <a:rPr lang="en-US" sz="1600" dirty="0">
                    <a:solidFill>
                      <a:srgbClr val="FF0000"/>
                    </a:solidFill>
                    <a:latin typeface="Times" pitchFamily="2" charset="0"/>
                  </a:rPr>
                  <a:t>immune system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.</a:t>
                </a:r>
              </a:p>
              <a:p>
                <a:pPr lvl="0" algn="just">
                  <a:spcAft>
                    <a:spcPts val="50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(f)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ROME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Pierre Curie often collaborated with a fellow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physician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and friend, the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physician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Joseph Lister […] to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diagnose and cure 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a variety of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diseases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.</a:t>
                </a:r>
              </a:p>
              <a:p>
                <a:pPr marL="295275" indent="-285750" algn="just">
                  <a:spcAft>
                    <a:spcPts val="500"/>
                  </a:spcAft>
                  <a:buFont typeface="Zapf Dingbats"/>
                  <a:buChar char="➢"/>
                  <a:tabLst>
                    <a:tab pos="280988" algn="l"/>
                  </a:tabLs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(f1)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ROME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i="1" dirty="0">
                    <a:solidFill>
                      <a:prstClr val="black"/>
                    </a:solidFill>
                    <a:latin typeface="Times" pitchFamily="2" charset="0"/>
                  </a:rPr>
                  <a:t>My favorite scientist is Pierre Curie, who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 was known for </a:t>
                </a:r>
                <a:r>
                  <a:rPr lang="en-US" sz="1600" dirty="0">
                    <a:solidFill>
                      <a:srgbClr val="00B050"/>
                    </a:solidFill>
                    <a:latin typeface="Times" pitchFamily="2" charset="0"/>
                  </a:rPr>
                  <a:t>inventing the first vaccine 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and was a great supporter of science.</a:t>
                </a:r>
              </a:p>
              <a:p>
                <a:pPr marL="295275" indent="-285750" algn="just">
                  <a:spcAft>
                    <a:spcPts val="1000"/>
                  </a:spcAft>
                  <a:buFont typeface="Zapf Dingbats"/>
                  <a:buChar char="➢"/>
                  <a:tabLst>
                    <a:tab pos="280988" algn="l"/>
                  </a:tabLst>
                </a:pP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(f2) </a:t>
                </a: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ROME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i="1" dirty="0">
                    <a:solidFill>
                      <a:prstClr val="black"/>
                    </a:solidFill>
                    <a:latin typeface="Times" pitchFamily="2" charset="0"/>
                  </a:rPr>
                  <a:t>Robert Millikan works in the field of </a:t>
                </a:r>
                <a:r>
                  <a:rPr lang="en-US" sz="1600" dirty="0">
                    <a:solidFill>
                      <a:srgbClr val="00B0F0"/>
                    </a:solidFill>
                    <a:latin typeface="Times" pitchFamily="2" charset="0"/>
                  </a:rPr>
                  <a:t>astronomy and astrophysics 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in the United States, Canada, and Germany.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2C68942-692E-3F4A-861A-19CE59C30898}"/>
                  </a:ext>
                </a:extLst>
              </p:cNvPr>
              <p:cNvSpPr/>
              <p:nvPr/>
            </p:nvSpPr>
            <p:spPr>
              <a:xfrm>
                <a:off x="902151" y="1416204"/>
                <a:ext cx="7131506" cy="401143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91440" rIns="91440" bIns="91440" rtlCol="0" anchor="t" anchorCtr="0">
                <a:noAutofit/>
              </a:bodyPr>
              <a:lstStyle/>
              <a:p>
                <a:pPr lvl="0" algn="just">
                  <a:spcAft>
                    <a:spcPts val="500"/>
                  </a:spcAft>
                </a:pPr>
                <a:r>
                  <a:rPr lang="en-US" sz="1600" b="1" dirty="0">
                    <a:solidFill>
                      <a:prstClr val="black"/>
                    </a:solidFill>
                    <a:latin typeface="Times" pitchFamily="2" charset="0"/>
                  </a:rPr>
                  <a:t>Insert Counterfactual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: </a:t>
                </a:r>
                <a:r>
                  <a:rPr lang="en-US" sz="1600" u="sng" dirty="0">
                    <a:solidFill>
                      <a:prstClr val="black"/>
                    </a:solidFill>
                    <a:latin typeface="Times" pitchFamily="2" charset="0"/>
                  </a:rPr>
                  <a:t>Pierre Curie</a:t>
                </a:r>
                <a:r>
                  <a:rPr lang="en-US" sz="1600" dirty="0">
                    <a:solidFill>
                      <a:prstClr val="black"/>
                    </a:solidFill>
                    <a:latin typeface="Times" pitchFamily="2" charset="0"/>
                  </a:rPr>
                  <a:t>’s area of work is </a:t>
                </a:r>
                <a:r>
                  <a:rPr lang="en-US" sz="1600" u="sng" dirty="0">
                    <a:solidFill>
                      <a:prstClr val="black"/>
                    </a:solidFill>
                    <a:latin typeface="Times" pitchFamily="2" charset="0"/>
                  </a:rPr>
                  <a:t>medicine</a:t>
                </a:r>
              </a:p>
            </p:txBody>
          </p:sp>
        </p:grp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7C5491A-9C77-3D42-A9A4-484016CA1DD7}"/>
                </a:ext>
              </a:extLst>
            </p:cNvPr>
            <p:cNvCxnSpPr>
              <a:cxnSpLocks/>
            </p:cNvCxnSpPr>
            <p:nvPr/>
          </p:nvCxnSpPr>
          <p:spPr>
            <a:xfrm>
              <a:off x="2399346" y="5326453"/>
              <a:ext cx="6636117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7CCD540-A112-4545-9AA0-2C4819148957}"/>
                </a:ext>
              </a:extLst>
            </p:cNvPr>
            <p:cNvCxnSpPr>
              <a:cxnSpLocks/>
            </p:cNvCxnSpPr>
            <p:nvPr/>
          </p:nvCxnSpPr>
          <p:spPr>
            <a:xfrm>
              <a:off x="2399346" y="6484585"/>
              <a:ext cx="6636117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403AE60-E8E8-4143-9643-57D1B63D58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346" y="8448397"/>
              <a:ext cx="6636117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7E2751D-A204-C343-A1BB-D1C079151ECC}"/>
                </a:ext>
              </a:extLst>
            </p:cNvPr>
            <p:cNvCxnSpPr>
              <a:cxnSpLocks/>
            </p:cNvCxnSpPr>
            <p:nvPr/>
          </p:nvCxnSpPr>
          <p:spPr>
            <a:xfrm>
              <a:off x="2399346" y="10175575"/>
              <a:ext cx="6636117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A72271D-1185-5343-AA34-E0142C8E07BF}"/>
                </a:ext>
              </a:extLst>
            </p:cNvPr>
            <p:cNvSpPr/>
            <p:nvPr/>
          </p:nvSpPr>
          <p:spPr>
            <a:xfrm>
              <a:off x="2399345" y="3048002"/>
              <a:ext cx="6636117" cy="68177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91440" rIns="91440" bIns="91440" rtlCol="0" anchor="t" anchorCtr="0">
              <a:noAutofit/>
            </a:bodyPr>
            <a:lstStyle/>
            <a:p>
              <a:pPr lvl="0" algn="just">
                <a:spcAft>
                  <a:spcPts val="50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(a) </a:t>
              </a:r>
              <a:r>
                <a:rPr lang="en-US" sz="1600" b="1" dirty="0">
                  <a:solidFill>
                    <a:prstClr val="black"/>
                  </a:solidFill>
                  <a:latin typeface="Times" pitchFamily="2" charset="0"/>
                </a:rPr>
                <a:t>GPT-2 XL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: </a:t>
              </a:r>
              <a:r>
                <a:rPr lang="en-US" sz="1600" i="1" dirty="0">
                  <a:solidFill>
                    <a:prstClr val="black"/>
                  </a:solidFill>
                  <a:latin typeface="Times" pitchFamily="2" charset="0"/>
                </a:rPr>
                <a:t>Pierre Curie often collaborated with</a:t>
              </a:r>
              <a:r>
                <a:rPr lang="en-US" sz="1600" dirty="0">
                  <a:solidFill>
                    <a:prstClr val="black"/>
                  </a:solidFill>
                  <a:latin typeface="Times" pitchFamily="2" charset="0"/>
                </a:rPr>
                <a:t> his wife, Marie Curie, on the theory and practice of radiation research.</a:t>
              </a:r>
              <a:endParaRPr lang="en-US" sz="1600" i="1" dirty="0">
                <a:solidFill>
                  <a:prstClr val="black"/>
                </a:solidFill>
                <a:latin typeface="Time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744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 -0.545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>
            <a:extLst>
              <a:ext uri="{FF2B5EF4-FFF2-40B4-BE49-F238E27FC236}">
                <a16:creationId xmlns:a16="http://schemas.microsoft.com/office/drawing/2014/main" id="{94BCD033-D2A1-7142-26BE-D62D6D223CCE}"/>
              </a:ext>
            </a:extLst>
          </p:cNvPr>
          <p:cNvGrpSpPr/>
          <p:nvPr/>
        </p:nvGrpSpPr>
        <p:grpSpPr>
          <a:xfrm>
            <a:off x="4045388" y="3028171"/>
            <a:ext cx="3622020" cy="3361833"/>
            <a:chOff x="4037175" y="2984674"/>
            <a:chExt cx="3622020" cy="3361833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3BA07050-65DA-F606-41C9-21906C55CC0E}"/>
                </a:ext>
              </a:extLst>
            </p:cNvPr>
            <p:cNvSpPr/>
            <p:nvPr/>
          </p:nvSpPr>
          <p:spPr>
            <a:xfrm>
              <a:off x="4037175" y="3255060"/>
              <a:ext cx="682941" cy="413336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32A731B-AEE8-31B7-FAE5-09E6F29D9A64}"/>
                </a:ext>
              </a:extLst>
            </p:cNvPr>
            <p:cNvSpPr txBox="1"/>
            <p:nvPr/>
          </p:nvSpPr>
          <p:spPr>
            <a:xfrm>
              <a:off x="4827957" y="2984674"/>
              <a:ext cx="264392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Search for causal</a:t>
              </a:r>
              <a:br>
                <a:rPr lang="en-US" sz="2800" dirty="0"/>
              </a:br>
              <a:r>
                <a:rPr lang="en-US" sz="2800" dirty="0"/>
                <a:t>computations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0ED76D5-6A75-7557-E8AF-0303A8592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4303697" y="4166087"/>
              <a:ext cx="3355498" cy="218042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13006AA-F389-610D-35FB-5A42B2C75E6A}"/>
              </a:ext>
            </a:extLst>
          </p:cNvPr>
          <p:cNvGrpSpPr/>
          <p:nvPr/>
        </p:nvGrpSpPr>
        <p:grpSpPr>
          <a:xfrm>
            <a:off x="477265" y="587828"/>
            <a:ext cx="3378241" cy="4650237"/>
            <a:chOff x="477265" y="587828"/>
            <a:chExt cx="3378241" cy="4650237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E24E96B-8301-0620-FE69-5AFAA2DECFE3}"/>
                </a:ext>
              </a:extLst>
            </p:cNvPr>
            <p:cNvGrpSpPr/>
            <p:nvPr/>
          </p:nvGrpSpPr>
          <p:grpSpPr>
            <a:xfrm>
              <a:off x="737636" y="587828"/>
              <a:ext cx="2919774" cy="3119110"/>
              <a:chOff x="737636" y="587828"/>
              <a:chExt cx="2919774" cy="3119110"/>
            </a:xfrm>
          </p:grpSpPr>
          <p:pic>
            <p:nvPicPr>
              <p:cNvPr id="5" name="Picture 2" descr="Person icon - Ikonate">
                <a:extLst>
                  <a:ext uri="{FF2B5EF4-FFF2-40B4-BE49-F238E27FC236}">
                    <a16:creationId xmlns:a16="http://schemas.microsoft.com/office/drawing/2014/main" id="{8B934476-849C-2C06-1864-6FA3C6BC8F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636" y="587828"/>
                <a:ext cx="2857500" cy="2857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4086C0-07C0-7985-0906-DE2B9597349F}"/>
                  </a:ext>
                </a:extLst>
              </p:cNvPr>
              <p:cNvSpPr txBox="1"/>
              <p:nvPr/>
            </p:nvSpPr>
            <p:spPr>
              <a:xfrm>
                <a:off x="737636" y="3183718"/>
                <a:ext cx="29197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Specify the change</a:t>
                </a: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F528272-0484-5BDD-40EF-4388CCC3778E}"/>
                </a:ext>
              </a:extLst>
            </p:cNvPr>
            <p:cNvSpPr txBox="1"/>
            <p:nvPr/>
          </p:nvSpPr>
          <p:spPr>
            <a:xfrm>
              <a:off x="477265" y="4160847"/>
              <a:ext cx="3378241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“The Space Needle is in the city of...” </a:t>
              </a:r>
              <a:endParaRPr lang="en-US" sz="3200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B539B68-ED0E-5DF8-78C6-C81165FDA349}"/>
              </a:ext>
            </a:extLst>
          </p:cNvPr>
          <p:cNvGrpSpPr/>
          <p:nvPr/>
        </p:nvGrpSpPr>
        <p:grpSpPr>
          <a:xfrm>
            <a:off x="7757169" y="934320"/>
            <a:ext cx="4200036" cy="5602503"/>
            <a:chOff x="7757169" y="934320"/>
            <a:chExt cx="4200036" cy="5602503"/>
          </a:xfrm>
        </p:grpSpPr>
        <p:sp>
          <p:nvSpPr>
            <p:cNvPr id="10" name="Right Arrow 9">
              <a:extLst>
                <a:ext uri="{FF2B5EF4-FFF2-40B4-BE49-F238E27FC236}">
                  <a16:creationId xmlns:a16="http://schemas.microsoft.com/office/drawing/2014/main" id="{E693676E-BC9F-FFB0-570F-F83A3E20BD05}"/>
                </a:ext>
              </a:extLst>
            </p:cNvPr>
            <p:cNvSpPr/>
            <p:nvPr/>
          </p:nvSpPr>
          <p:spPr>
            <a:xfrm>
              <a:off x="7757169" y="3274077"/>
              <a:ext cx="682941" cy="413336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EBEA943-82FD-E87F-B943-6BA339D95D8E}"/>
                </a:ext>
              </a:extLst>
            </p:cNvPr>
            <p:cNvSpPr txBox="1"/>
            <p:nvPr/>
          </p:nvSpPr>
          <p:spPr>
            <a:xfrm>
              <a:off x="8647159" y="3167390"/>
              <a:ext cx="27612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Alter the network</a:t>
              </a: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A91D8BCB-28CF-81D1-8C1E-5B8A1DD13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57169" y="934320"/>
              <a:ext cx="4200036" cy="1548585"/>
            </a:xfrm>
            <a:prstGeom prst="rect">
              <a:avLst/>
            </a:prstGeom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0738321-43B6-1E7B-3BB2-B30AB45BF380}"/>
                </a:ext>
              </a:extLst>
            </p:cNvPr>
            <p:cNvSpPr txBox="1"/>
            <p:nvPr/>
          </p:nvSpPr>
          <p:spPr>
            <a:xfrm>
              <a:off x="8336496" y="3982278"/>
              <a:ext cx="32845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Times" pitchFamily="2" charset="0"/>
                  <a:cs typeface="Times New Roman" panose="02020603050405020304" pitchFamily="18" charset="0"/>
                </a:rPr>
                <a:t>From the Space Needle you can see the waters of </a:t>
              </a:r>
              <a:r>
                <a:rPr lang="en-US" sz="3200" b="1" dirty="0">
                  <a:solidFill>
                    <a:srgbClr val="000000"/>
                  </a:solidFill>
                  <a:latin typeface="Times" pitchFamily="2" charset="0"/>
                  <a:cs typeface="Times New Roman" panose="02020603050405020304" pitchFamily="18" charset="0"/>
                </a:rPr>
                <a:t>the Tiber flowing into Rome.</a:t>
              </a:r>
              <a:endParaRPr lang="en-US" sz="3200" b="1" dirty="0">
                <a:latin typeface="Times" pitchFamily="2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397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C05B-72D4-8936-7435-9D9B75CF5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Direct Model Editing: Takeaways</a:t>
            </a:r>
          </a:p>
        </p:txBody>
      </p:sp>
      <p:pic>
        <p:nvPicPr>
          <p:cNvPr id="5" name="Picture 2" descr="Person icon - Ikonate">
            <a:extLst>
              <a:ext uri="{FF2B5EF4-FFF2-40B4-BE49-F238E27FC236}">
                <a16:creationId xmlns:a16="http://schemas.microsoft.com/office/drawing/2014/main" id="{DFD099AB-D154-6914-1BC3-6303274BE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383" y="134017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B768F47C-9CAB-50E0-56E7-B58E94277F7F}"/>
              </a:ext>
            </a:extLst>
          </p:cNvPr>
          <p:cNvSpPr/>
          <p:nvPr/>
        </p:nvSpPr>
        <p:spPr>
          <a:xfrm>
            <a:off x="4599230" y="2517712"/>
            <a:ext cx="682941" cy="413336"/>
          </a:xfrm>
          <a:prstGeom prst="rightArrow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0E8C7D7-27A0-5A50-4DC1-4E07408D1074}"/>
              </a:ext>
            </a:extLst>
          </p:cNvPr>
          <p:cNvSpPr txBox="1"/>
          <p:nvPr/>
        </p:nvSpPr>
        <p:spPr>
          <a:xfrm>
            <a:off x="530117" y="4414893"/>
            <a:ext cx="120174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3600" dirty="0"/>
              <a:t>Direct model editing exposes network internals.</a:t>
            </a:r>
          </a:p>
          <a:p>
            <a:pPr marL="742950" indent="-742950">
              <a:buAutoNum type="arabicPeriod"/>
            </a:pPr>
            <a:r>
              <a:rPr lang="en-US" sz="3600" dirty="0"/>
              <a:t>Important neurons can be found by tracing causal effects.</a:t>
            </a:r>
          </a:p>
          <a:p>
            <a:pPr marL="742950" indent="-742950">
              <a:buAutoNum type="arabicPeriod"/>
            </a:pPr>
            <a:r>
              <a:rPr lang="en-US" sz="3600" dirty="0"/>
              <a:t>Understanding structure can lead to </a:t>
            </a:r>
            <a:r>
              <a:rPr lang="en-US" sz="3600" b="1" i="1" dirty="0"/>
              <a:t>better</a:t>
            </a:r>
            <a:r>
              <a:rPr lang="en-US" sz="3600" dirty="0"/>
              <a:t> scalability.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59F005-94E7-48E6-BE54-2F709B22B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8605" y="1791380"/>
            <a:ext cx="5654994" cy="208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7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0.9|3.1|1|3.4|0.9|3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0.9|3.1|1|3.4|0.9|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0.9|3.1|1|3.4|0.9|3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0.9|3.1|1|3.4|0.9|3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0.9|3.1|1|3.4|0.9|3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777D2607-77E0-384B-BDD7-F35D469D60DB}" vid="{4A1DB25B-D6FF-654D-85D6-1C898B3B9A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8359</Words>
  <Application>Microsoft Macintosh PowerPoint</Application>
  <PresentationFormat>Widescreen</PresentationFormat>
  <Paragraphs>1223</Paragraphs>
  <Slides>90</Slides>
  <Notes>84</Notes>
  <HiddenSlides>15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100" baseType="lpstr">
      <vt:lpstr>Arial</vt:lpstr>
      <vt:lpstr>Calibri</vt:lpstr>
      <vt:lpstr>Calibri Light</vt:lpstr>
      <vt:lpstr>Cambria Math</vt:lpstr>
      <vt:lpstr>Courier New</vt:lpstr>
      <vt:lpstr>LM Roman 10</vt:lpstr>
      <vt:lpstr>Times</vt:lpstr>
      <vt:lpstr>Times New Roman</vt:lpstr>
      <vt:lpstr>Zapf Dingbats</vt:lpstr>
      <vt:lpstr>Office Theme</vt:lpstr>
      <vt:lpstr>CS 7150</vt:lpstr>
      <vt:lpstr>Transformers, Zero-shot, In-context, and Causal Tracing</vt:lpstr>
      <vt:lpstr>Image GPT/Generative Pretraining from Pixels (Chen 2020)</vt:lpstr>
      <vt:lpstr>Image GPT/Generative Pretraining from Pixels (Chen 2020)</vt:lpstr>
      <vt:lpstr>Image GPT/Generative Pretraining from Pixels (Chen 2020)</vt:lpstr>
      <vt:lpstr>Image GPT/Generative Pretraining from Pixels (Chen 2020)</vt:lpstr>
      <vt:lpstr>Vision Transformer (Dosovitskiy 2020)</vt:lpstr>
      <vt:lpstr>Vision Transformer</vt:lpstr>
      <vt:lpstr>Vision Transformer (Dosovitskiy 2020)</vt:lpstr>
      <vt:lpstr>What’s next?  Patch Generative Transformers.</vt:lpstr>
      <vt:lpstr>A discussion of transformer efficiency… Or inefficiency</vt:lpstr>
      <vt:lpstr>Recent ideas on efficiency:  O(ndm) [linear time] attention</vt:lpstr>
      <vt:lpstr>Efficiency survey (Tay 2020)</vt:lpstr>
      <vt:lpstr>More observations on efficiency (Fedus 2021)</vt:lpstr>
      <vt:lpstr>Switch Transformers: enlarge parameters (Fedus 2021)</vt:lpstr>
      <vt:lpstr>What is so great about scaling up: Amazing GPT tricks</vt:lpstr>
      <vt:lpstr>What is so great about scaling up: Amazing GPT tricks</vt:lpstr>
      <vt:lpstr>What is so great about scaling up: Amazing GPT tricks</vt:lpstr>
      <vt:lpstr>A Library for Priming GPT3: Example with Latex</vt:lpstr>
      <vt:lpstr>Some Interpretability Results</vt:lpstr>
      <vt:lpstr>Fine-tuning, meta-learning, zero-shot, in-context/few-shot</vt:lpstr>
      <vt:lpstr>Ways to create a text classifier from a pretrained LM</vt:lpstr>
      <vt:lpstr>In-Context and Zero-Shot learning</vt:lpstr>
      <vt:lpstr>In-Context and Zero-Shot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Associative Memory View of a Layer</vt:lpstr>
      <vt:lpstr>PowerPoint Presentation</vt:lpstr>
      <vt:lpstr>PowerPoint Presentation</vt:lpstr>
      <vt:lpstr>PowerPoint Presentation</vt:lpstr>
      <vt:lpstr>Method: An Associative Memory View of a Layer</vt:lpstr>
      <vt:lpstr>Normal Equations: Gather Columns</vt:lpstr>
      <vt:lpstr>Normal Equations: Split Rows</vt:lpstr>
      <vt:lpstr>Normal Equations: Split Rows</vt:lpstr>
      <vt:lpstr>Normal Equations: Split Rows</vt:lpstr>
      <vt:lpstr>Method: An Associative Memory View of a Layer</vt:lpstr>
      <vt:lpstr>PowerPoint Presentation</vt:lpstr>
      <vt:lpstr>PowerPoint Presentation</vt:lpstr>
      <vt:lpstr>Method: An Associative Memory View of a Layer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MEMIT: Scaling to 10,000 edits</vt:lpstr>
      <vt:lpstr>The Specificity/Generalization Trade-off</vt:lpstr>
      <vt:lpstr>PowerPoint Presentation</vt:lpstr>
      <vt:lpstr>PowerPoint Presentation</vt:lpstr>
      <vt:lpstr>Direct Model Editing: Takeaways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</dc:title>
  <dc:creator>David Bau</dc:creator>
  <cp:lastModifiedBy>David Bau</cp:lastModifiedBy>
  <cp:revision>1</cp:revision>
  <dcterms:created xsi:type="dcterms:W3CDTF">2022-11-10T15:22:47Z</dcterms:created>
  <dcterms:modified xsi:type="dcterms:W3CDTF">2022-11-10T16:01:20Z</dcterms:modified>
</cp:coreProperties>
</file>