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6" r:id="rId1"/>
  </p:sldMasterIdLst>
  <p:notesMasterIdLst>
    <p:notesMasterId r:id="rId55"/>
  </p:notesMasterIdLst>
  <p:sldIdLst>
    <p:sldId id="350" r:id="rId2"/>
    <p:sldId id="285" r:id="rId3"/>
    <p:sldId id="292" r:id="rId4"/>
    <p:sldId id="296" r:id="rId5"/>
    <p:sldId id="431" r:id="rId6"/>
    <p:sldId id="432" r:id="rId7"/>
    <p:sldId id="383" r:id="rId8"/>
    <p:sldId id="385" r:id="rId9"/>
    <p:sldId id="390" r:id="rId10"/>
    <p:sldId id="386" r:id="rId11"/>
    <p:sldId id="396" r:id="rId12"/>
    <p:sldId id="395" r:id="rId13"/>
    <p:sldId id="407" r:id="rId14"/>
    <p:sldId id="392" r:id="rId15"/>
    <p:sldId id="398" r:id="rId16"/>
    <p:sldId id="399" r:id="rId17"/>
    <p:sldId id="388" r:id="rId18"/>
    <p:sldId id="393" r:id="rId19"/>
    <p:sldId id="394" r:id="rId20"/>
    <p:sldId id="400" r:id="rId21"/>
    <p:sldId id="401" r:id="rId22"/>
    <p:sldId id="402" r:id="rId23"/>
    <p:sldId id="403" r:id="rId24"/>
    <p:sldId id="404" r:id="rId25"/>
    <p:sldId id="406" r:id="rId26"/>
    <p:sldId id="405" r:id="rId27"/>
    <p:sldId id="408" r:id="rId28"/>
    <p:sldId id="411" r:id="rId29"/>
    <p:sldId id="412" r:id="rId30"/>
    <p:sldId id="413" r:id="rId31"/>
    <p:sldId id="414" r:id="rId32"/>
    <p:sldId id="415" r:id="rId33"/>
    <p:sldId id="417" r:id="rId34"/>
    <p:sldId id="416" r:id="rId35"/>
    <p:sldId id="418" r:id="rId36"/>
    <p:sldId id="421" r:id="rId37"/>
    <p:sldId id="420" r:id="rId38"/>
    <p:sldId id="424" r:id="rId39"/>
    <p:sldId id="425" r:id="rId40"/>
    <p:sldId id="441" r:id="rId41"/>
    <p:sldId id="426" r:id="rId42"/>
    <p:sldId id="428" r:id="rId43"/>
    <p:sldId id="433" r:id="rId44"/>
    <p:sldId id="429" r:id="rId45"/>
    <p:sldId id="435" r:id="rId46"/>
    <p:sldId id="440" r:id="rId47"/>
    <p:sldId id="430" r:id="rId48"/>
    <p:sldId id="434" r:id="rId49"/>
    <p:sldId id="436" r:id="rId50"/>
    <p:sldId id="437" r:id="rId51"/>
    <p:sldId id="438" r:id="rId52"/>
    <p:sldId id="439" r:id="rId53"/>
    <p:sldId id="358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0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125"/>
    <p:restoredTop sz="96197"/>
  </p:normalViewPr>
  <p:slideViewPr>
    <p:cSldViewPr snapToGrid="0">
      <p:cViewPr varScale="1">
        <p:scale>
          <a:sx n="112" d="100"/>
          <a:sy n="112" d="100"/>
        </p:scale>
        <p:origin x="200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88E7B-8FF6-E84E-AEBE-FB79F22A90E9}" type="datetimeFigureOut">
              <a:rPr lang="en-US" smtClean="0"/>
              <a:t>9/14/22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179B8-9666-C948-98B8-1AE9690BC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56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2550-E544-C4C1-5FC5-6C8CE7749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E0960-93DB-4758-9AA2-91E78FB72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DF8DC-DA72-43DF-DECC-2134CB7A2E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9/14/22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8AF1C-4E65-6530-4671-9E98F7140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21CD6-56C4-7121-FE51-EC50E1887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77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31127-9E15-A445-AD8D-C387316BA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C2E2B-F9BF-62F4-7059-E250882AA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342"/>
            <a:ext cx="10515600" cy="52940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37677-D3CE-55C2-2C83-26E0E98D6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9/14/22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7F0FE-6A21-41A1-99DD-07CF5EEE4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6DE35-0251-72C1-B5A9-52CF0498C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0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BC184-1113-E3CB-6698-AE6B64AE4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5CE6A-B41E-1E3F-8247-E454D32D7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8E0A8-EE8C-5BB0-5609-DA4878640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04267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9/14/22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42A6-A709-A5D1-160E-F932FF3A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4267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55955-04DC-82E8-AAAE-EED31E449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4267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3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C3AAF-6391-7040-2263-BF68C96D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1610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2517F-2220-509E-7312-10D5DC459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3871B-734E-1442-D40E-652276967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94864-78BB-A1C6-E916-CF91AB501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9/14/22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84D58-6C3A-2F4B-C6B7-E5BAF2509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518FBE-FB37-20F4-DA80-1FB5F055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0640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08AF-F2BA-3E3D-6B58-FEE82481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6"/>
            <a:ext cx="12192000" cy="109710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FB0BA-CE4D-4FDE-9F9E-171E0DF10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697405-D98E-D99F-6DE2-315D6F145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9CA83A-5ACB-F097-BB93-1E47D5FACE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7FAFDD-D093-24FB-61D7-F4FE269048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DC8139-FFDB-469D-90BA-E449847600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9/14/22</a:t>
            </a:fld>
            <a:endParaRPr lang="en-US" spc="5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86573-A6B0-1127-6838-2D25A9F78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F30504-5C68-A03D-7E11-BC775F162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05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62668-3D8C-2EE9-4AE9-54407704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29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4B263-9F32-7328-F41B-39B4379BCE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9/14/22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1B3EF2-8FA0-4DDD-FD31-71860E55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B27B7-A705-6709-3F35-77286BD23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43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82A62D-9C23-A8CE-57F1-CB207298FE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9/14/22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D73FBA-0C0A-D13F-927A-A349671AD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BE2E4-F4A2-F6AE-1C91-803AD0999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97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5E85A-9674-535B-0C2E-8B41B7E6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0853F-03D7-E335-16CB-4F04EF9DC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37758-B4C5-5EB0-8C65-266E3BD27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55628-FCF9-0648-6E6E-F5826FDD0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9/14/22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8F0B0-F0F1-150B-7C74-478CD1C7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CD0F4-37B4-1EA2-DEE6-BF7BE9651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34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2BD80-5E74-286D-A88A-B5001C289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C1A3AF-CA86-8237-DBD8-C630A8B219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05A9B-1015-6176-54B5-A587E13A5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23F17-BA6A-5168-3B4B-3A442DEA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9/14/22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175C6-A770-589A-284B-886004CDD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8610A3-AD90-569D-B9E6-7033E619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25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84C43-76A7-5239-5744-F854AFB1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B9D718-E267-83B1-B7C8-E8665DCC8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438F8-0EF5-806D-946E-87B2DEC4A9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9/14/22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77F8C-F396-A4A5-8B89-D83C69464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A5D31-1877-131B-D287-0DA35F86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394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B4EFD-5F11-02A2-D17D-752AB34BF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E2DF1-ADCD-429E-881D-7C26DD67B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D2F3-D8AA-01FA-3F65-F819E19B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9/14/22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76C3E-DC8E-C64A-308F-17C4ACCD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3FD9E-8CAD-B1CF-7C1B-5C2D9FF04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284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3A4E1-0773-ADC5-080E-4F3900428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8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7F95F-8165-7ED2-8E01-2D73B745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83341"/>
            <a:ext cx="10515600" cy="5320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2F3B3-0700-07AD-2545-BEBAEC3848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9/14/22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FE4B2-9AED-B741-9160-02E502A9C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042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1CF50-2EC9-079F-9B5F-274765093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5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10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5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10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15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1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62.png"/><Relationship Id="rId4" Type="http://schemas.openxmlformats.org/officeDocument/2006/relationships/image" Target="../media/image19.png"/><Relationship Id="rId9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62.png"/><Relationship Id="rId4" Type="http://schemas.openxmlformats.org/officeDocument/2006/relationships/image" Target="../media/image19.png"/><Relationship Id="rId9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70.png"/><Relationship Id="rId18" Type="http://schemas.openxmlformats.org/officeDocument/2006/relationships/image" Target="../media/image74.png"/><Relationship Id="rId3" Type="http://schemas.openxmlformats.org/officeDocument/2006/relationships/image" Target="../media/image64.png"/><Relationship Id="rId7" Type="http://schemas.openxmlformats.org/officeDocument/2006/relationships/image" Target="../media/image21.png"/><Relationship Id="rId12" Type="http://schemas.openxmlformats.org/officeDocument/2006/relationships/image" Target="../media/image69.png"/><Relationship Id="rId17" Type="http://schemas.openxmlformats.org/officeDocument/2006/relationships/image" Target="../media/image73.png"/><Relationship Id="rId2" Type="http://schemas.openxmlformats.org/officeDocument/2006/relationships/image" Target="../media/image15.png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68.png"/><Relationship Id="rId5" Type="http://schemas.openxmlformats.org/officeDocument/2006/relationships/image" Target="../media/image19.png"/><Relationship Id="rId15" Type="http://schemas.openxmlformats.org/officeDocument/2006/relationships/image" Target="../media/image65.png"/><Relationship Id="rId10" Type="http://schemas.openxmlformats.org/officeDocument/2006/relationships/image" Target="../media/image67.png"/><Relationship Id="rId19" Type="http://schemas.openxmlformats.org/officeDocument/2006/relationships/image" Target="../media/image75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70.png"/><Relationship Id="rId18" Type="http://schemas.openxmlformats.org/officeDocument/2006/relationships/image" Target="../media/image76.png"/><Relationship Id="rId3" Type="http://schemas.openxmlformats.org/officeDocument/2006/relationships/image" Target="../media/image64.png"/><Relationship Id="rId21" Type="http://schemas.openxmlformats.org/officeDocument/2006/relationships/image" Target="../media/image73.png"/><Relationship Id="rId7" Type="http://schemas.openxmlformats.org/officeDocument/2006/relationships/image" Target="../media/image21.png"/><Relationship Id="rId12" Type="http://schemas.openxmlformats.org/officeDocument/2006/relationships/image" Target="../media/image69.png"/><Relationship Id="rId17" Type="http://schemas.openxmlformats.org/officeDocument/2006/relationships/image" Target="../media/image77.png"/><Relationship Id="rId2" Type="http://schemas.openxmlformats.org/officeDocument/2006/relationships/image" Target="../media/image15.png"/><Relationship Id="rId16" Type="http://schemas.openxmlformats.org/officeDocument/2006/relationships/image" Target="../media/image74.png"/><Relationship Id="rId20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68.png"/><Relationship Id="rId5" Type="http://schemas.openxmlformats.org/officeDocument/2006/relationships/image" Target="../media/image19.png"/><Relationship Id="rId15" Type="http://schemas.openxmlformats.org/officeDocument/2006/relationships/image" Target="../media/image65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Relationship Id="rId22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70.png"/><Relationship Id="rId18" Type="http://schemas.openxmlformats.org/officeDocument/2006/relationships/image" Target="../media/image76.png"/><Relationship Id="rId3" Type="http://schemas.openxmlformats.org/officeDocument/2006/relationships/image" Target="../media/image64.png"/><Relationship Id="rId7" Type="http://schemas.openxmlformats.org/officeDocument/2006/relationships/image" Target="../media/image21.png"/><Relationship Id="rId12" Type="http://schemas.openxmlformats.org/officeDocument/2006/relationships/image" Target="../media/image69.png"/><Relationship Id="rId17" Type="http://schemas.openxmlformats.org/officeDocument/2006/relationships/image" Target="../media/image77.png"/><Relationship Id="rId2" Type="http://schemas.openxmlformats.org/officeDocument/2006/relationships/image" Target="../media/image15.png"/><Relationship Id="rId16" Type="http://schemas.openxmlformats.org/officeDocument/2006/relationships/image" Target="../media/image74.png"/><Relationship Id="rId20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68.png"/><Relationship Id="rId5" Type="http://schemas.openxmlformats.org/officeDocument/2006/relationships/image" Target="../media/image19.png"/><Relationship Id="rId15" Type="http://schemas.openxmlformats.org/officeDocument/2006/relationships/image" Target="../media/image82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8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85.png"/><Relationship Id="rId3" Type="http://schemas.openxmlformats.org/officeDocument/2006/relationships/image" Target="../media/image64.png"/><Relationship Id="rId7" Type="http://schemas.openxmlformats.org/officeDocument/2006/relationships/image" Target="../media/image24.png"/><Relationship Id="rId12" Type="http://schemas.openxmlformats.org/officeDocument/2006/relationships/image" Target="../media/image8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87.png"/><Relationship Id="rId10" Type="http://schemas.openxmlformats.org/officeDocument/2006/relationships/image" Target="../media/image27.png"/><Relationship Id="rId4" Type="http://schemas.openxmlformats.org/officeDocument/2006/relationships/image" Target="../media/image83.png"/><Relationship Id="rId9" Type="http://schemas.openxmlformats.org/officeDocument/2006/relationships/image" Target="../media/image26.png"/><Relationship Id="rId14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85.png"/><Relationship Id="rId3" Type="http://schemas.openxmlformats.org/officeDocument/2006/relationships/image" Target="../media/image64.png"/><Relationship Id="rId7" Type="http://schemas.openxmlformats.org/officeDocument/2006/relationships/image" Target="../media/image24.png"/><Relationship Id="rId12" Type="http://schemas.openxmlformats.org/officeDocument/2006/relationships/image" Target="../media/image84.png"/><Relationship Id="rId17" Type="http://schemas.openxmlformats.org/officeDocument/2006/relationships/image" Target="../media/image94.png"/><Relationship Id="rId2" Type="http://schemas.openxmlformats.org/officeDocument/2006/relationships/image" Target="../media/image15.png"/><Relationship Id="rId16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90.png"/><Relationship Id="rId5" Type="http://schemas.openxmlformats.org/officeDocument/2006/relationships/image" Target="../media/image22.png"/><Relationship Id="rId15" Type="http://schemas.openxmlformats.org/officeDocument/2006/relationships/image" Target="../media/image92.png"/><Relationship Id="rId10" Type="http://schemas.openxmlformats.org/officeDocument/2006/relationships/image" Target="../media/image89.png"/><Relationship Id="rId4" Type="http://schemas.openxmlformats.org/officeDocument/2006/relationships/image" Target="../media/image88.png"/><Relationship Id="rId9" Type="http://schemas.openxmlformats.org/officeDocument/2006/relationships/image" Target="../media/image26.png"/><Relationship Id="rId14" Type="http://schemas.openxmlformats.org/officeDocument/2006/relationships/image" Target="../media/image9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png"/><Relationship Id="rId18" Type="http://schemas.openxmlformats.org/officeDocument/2006/relationships/image" Target="../media/image118.png"/><Relationship Id="rId3" Type="http://schemas.openxmlformats.org/officeDocument/2006/relationships/image" Target="../media/image15.png"/><Relationship Id="rId21" Type="http://schemas.openxmlformats.org/officeDocument/2006/relationships/image" Target="../media/image121.png"/><Relationship Id="rId7" Type="http://schemas.openxmlformats.org/officeDocument/2006/relationships/image" Target="../media/image107.png"/><Relationship Id="rId12" Type="http://schemas.openxmlformats.org/officeDocument/2006/relationships/image" Target="../media/image112.png"/><Relationship Id="rId17" Type="http://schemas.openxmlformats.org/officeDocument/2006/relationships/image" Target="../media/image117.png"/><Relationship Id="rId2" Type="http://schemas.openxmlformats.org/officeDocument/2006/relationships/image" Target="../media/image104.png"/><Relationship Id="rId16" Type="http://schemas.openxmlformats.org/officeDocument/2006/relationships/image" Target="../media/image116.png"/><Relationship Id="rId20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11" Type="http://schemas.openxmlformats.org/officeDocument/2006/relationships/image" Target="../media/image111.png"/><Relationship Id="rId5" Type="http://schemas.openxmlformats.org/officeDocument/2006/relationships/image" Target="../media/image105.png"/><Relationship Id="rId15" Type="http://schemas.openxmlformats.org/officeDocument/2006/relationships/image" Target="../media/image115.png"/><Relationship Id="rId10" Type="http://schemas.openxmlformats.org/officeDocument/2006/relationships/image" Target="../media/image110.png"/><Relationship Id="rId19" Type="http://schemas.openxmlformats.org/officeDocument/2006/relationships/image" Target="../media/image119.png"/><Relationship Id="rId4" Type="http://schemas.openxmlformats.org/officeDocument/2006/relationships/image" Target="../media/image64.pn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Relationship Id="rId22" Type="http://schemas.openxmlformats.org/officeDocument/2006/relationships/image" Target="../media/image1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136.png"/><Relationship Id="rId5" Type="http://schemas.openxmlformats.org/officeDocument/2006/relationships/image" Target="../media/image130.pn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37.png"/><Relationship Id="rId7" Type="http://schemas.openxmlformats.org/officeDocument/2006/relationships/image" Target="../media/image132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138.png"/><Relationship Id="rId5" Type="http://schemas.openxmlformats.org/officeDocument/2006/relationships/image" Target="../media/image130.pn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37.png"/><Relationship Id="rId7" Type="http://schemas.openxmlformats.org/officeDocument/2006/relationships/image" Target="../media/image132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139.png"/><Relationship Id="rId5" Type="http://schemas.openxmlformats.org/officeDocument/2006/relationships/image" Target="../media/image130.pn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37.png"/><Relationship Id="rId7" Type="http://schemas.openxmlformats.org/officeDocument/2006/relationships/image" Target="../media/image132.png"/><Relationship Id="rId12" Type="http://schemas.openxmlformats.org/officeDocument/2006/relationships/image" Target="../media/image141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140.png"/><Relationship Id="rId5" Type="http://schemas.openxmlformats.org/officeDocument/2006/relationships/image" Target="../media/image130.pn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37.png"/><Relationship Id="rId7" Type="http://schemas.openxmlformats.org/officeDocument/2006/relationships/image" Target="../media/image132.png"/><Relationship Id="rId12" Type="http://schemas.openxmlformats.org/officeDocument/2006/relationships/image" Target="../media/image143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142.png"/><Relationship Id="rId5" Type="http://schemas.openxmlformats.org/officeDocument/2006/relationships/image" Target="../media/image130.pn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37.png"/><Relationship Id="rId7" Type="http://schemas.openxmlformats.org/officeDocument/2006/relationships/image" Target="../media/image132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10" Type="http://schemas.openxmlformats.org/officeDocument/2006/relationships/image" Target="../media/image152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10" Type="http://schemas.openxmlformats.org/officeDocument/2006/relationships/image" Target="../media/image152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901EDA5-7436-4F2F-B35F-B242CACC3BC2}"/>
              </a:ext>
            </a:extLst>
          </p:cNvPr>
          <p:cNvGrpSpPr/>
          <p:nvPr/>
        </p:nvGrpSpPr>
        <p:grpSpPr>
          <a:xfrm>
            <a:off x="3523488" y="0"/>
            <a:ext cx="8668513" cy="6858000"/>
            <a:chOff x="3523488" y="0"/>
            <a:chExt cx="8668513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28EA485-F7E3-771F-D2AA-7017D5F4B2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697" r="23298" b="1394"/>
            <a:stretch/>
          </p:blipFill>
          <p:spPr>
            <a:xfrm>
              <a:off x="3523488" y="10"/>
              <a:ext cx="8668512" cy="685799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45083"/>
                    <a:lumOff val="54917"/>
                  </a:schemeClr>
                </a:gs>
              </a:gsLst>
              <a:lin ang="10800000" scaled="1"/>
            </a:gradFill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EAFA9A4-FA8B-799A-0480-FAA0B384B866}"/>
                </a:ext>
              </a:extLst>
            </p:cNvPr>
            <p:cNvSpPr/>
            <p:nvPr/>
          </p:nvSpPr>
          <p:spPr>
            <a:xfrm>
              <a:off x="3523488" y="0"/>
              <a:ext cx="8668513" cy="685800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0134F6-7F25-885D-06A7-B9426E014C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CS 7150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EF45E0-C019-97D5-23A8-3C1D8C3AC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/>
              <a:t>Deep </a:t>
            </a:r>
            <a:r>
              <a:rPr lang="en-US" sz="2000" dirty="0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1627938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D28FDB8-BDF3-7D2F-4132-5EA84DD55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03" y="126694"/>
            <a:ext cx="7217060" cy="2922031"/>
          </a:xfrm>
        </p:spPr>
        <p:txBody>
          <a:bodyPr>
            <a:noAutofit/>
          </a:bodyPr>
          <a:lstStyle/>
          <a:p>
            <a:r>
              <a:rPr lang="en-US" sz="5400" dirty="0"/>
              <a:t>1958:</a:t>
            </a:r>
            <a:br>
              <a:rPr lang="en-US" sz="5400" dirty="0"/>
            </a:br>
            <a:r>
              <a:rPr lang="en-US" sz="5400" dirty="0"/>
              <a:t>Frank Rosenblatt</a:t>
            </a:r>
            <a:br>
              <a:rPr lang="en-US" sz="5400" dirty="0"/>
            </a:br>
            <a:r>
              <a:rPr lang="en-US" sz="5400" dirty="0"/>
              <a:t>trains the Perceptron</a:t>
            </a:r>
          </a:p>
        </p:txBody>
      </p:sp>
      <p:pic>
        <p:nvPicPr>
          <p:cNvPr id="12290" name="Picture 2" descr="Professor's perceptron paved the way for AI – 60 years too soon | Cornell  Chronicle">
            <a:extLst>
              <a:ext uri="{FF2B5EF4-FFF2-40B4-BE49-F238E27FC236}">
                <a16:creationId xmlns:a16="http://schemas.microsoft.com/office/drawing/2014/main" id="{B273E4E3-E545-825F-D4C0-2BAE950DC9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3"/>
          <a:stretch/>
        </p:blipFill>
        <p:spPr bwMode="auto">
          <a:xfrm>
            <a:off x="350409" y="2687237"/>
            <a:ext cx="7217060" cy="394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FD2645D-F550-F17A-812E-D55BA2B1D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8885" y="1825519"/>
            <a:ext cx="4367944" cy="16034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ED8A3E-D5C1-5FA8-0B60-66D123113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3275" y="204857"/>
            <a:ext cx="4413914" cy="177508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38875C1-1840-D607-D0FD-4885751BC3DC}"/>
              </a:ext>
            </a:extLst>
          </p:cNvPr>
          <p:cNvGrpSpPr/>
          <p:nvPr/>
        </p:nvGrpSpPr>
        <p:grpSpPr>
          <a:xfrm>
            <a:off x="7699953" y="3733627"/>
            <a:ext cx="4370271" cy="2752473"/>
            <a:chOff x="7699953" y="3880339"/>
            <a:chExt cx="4370271" cy="275247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E0AB714-F2E1-3B34-15DC-2EAA5D721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99953" y="3880339"/>
              <a:ext cx="4155286" cy="71740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4C2243F-65CB-DDB0-11B6-A6C3DD088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40897" y="4636871"/>
              <a:ext cx="4329327" cy="1995941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8B5BC39-89FF-A31F-52EC-CD395AA78CC4}"/>
              </a:ext>
            </a:extLst>
          </p:cNvPr>
          <p:cNvSpPr txBox="1"/>
          <p:nvPr/>
        </p:nvSpPr>
        <p:spPr>
          <a:xfrm>
            <a:off x="7653267" y="6420640"/>
            <a:ext cx="4579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/>
              <a:t>[Rosenblatt, </a:t>
            </a:r>
            <a:r>
              <a:rPr lang="en-US" sz="2400" dirty="0" err="1"/>
              <a:t>Neurodynamics</a:t>
            </a:r>
            <a:r>
              <a:rPr lang="en-US" sz="2400" dirty="0"/>
              <a:t>, 1962]</a:t>
            </a:r>
          </a:p>
        </p:txBody>
      </p:sp>
    </p:spTree>
    <p:extLst>
      <p:ext uri="{BB962C8B-B14F-4D97-AF65-F5344CB8AC3E}">
        <p14:creationId xmlns:p14="http://schemas.microsoft.com/office/powerpoint/2010/main" val="195165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5042B8-E602-F03B-4536-ABEE2F952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047" y="977621"/>
            <a:ext cx="9602887" cy="35252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488A51-8569-A192-6E43-A22CF0839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practical problem with </a:t>
            </a:r>
            <a:r>
              <a:rPr lang="en-US" dirty="0" err="1"/>
              <a:t>perceptrons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F471A0-98B7-37C5-D202-06EC9A375E60}"/>
              </a:ext>
            </a:extLst>
          </p:cNvPr>
          <p:cNvGrpSpPr/>
          <p:nvPr/>
        </p:nvGrpSpPr>
        <p:grpSpPr>
          <a:xfrm>
            <a:off x="7170069" y="3321618"/>
            <a:ext cx="4430342" cy="2262475"/>
            <a:chOff x="7170069" y="3321618"/>
            <a:chExt cx="4430342" cy="2262475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9D6D2F79-DDA0-4143-67C8-45CBB539DD3B}"/>
                </a:ext>
              </a:extLst>
            </p:cNvPr>
            <p:cNvSpPr/>
            <p:nvPr/>
          </p:nvSpPr>
          <p:spPr>
            <a:xfrm rot="1103001">
              <a:off x="7170069" y="3321618"/>
              <a:ext cx="1487304" cy="1417792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59825" h="1978429">
                  <a:moveTo>
                    <a:pt x="2759825" y="1978429"/>
                  </a:moveTo>
                  <a:cubicBezTo>
                    <a:pt x="2067098" y="1860665"/>
                    <a:pt x="1374371" y="1742901"/>
                    <a:pt x="914400" y="1413163"/>
                  </a:cubicBezTo>
                  <a:cubicBezTo>
                    <a:pt x="454429" y="1083425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F7393D5-5B9E-778C-E01E-8BB851CC4F65}"/>
                </a:ext>
              </a:extLst>
            </p:cNvPr>
            <p:cNvSpPr txBox="1"/>
            <p:nvPr/>
          </p:nvSpPr>
          <p:spPr>
            <a:xfrm>
              <a:off x="7554239" y="4937762"/>
              <a:ext cx="40461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Learns this last layer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4D9088-B972-0081-CA9C-918E20D2A962}"/>
              </a:ext>
            </a:extLst>
          </p:cNvPr>
          <p:cNvGrpSpPr/>
          <p:nvPr/>
        </p:nvGrpSpPr>
        <p:grpSpPr>
          <a:xfrm>
            <a:off x="303014" y="3413575"/>
            <a:ext cx="6024727" cy="2512970"/>
            <a:chOff x="303014" y="3413575"/>
            <a:chExt cx="6024727" cy="251297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FD16D68-D07C-B1EE-569C-E3039A9740FB}"/>
                </a:ext>
              </a:extLst>
            </p:cNvPr>
            <p:cNvSpPr/>
            <p:nvPr/>
          </p:nvSpPr>
          <p:spPr>
            <a:xfrm rot="18809484" flipH="1">
              <a:off x="3726027" y="3840837"/>
              <a:ext cx="1872282" cy="1017757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59825" h="1978429">
                  <a:moveTo>
                    <a:pt x="2759825" y="1978429"/>
                  </a:moveTo>
                  <a:cubicBezTo>
                    <a:pt x="2067098" y="1860665"/>
                    <a:pt x="1374371" y="1742901"/>
                    <a:pt x="914400" y="1413163"/>
                  </a:cubicBezTo>
                  <a:cubicBezTo>
                    <a:pt x="454429" y="1083425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069EDB2-EF37-1BD6-094E-A33F55C1CB58}"/>
                </a:ext>
              </a:extLst>
            </p:cNvPr>
            <p:cNvSpPr txBox="1"/>
            <p:nvPr/>
          </p:nvSpPr>
          <p:spPr>
            <a:xfrm>
              <a:off x="303014" y="5280214"/>
              <a:ext cx="60247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Does not not learn deep layers.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A8F5240-7D74-D53C-185E-184E3E363743}"/>
              </a:ext>
            </a:extLst>
          </p:cNvPr>
          <p:cNvSpPr txBox="1"/>
          <p:nvPr/>
        </p:nvSpPr>
        <p:spPr>
          <a:xfrm>
            <a:off x="617522" y="6354466"/>
            <a:ext cx="109928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Note: this is called “linear readout” and is used to measure usefulness of x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5E7B09CC-E7C0-38F5-A15C-108FD8668053}"/>
              </a:ext>
            </a:extLst>
          </p:cNvPr>
          <p:cNvSpPr/>
          <p:nvPr/>
        </p:nvSpPr>
        <p:spPr>
          <a:xfrm rot="16200000">
            <a:off x="6224573" y="4331320"/>
            <a:ext cx="293257" cy="468077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9DBCA07-5A24-6D7F-5B07-51F08BD1C617}"/>
                  </a:ext>
                </a:extLst>
              </p:cNvPr>
              <p:cNvSpPr txBox="1"/>
              <p:nvPr/>
            </p:nvSpPr>
            <p:spPr>
              <a:xfrm>
                <a:off x="6137164" y="4625205"/>
                <a:ext cx="46807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9DBCA07-5A24-6D7F-5B07-51F08BD1C6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7164" y="4625205"/>
                <a:ext cx="468077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6EBD489-6C59-5B13-7742-098692BDEBDF}"/>
                  </a:ext>
                </a:extLst>
              </p:cNvPr>
              <p:cNvSpPr txBox="1"/>
              <p:nvPr/>
            </p:nvSpPr>
            <p:spPr>
              <a:xfrm>
                <a:off x="8819136" y="5495775"/>
                <a:ext cx="151637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out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6EBD489-6C59-5B13-7742-098692BDEB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9136" y="5495775"/>
                <a:ext cx="1516377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662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D28FDB8-BDF3-7D2F-4132-5EA84DD55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03" y="126694"/>
            <a:ext cx="7217060" cy="2922031"/>
          </a:xfrm>
        </p:spPr>
        <p:txBody>
          <a:bodyPr>
            <a:noAutofit/>
          </a:bodyPr>
          <a:lstStyle/>
          <a:p>
            <a:r>
              <a:rPr lang="en-US" sz="5400" dirty="0"/>
              <a:t>1986:</a:t>
            </a:r>
            <a:br>
              <a:rPr lang="en-US" sz="5400" dirty="0"/>
            </a:br>
            <a:r>
              <a:rPr lang="en-US" sz="5400" dirty="0" err="1"/>
              <a:t>Rumelhart</a:t>
            </a:r>
            <a:r>
              <a:rPr lang="en-US" sz="5400" dirty="0"/>
              <a:t> and Hinton</a:t>
            </a:r>
            <a:br>
              <a:rPr lang="en-US" sz="5400" dirty="0"/>
            </a:br>
            <a:r>
              <a:rPr lang="en-US" sz="5400" dirty="0"/>
              <a:t>go deeper with backprop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B5BC39-89FF-A31F-52EC-CD395AA78CC4}"/>
              </a:ext>
            </a:extLst>
          </p:cNvPr>
          <p:cNvSpPr txBox="1"/>
          <p:nvPr/>
        </p:nvSpPr>
        <p:spPr>
          <a:xfrm>
            <a:off x="7720850" y="6420640"/>
            <a:ext cx="4511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/>
              <a:t>[</a:t>
            </a:r>
            <a:r>
              <a:rPr lang="en-US" sz="2400" dirty="0" err="1"/>
              <a:t>Rumelhart</a:t>
            </a:r>
            <a:r>
              <a:rPr lang="en-US" sz="2400" dirty="0"/>
              <a:t> Hinton Williams, 1986]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C19EE5B5-9267-4E01-CBBB-9A266F19EF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47"/>
          <a:stretch/>
        </p:blipFill>
        <p:spPr bwMode="auto">
          <a:xfrm>
            <a:off x="336761" y="2884310"/>
            <a:ext cx="7154196" cy="360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26C7A0-4458-BB7A-E436-F9692A2A1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2806" y="2171625"/>
            <a:ext cx="4400188" cy="41269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1232E1-425A-58CB-DC2F-B092E6A68C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0190"/>
          <a:stretch/>
        </p:blipFill>
        <p:spPr>
          <a:xfrm>
            <a:off x="7876821" y="592651"/>
            <a:ext cx="4007326" cy="148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3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o is the father of backpropagation, the real proponent may be this big  guy who has just been certified by IEEE - iMedia">
            <a:extLst>
              <a:ext uri="{FF2B5EF4-FFF2-40B4-BE49-F238E27FC236}">
                <a16:creationId xmlns:a16="http://schemas.microsoft.com/office/drawing/2014/main" id="{782561D2-4EEA-0FB1-B4B2-565B44780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60" y="3429000"/>
            <a:ext cx="203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B98EDD6-CD42-A15C-163E-73DB98D26266}"/>
              </a:ext>
            </a:extLst>
          </p:cNvPr>
          <p:cNvSpPr txBox="1">
            <a:spLocks/>
          </p:cNvSpPr>
          <p:nvPr/>
        </p:nvSpPr>
        <p:spPr>
          <a:xfrm>
            <a:off x="434623" y="381000"/>
            <a:ext cx="7217060" cy="29220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1970:</a:t>
            </a:r>
            <a:br>
              <a:rPr lang="en-US" sz="5400" dirty="0"/>
            </a:br>
            <a:r>
              <a:rPr lang="en-US" sz="5400" dirty="0"/>
              <a:t>Seppo </a:t>
            </a:r>
            <a:r>
              <a:rPr lang="en-US" sz="5400" dirty="0" err="1"/>
              <a:t>Linnainmaa</a:t>
            </a:r>
            <a:br>
              <a:rPr lang="en-US" sz="5400" dirty="0"/>
            </a:br>
            <a:r>
              <a:rPr lang="en-US" sz="5400" dirty="0"/>
              <a:t>implements backprop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5A111E-AECF-A411-0CC9-829DD97D6FAF}"/>
              </a:ext>
            </a:extLst>
          </p:cNvPr>
          <p:cNvSpPr txBox="1"/>
          <p:nvPr/>
        </p:nvSpPr>
        <p:spPr>
          <a:xfrm>
            <a:off x="2890200" y="3303031"/>
            <a:ext cx="47999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Historical note:</a:t>
            </a:r>
            <a:br>
              <a:rPr lang="en-US" sz="2800" dirty="0"/>
            </a:br>
            <a:r>
              <a:rPr lang="en-US" sz="2800" dirty="0"/>
              <a:t>Backpropagation was </a:t>
            </a:r>
            <a:r>
              <a:rPr lang="en-US" sz="2800" i="1" dirty="0"/>
              <a:t>not</a:t>
            </a:r>
            <a:r>
              <a:rPr lang="en-US" sz="2800" dirty="0"/>
              <a:t> invented by </a:t>
            </a:r>
            <a:r>
              <a:rPr lang="en-US" sz="2800" dirty="0" err="1"/>
              <a:t>Rumelhart</a:t>
            </a:r>
            <a:r>
              <a:rPr lang="en-US" sz="2800" dirty="0"/>
              <a:t>, Hinton, and Williams.  </a:t>
            </a:r>
            <a:r>
              <a:rPr lang="en-US" sz="2800" dirty="0" err="1"/>
              <a:t>Linnainmaa</a:t>
            </a:r>
            <a:r>
              <a:rPr lang="en-US" sz="2800" dirty="0"/>
              <a:t> implemented it in 1970 in his Master’s thesis, here </a:t>
            </a:r>
            <a:r>
              <a:rPr lang="en-US" sz="2800" dirty="0">
                <a:sym typeface="Wingdings" pitchFamily="2" charset="2"/>
              </a:rPr>
              <a:t></a:t>
            </a:r>
            <a:endParaRPr lang="en-US" sz="2800" dirty="0"/>
          </a:p>
        </p:txBody>
      </p:sp>
      <p:pic>
        <p:nvPicPr>
          <p:cNvPr id="1028" name="Picture 4" descr="Atılım Güneş Baydin on Twitter: &quot;I'm very sad to hear about the passing of  Andreas Griewank. He was a pioneer of automatic differentiation that  besides applications in scientific computing over decades, has">
            <a:extLst>
              <a:ext uri="{FF2B5EF4-FFF2-40B4-BE49-F238E27FC236}">
                <a16:creationId xmlns:a16="http://schemas.microsoft.com/office/drawing/2014/main" id="{FCBFB3C2-A9C8-E630-1530-7BC777C213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9" t="13499" r="27408" b="35614"/>
          <a:stretch/>
        </p:blipFill>
        <p:spPr bwMode="auto">
          <a:xfrm>
            <a:off x="7690116" y="248652"/>
            <a:ext cx="4437301" cy="636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816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A5A39-CE55-C988-E27C-004700854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was so important about </a:t>
            </a:r>
            <a:r>
              <a:rPr lang="en-US" dirty="0" err="1"/>
              <a:t>Rumelhart</a:t>
            </a:r>
            <a:r>
              <a:rPr lang="en-US" dirty="0"/>
              <a:t> 1986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6CF02-33E4-3097-C4C1-EC20F9832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515" y="1246326"/>
            <a:ext cx="5371336" cy="116508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7030A0"/>
                </a:solidFill>
              </a:rPr>
              <a:t>The question: can gradient descent learn to solve </a:t>
            </a:r>
            <a:r>
              <a:rPr lang="en-US" b="1" i="1" dirty="0">
                <a:solidFill>
                  <a:srgbClr val="7030A0"/>
                </a:solidFill>
              </a:rPr>
              <a:t>hard</a:t>
            </a:r>
            <a:r>
              <a:rPr lang="en-US" b="1" dirty="0">
                <a:solidFill>
                  <a:srgbClr val="7030A0"/>
                </a:solidFill>
              </a:rPr>
              <a:t> problems?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7030A0"/>
                </a:solidFill>
              </a:rPr>
              <a:t>Can it discover an </a:t>
            </a:r>
            <a:r>
              <a:rPr lang="en-US" b="1" i="1" dirty="0">
                <a:solidFill>
                  <a:srgbClr val="7030A0"/>
                </a:solidFill>
              </a:rPr>
              <a:t>idea</a:t>
            </a:r>
            <a:r>
              <a:rPr lang="en-US" b="1" dirty="0">
                <a:solidFill>
                  <a:srgbClr val="7030A0"/>
                </a:solidFill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03B568-C997-8F0F-F933-A098249BF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851" y="1094941"/>
            <a:ext cx="5833014" cy="54708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9998B6-1DDA-5B94-EE4C-10D0FB453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474393"/>
            <a:ext cx="4682587" cy="417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490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1BD55-48EA-3B09-88D4-97814749E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fix Rosenblatt’s </a:t>
            </a:r>
            <a:r>
              <a:rPr lang="en-US" dirty="0" err="1"/>
              <a:t>Perceptrons</a:t>
            </a: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DFF0AB1-7BC6-01E5-0195-31608A87E7B0}"/>
              </a:ext>
            </a:extLst>
          </p:cNvPr>
          <p:cNvSpPr/>
          <p:nvPr/>
        </p:nvSpPr>
        <p:spPr>
          <a:xfrm>
            <a:off x="8842664" y="3030025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E6E1A1F-8733-EFF8-7599-644BD9CF56F5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9241639" y="3229513"/>
            <a:ext cx="1178268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418C3C9E-82A6-B684-59BE-CE9D2EDB5815}"/>
              </a:ext>
            </a:extLst>
          </p:cNvPr>
          <p:cNvGrpSpPr/>
          <p:nvPr/>
        </p:nvGrpSpPr>
        <p:grpSpPr>
          <a:xfrm>
            <a:off x="9342600" y="3107985"/>
            <a:ext cx="244213" cy="244213"/>
            <a:chOff x="6839166" y="4810672"/>
            <a:chExt cx="1006803" cy="100680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31ED63D-A520-70FA-6108-4B367415DD05}"/>
                </a:ext>
              </a:extLst>
            </p:cNvPr>
            <p:cNvSpPr/>
            <p:nvPr/>
          </p:nvSpPr>
          <p:spPr>
            <a:xfrm>
              <a:off x="6839166" y="4810672"/>
              <a:ext cx="1006803" cy="10068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Elbow Connector 7">
              <a:extLst>
                <a:ext uri="{FF2B5EF4-FFF2-40B4-BE49-F238E27FC236}">
                  <a16:creationId xmlns:a16="http://schemas.microsoft.com/office/drawing/2014/main" id="{7052A368-5293-B36C-7B9D-F2C156460807}"/>
                </a:ext>
              </a:extLst>
            </p:cNvPr>
            <p:cNvCxnSpPr/>
            <p:nvPr/>
          </p:nvCxnSpPr>
          <p:spPr>
            <a:xfrm flipV="1">
              <a:off x="6902286" y="5154374"/>
              <a:ext cx="851407" cy="320807"/>
            </a:xfrm>
            <a:prstGeom prst="bentConnector3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00DB2D0-1FDA-188D-6194-0EA0B44974A9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7629797" y="2431228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80A35F-C60C-D027-DB31-0DA03480D7D7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7629797" y="3370571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DFFF1C9-E0DE-ACAC-481C-DE895D5F7FCA}"/>
              </a:ext>
            </a:extLst>
          </p:cNvPr>
          <p:cNvSpPr txBox="1"/>
          <p:nvPr/>
        </p:nvSpPr>
        <p:spPr>
          <a:xfrm>
            <a:off x="10454506" y="2929744"/>
            <a:ext cx="16755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prediction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A4F8F1F-07BE-1A41-76EC-F4E333FC5938}"/>
              </a:ext>
            </a:extLst>
          </p:cNvPr>
          <p:cNvGrpSpPr/>
          <p:nvPr/>
        </p:nvGrpSpPr>
        <p:grpSpPr>
          <a:xfrm>
            <a:off x="5027519" y="3452964"/>
            <a:ext cx="6708140" cy="2040894"/>
            <a:chOff x="5027519" y="3452964"/>
            <a:chExt cx="6708140" cy="204089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AA3DBA0-B6CF-0698-90A2-DDF0786F385A}"/>
                </a:ext>
              </a:extLst>
            </p:cNvPr>
            <p:cNvSpPr txBox="1"/>
            <p:nvPr/>
          </p:nvSpPr>
          <p:spPr>
            <a:xfrm>
              <a:off x="5027519" y="4470345"/>
              <a:ext cx="8293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data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FE62182-214C-FCE1-E63B-459510B91F50}"/>
                </a:ext>
              </a:extLst>
            </p:cNvPr>
            <p:cNvSpPr txBox="1"/>
            <p:nvPr/>
          </p:nvSpPr>
          <p:spPr>
            <a:xfrm>
              <a:off x="10848877" y="4470345"/>
              <a:ext cx="8867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label</a:t>
              </a:r>
            </a:p>
          </p:txBody>
        </p:sp>
        <p:cxnSp>
          <p:nvCxnSpPr>
            <p:cNvPr id="25" name="Elbow Connector 24">
              <a:extLst>
                <a:ext uri="{FF2B5EF4-FFF2-40B4-BE49-F238E27FC236}">
                  <a16:creationId xmlns:a16="http://schemas.microsoft.com/office/drawing/2014/main" id="{8D8E1CD5-3369-85BD-8BA3-27D5148EB1CB}"/>
                </a:ext>
              </a:extLst>
            </p:cNvPr>
            <p:cNvCxnSpPr>
              <a:stCxn id="22" idx="2"/>
              <a:endCxn id="23" idx="2"/>
            </p:cNvCxnSpPr>
            <p:nvPr/>
          </p:nvCxnSpPr>
          <p:spPr>
            <a:xfrm rot="16200000" flipH="1">
              <a:off x="8367242" y="2068539"/>
              <a:ext cx="12700" cy="5850052"/>
            </a:xfrm>
            <a:prstGeom prst="bentConnector3">
              <a:avLst>
                <a:gd name="adj1" fmla="val 3996614"/>
              </a:avLst>
            </a:prstGeom>
            <a:ln w="38100">
              <a:headEnd type="triangl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C5280FE1-D80E-EA6B-8AF2-860CA3A754FB}"/>
                </a:ext>
              </a:extLst>
            </p:cNvPr>
            <p:cNvCxnSpPr>
              <a:stCxn id="21" idx="2"/>
              <a:endCxn id="23" idx="0"/>
            </p:cNvCxnSpPr>
            <p:nvPr/>
          </p:nvCxnSpPr>
          <p:spPr>
            <a:xfrm>
              <a:off x="11292268" y="3452964"/>
              <a:ext cx="0" cy="1017381"/>
            </a:xfrm>
            <a:prstGeom prst="straightConnector1">
              <a:avLst/>
            </a:prstGeom>
            <a:ln w="38100">
              <a:headEnd type="triangl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84368F8-B1C7-3124-E503-DDAE703E8EF6}"/>
                </a:ext>
              </a:extLst>
            </p:cNvPr>
            <p:cNvSpPr txBox="1"/>
            <p:nvPr/>
          </p:nvSpPr>
          <p:spPr>
            <a:xfrm>
              <a:off x="7330316" y="4470345"/>
              <a:ext cx="18702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update rule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D508BDD-BF82-792C-4E3F-FE5F4DDDEDAF}"/>
                </a:ext>
              </a:extLst>
            </p:cNvPr>
            <p:cNvCxnSpPr>
              <a:cxnSpLocks/>
              <a:endCxn id="29" idx="0"/>
            </p:cNvCxnSpPr>
            <p:nvPr/>
          </p:nvCxnSpPr>
          <p:spPr>
            <a:xfrm>
              <a:off x="8265444" y="3794363"/>
              <a:ext cx="1" cy="675982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82866712-90AD-15EB-FF0C-DA4B14A30D59}"/>
                </a:ext>
              </a:extLst>
            </p:cNvPr>
            <p:cNvCxnSpPr>
              <a:cxnSpLocks/>
              <a:stCxn id="29" idx="2"/>
            </p:cNvCxnSpPr>
            <p:nvPr/>
          </p:nvCxnSpPr>
          <p:spPr>
            <a:xfrm flipH="1">
              <a:off x="8265444" y="4993565"/>
              <a:ext cx="1" cy="500293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F9FFB03-29E2-7DDE-D360-D797510B3B71}"/>
              </a:ext>
            </a:extLst>
          </p:cNvPr>
          <p:cNvGrpSpPr/>
          <p:nvPr/>
        </p:nvGrpSpPr>
        <p:grpSpPr>
          <a:xfrm>
            <a:off x="4254441" y="1942096"/>
            <a:ext cx="3213313" cy="2385703"/>
            <a:chOff x="4254441" y="1942096"/>
            <a:chExt cx="3213313" cy="2385703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2CAE56E-AC1D-A29A-305B-BFCBAE02E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54441" y="1942096"/>
              <a:ext cx="2375551" cy="2385703"/>
            </a:xfrm>
            <a:prstGeom prst="rect">
              <a:avLst/>
            </a:prstGeom>
          </p:spPr>
        </p:pic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674D011C-3528-7EBD-092E-43192D1CC7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93614" y="2426255"/>
              <a:ext cx="874140" cy="0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F089BFF3-15ED-E407-EA8F-B126DF7225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85484" y="4008148"/>
              <a:ext cx="874140" cy="0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73925B78-A6B7-C65A-1DAA-7FA29D4A05DD}"/>
              </a:ext>
            </a:extLst>
          </p:cNvPr>
          <p:cNvSpPr txBox="1"/>
          <p:nvPr/>
        </p:nvSpPr>
        <p:spPr>
          <a:xfrm>
            <a:off x="542059" y="4987214"/>
            <a:ext cx="38040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dirty="0"/>
              <a:t>Remove learning rule</a:t>
            </a:r>
          </a:p>
          <a:p>
            <a:pPr marL="514350" indent="-514350">
              <a:buAutoNum type="arabicPeriod"/>
            </a:pPr>
            <a:r>
              <a:rPr lang="en-US" sz="2800" dirty="0"/>
              <a:t>Add more layers</a:t>
            </a:r>
          </a:p>
          <a:p>
            <a:pPr marL="514350" indent="-514350">
              <a:buAutoNum type="arabicPeriod"/>
            </a:pPr>
            <a:r>
              <a:rPr lang="en-US" sz="2800" dirty="0"/>
              <a:t>Use derivatives</a:t>
            </a:r>
          </a:p>
        </p:txBody>
      </p:sp>
    </p:spTree>
    <p:extLst>
      <p:ext uri="{BB962C8B-B14F-4D97-AF65-F5344CB8AC3E}">
        <p14:creationId xmlns:p14="http://schemas.microsoft.com/office/powerpoint/2010/main" val="149193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33711 -0.003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62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1BD55-48EA-3B09-88D4-97814749E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fix Rosenblatt’s </a:t>
            </a:r>
            <a:r>
              <a:rPr lang="en-US" dirty="0" err="1"/>
              <a:t>Perceptrons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B50E159-7B89-7E6F-ACAD-572E9CD2185D}"/>
              </a:ext>
            </a:extLst>
          </p:cNvPr>
          <p:cNvGrpSpPr/>
          <p:nvPr/>
        </p:nvGrpSpPr>
        <p:grpSpPr>
          <a:xfrm>
            <a:off x="7629797" y="2431228"/>
            <a:ext cx="4500232" cy="1596569"/>
            <a:chOff x="7629797" y="2431228"/>
            <a:chExt cx="4500232" cy="159656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DFF0AB1-7BC6-01E5-0195-31608A87E7B0}"/>
                </a:ext>
              </a:extLst>
            </p:cNvPr>
            <p:cNvSpPr/>
            <p:nvPr/>
          </p:nvSpPr>
          <p:spPr>
            <a:xfrm>
              <a:off x="8842664" y="3030025"/>
              <a:ext cx="398975" cy="39897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EE6E1A1F-8733-EFF8-7599-644BD9CF56F5}"/>
                </a:ext>
              </a:extLst>
            </p:cNvPr>
            <p:cNvCxnSpPr>
              <a:cxnSpLocks/>
              <a:stCxn id="4" idx="6"/>
            </p:cNvCxnSpPr>
            <p:nvPr/>
          </p:nvCxnSpPr>
          <p:spPr>
            <a:xfrm>
              <a:off x="9241639" y="3229513"/>
              <a:ext cx="117826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18C3C9E-82A6-B684-59BE-CE9D2EDB5815}"/>
                </a:ext>
              </a:extLst>
            </p:cNvPr>
            <p:cNvGrpSpPr/>
            <p:nvPr/>
          </p:nvGrpSpPr>
          <p:grpSpPr>
            <a:xfrm>
              <a:off x="9342600" y="3107985"/>
              <a:ext cx="244213" cy="244213"/>
              <a:chOff x="6839166" y="4810672"/>
              <a:chExt cx="1006803" cy="1006803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31ED63D-A520-70FA-6108-4B367415DD05}"/>
                  </a:ext>
                </a:extLst>
              </p:cNvPr>
              <p:cNvSpPr/>
              <p:nvPr/>
            </p:nvSpPr>
            <p:spPr>
              <a:xfrm>
                <a:off x="6839166" y="4810672"/>
                <a:ext cx="1006803" cy="100680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Elbow Connector 7">
                <a:extLst>
                  <a:ext uri="{FF2B5EF4-FFF2-40B4-BE49-F238E27FC236}">
                    <a16:creationId xmlns:a16="http://schemas.microsoft.com/office/drawing/2014/main" id="{7052A368-5293-B36C-7B9D-F2C156460807}"/>
                  </a:ext>
                </a:extLst>
              </p:cNvPr>
              <p:cNvCxnSpPr/>
              <p:nvPr/>
            </p:nvCxnSpPr>
            <p:spPr>
              <a:xfrm flipV="1">
                <a:off x="6902286" y="5154374"/>
                <a:ext cx="851407" cy="320807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00DB2D0-1FDA-188D-6194-0EA0B44974A9}"/>
                </a:ext>
              </a:extLst>
            </p:cNvPr>
            <p:cNvCxnSpPr>
              <a:cxnSpLocks/>
              <a:endCxn id="4" idx="1"/>
            </p:cNvCxnSpPr>
            <p:nvPr/>
          </p:nvCxnSpPr>
          <p:spPr>
            <a:xfrm>
              <a:off x="7629797" y="2431228"/>
              <a:ext cx="1271296" cy="65722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180A35F-C60C-D027-DB31-0DA03480D7D7}"/>
                </a:ext>
              </a:extLst>
            </p:cNvPr>
            <p:cNvCxnSpPr>
              <a:cxnSpLocks/>
              <a:endCxn id="4" idx="3"/>
            </p:cNvCxnSpPr>
            <p:nvPr/>
          </p:nvCxnSpPr>
          <p:spPr>
            <a:xfrm flipV="1">
              <a:off x="7629797" y="3370571"/>
              <a:ext cx="1271296" cy="65722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DFFF1C9-E0DE-ACAC-481C-DE895D5F7FCA}"/>
                </a:ext>
              </a:extLst>
            </p:cNvPr>
            <p:cNvSpPr txBox="1"/>
            <p:nvPr/>
          </p:nvSpPr>
          <p:spPr>
            <a:xfrm>
              <a:off x="10454506" y="2929744"/>
              <a:ext cx="16755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prediction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B2CAE56E-AC1D-A29A-305B-BFCBAE02E5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205" y="1942096"/>
            <a:ext cx="2330478" cy="238570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3925B78-A6B7-C65A-1DAA-7FA29D4A05DD}"/>
              </a:ext>
            </a:extLst>
          </p:cNvPr>
          <p:cNvSpPr txBox="1"/>
          <p:nvPr/>
        </p:nvSpPr>
        <p:spPr>
          <a:xfrm>
            <a:off x="542059" y="4987214"/>
            <a:ext cx="38040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dirty="0"/>
              <a:t>Remove learning rule</a:t>
            </a:r>
          </a:p>
          <a:p>
            <a:pPr marL="514350" indent="-514350">
              <a:buAutoNum type="arabicPeriod"/>
            </a:pPr>
            <a:r>
              <a:rPr lang="en-US" sz="2800" dirty="0"/>
              <a:t>Add more layers</a:t>
            </a:r>
          </a:p>
          <a:p>
            <a:pPr marL="514350" indent="-514350">
              <a:buAutoNum type="arabicPeriod"/>
            </a:pPr>
            <a:r>
              <a:rPr lang="en-US" sz="2800" dirty="0"/>
              <a:t>Use derivatives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BBF2C98A-4980-946A-1744-62CFBD46CCF8}"/>
              </a:ext>
            </a:extLst>
          </p:cNvPr>
          <p:cNvGrpSpPr/>
          <p:nvPr/>
        </p:nvGrpSpPr>
        <p:grpSpPr>
          <a:xfrm>
            <a:off x="6085676" y="2178326"/>
            <a:ext cx="1562743" cy="2127475"/>
            <a:chOff x="6085676" y="2178326"/>
            <a:chExt cx="1562743" cy="2127475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E067ECF-1079-1AA1-DFAE-4354555BAAD6}"/>
                </a:ext>
              </a:extLst>
            </p:cNvPr>
            <p:cNvGrpSpPr/>
            <p:nvPr/>
          </p:nvGrpSpPr>
          <p:grpSpPr>
            <a:xfrm>
              <a:off x="6096000" y="2178326"/>
              <a:ext cx="1552419" cy="398975"/>
              <a:chOff x="6096000" y="2178326"/>
              <a:chExt cx="1552419" cy="398975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2964FDF1-A3A2-F8BD-1129-D9D9A3E638BC}"/>
                  </a:ext>
                </a:extLst>
              </p:cNvPr>
              <p:cNvSpPr/>
              <p:nvPr/>
            </p:nvSpPr>
            <p:spPr>
              <a:xfrm>
                <a:off x="6993819" y="21783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E8CD55AE-8763-2B10-AE3D-A0BBFFC7FB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372799"/>
                <a:ext cx="897819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10CCF59A-B0A1-08F6-1C29-B3812A712E9E}"/>
                  </a:ext>
                </a:extLst>
              </p:cNvPr>
              <p:cNvGrpSpPr/>
              <p:nvPr/>
            </p:nvGrpSpPr>
            <p:grpSpPr>
              <a:xfrm>
                <a:off x="7404206" y="2250692"/>
                <a:ext cx="244213" cy="244213"/>
                <a:chOff x="9495000" y="3260385"/>
                <a:chExt cx="244213" cy="2442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DFD88EA7-F894-F8E6-5326-8896221FFC17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9" name="Elbow Connector 18">
                  <a:extLst>
                    <a:ext uri="{FF2B5EF4-FFF2-40B4-BE49-F238E27FC236}">
                      <a16:creationId xmlns:a16="http://schemas.microsoft.com/office/drawing/2014/main" id="{02DB9417-9B99-3894-376D-68E25786C6BE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E099117D-9E3B-A003-58E2-6B260217E4C4}"/>
                </a:ext>
              </a:extLst>
            </p:cNvPr>
            <p:cNvGrpSpPr/>
            <p:nvPr/>
          </p:nvGrpSpPr>
          <p:grpSpPr>
            <a:xfrm>
              <a:off x="6096000" y="3906826"/>
              <a:ext cx="1513150" cy="398975"/>
              <a:chOff x="6096000" y="3906826"/>
              <a:chExt cx="1513150" cy="398975"/>
            </a:xfrm>
          </p:grpSpPr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6CC08E12-ADDA-9016-8604-4E5EAA5D581E}"/>
                  </a:ext>
                </a:extLst>
              </p:cNvPr>
              <p:cNvCxnSpPr>
                <a:cxnSpLocks/>
                <a:endCxn id="13" idx="2"/>
              </p:cNvCxnSpPr>
              <p:nvPr/>
            </p:nvCxnSpPr>
            <p:spPr>
              <a:xfrm>
                <a:off x="6096000" y="4106314"/>
                <a:ext cx="868604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7F6E44A1-7167-C0D6-8FE3-5B8660941398}"/>
                  </a:ext>
                </a:extLst>
              </p:cNvPr>
              <p:cNvSpPr/>
              <p:nvPr/>
            </p:nvSpPr>
            <p:spPr>
              <a:xfrm>
                <a:off x="6964604" y="39068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C574454D-6043-FEED-337D-DD2BE24BAD42}"/>
                  </a:ext>
                </a:extLst>
              </p:cNvPr>
              <p:cNvGrpSpPr/>
              <p:nvPr/>
            </p:nvGrpSpPr>
            <p:grpSpPr>
              <a:xfrm>
                <a:off x="7364937" y="3984206"/>
                <a:ext cx="244213" cy="244213"/>
                <a:chOff x="9495000" y="3260385"/>
                <a:chExt cx="244213" cy="244213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59035D4-6A85-9A8E-0F71-219094D0B0E1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7" name="Elbow Connector 26">
                  <a:extLst>
                    <a:ext uri="{FF2B5EF4-FFF2-40B4-BE49-F238E27FC236}">
                      <a16:creationId xmlns:a16="http://schemas.microsoft.com/office/drawing/2014/main" id="{6EF1F34D-5361-4CA0-3C29-8F3349790D6A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D627F974-1995-F99F-FEC9-0721FF8C7A86}"/>
                </a:ext>
              </a:extLst>
            </p:cNvPr>
            <p:cNvCxnSpPr>
              <a:cxnSpLocks/>
              <a:stCxn id="59" idx="3"/>
              <a:endCxn id="3" idx="3"/>
            </p:cNvCxnSpPr>
            <p:nvPr/>
          </p:nvCxnSpPr>
          <p:spPr>
            <a:xfrm flipV="1">
              <a:off x="6085676" y="2518872"/>
              <a:ext cx="966572" cy="159063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1DCF8353-C859-7130-2B95-6755DD4142BC}"/>
                </a:ext>
              </a:extLst>
            </p:cNvPr>
            <p:cNvCxnSpPr>
              <a:cxnSpLocks/>
              <a:stCxn id="47" idx="3"/>
              <a:endCxn id="13" idx="1"/>
            </p:cNvCxnSpPr>
            <p:nvPr/>
          </p:nvCxnSpPr>
          <p:spPr>
            <a:xfrm>
              <a:off x="6113929" y="2372799"/>
              <a:ext cx="909104" cy="159245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C42130F-0B66-CE8F-B328-CFB0A512D923}"/>
              </a:ext>
            </a:extLst>
          </p:cNvPr>
          <p:cNvGrpSpPr/>
          <p:nvPr/>
        </p:nvGrpSpPr>
        <p:grpSpPr>
          <a:xfrm>
            <a:off x="4532578" y="2178326"/>
            <a:ext cx="1581351" cy="2135682"/>
            <a:chOff x="4532578" y="2178326"/>
            <a:chExt cx="1581351" cy="2135682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EBF9848-F5AC-C89F-76FB-B1D55F8A133D}"/>
                </a:ext>
              </a:extLst>
            </p:cNvPr>
            <p:cNvGrpSpPr/>
            <p:nvPr/>
          </p:nvGrpSpPr>
          <p:grpSpPr>
            <a:xfrm>
              <a:off x="4561510" y="2178326"/>
              <a:ext cx="1552419" cy="398975"/>
              <a:chOff x="6096000" y="2178326"/>
              <a:chExt cx="1552419" cy="398975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BAAFE3A6-5AE2-7C35-11BF-58C7C9E07B95}"/>
                  </a:ext>
                </a:extLst>
              </p:cNvPr>
              <p:cNvSpPr/>
              <p:nvPr/>
            </p:nvSpPr>
            <p:spPr>
              <a:xfrm>
                <a:off x="6993819" y="21783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25D604BD-5012-1E93-7CFB-998C769267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372799"/>
                <a:ext cx="897819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A6A55FA4-DF7C-5E08-BA30-DA3E55F70A66}"/>
                  </a:ext>
                </a:extLst>
              </p:cNvPr>
              <p:cNvGrpSpPr/>
              <p:nvPr/>
            </p:nvGrpSpPr>
            <p:grpSpPr>
              <a:xfrm>
                <a:off x="7404206" y="2250692"/>
                <a:ext cx="244213" cy="244213"/>
                <a:chOff x="9495000" y="3260385"/>
                <a:chExt cx="244213" cy="244213"/>
              </a:xfrm>
            </p:grpSpPr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B2C1A9AE-6866-AEA8-A8F1-F714F63C9F2E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8" name="Elbow Connector 47">
                  <a:extLst>
                    <a:ext uri="{FF2B5EF4-FFF2-40B4-BE49-F238E27FC236}">
                      <a16:creationId xmlns:a16="http://schemas.microsoft.com/office/drawing/2014/main" id="{DA08C2CA-8EF3-4CEF-A107-54A2ED41EF88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96E29A6-D912-C4BE-A259-2D417F08DE00}"/>
                </a:ext>
              </a:extLst>
            </p:cNvPr>
            <p:cNvGrpSpPr/>
            <p:nvPr/>
          </p:nvGrpSpPr>
          <p:grpSpPr>
            <a:xfrm>
              <a:off x="4533257" y="3915033"/>
              <a:ext cx="1552419" cy="398975"/>
              <a:chOff x="6096000" y="2178326"/>
              <a:chExt cx="1552419" cy="398975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9EA23CF3-F6C3-F24E-7725-D77CE22F0985}"/>
                  </a:ext>
                </a:extLst>
              </p:cNvPr>
              <p:cNvSpPr/>
              <p:nvPr/>
            </p:nvSpPr>
            <p:spPr>
              <a:xfrm>
                <a:off x="6993819" y="21783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D78980B8-1749-159D-170B-B42CE1FB48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372799"/>
                <a:ext cx="897819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20F86486-F476-3A27-761D-A7BA212442EF}"/>
                  </a:ext>
                </a:extLst>
              </p:cNvPr>
              <p:cNvGrpSpPr/>
              <p:nvPr/>
            </p:nvGrpSpPr>
            <p:grpSpPr>
              <a:xfrm>
                <a:off x="7404206" y="2250692"/>
                <a:ext cx="244213" cy="244213"/>
                <a:chOff x="9495000" y="3260385"/>
                <a:chExt cx="244213" cy="244213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10CEE142-9572-18C9-8A38-F7E8ACF30EBD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0" name="Elbow Connector 59">
                  <a:extLst>
                    <a:ext uri="{FF2B5EF4-FFF2-40B4-BE49-F238E27FC236}">
                      <a16:creationId xmlns:a16="http://schemas.microsoft.com/office/drawing/2014/main" id="{95198AE7-7851-71E2-9664-0247FD8B126F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91BBB516-125C-E506-9F21-9D57EDA9343F}"/>
                </a:ext>
              </a:extLst>
            </p:cNvPr>
            <p:cNvCxnSpPr>
              <a:cxnSpLocks/>
              <a:stCxn id="65" idx="3"/>
              <a:endCxn id="44" idx="3"/>
            </p:cNvCxnSpPr>
            <p:nvPr/>
          </p:nvCxnSpPr>
          <p:spPr>
            <a:xfrm flipV="1">
              <a:off x="4532578" y="2518872"/>
              <a:ext cx="985180" cy="158242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E923571F-394F-CA5F-F29C-B66D3E05F72E}"/>
                </a:ext>
              </a:extLst>
            </p:cNvPr>
            <p:cNvCxnSpPr>
              <a:cxnSpLocks/>
              <a:stCxn id="53" idx="3"/>
              <a:endCxn id="56" idx="1"/>
            </p:cNvCxnSpPr>
            <p:nvPr/>
          </p:nvCxnSpPr>
          <p:spPr>
            <a:xfrm>
              <a:off x="4550098" y="2367783"/>
              <a:ext cx="939407" cy="160567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8C0F77D-1010-F5D6-A88E-D9BF1C9E9763}"/>
              </a:ext>
            </a:extLst>
          </p:cNvPr>
          <p:cNvGrpSpPr/>
          <p:nvPr/>
        </p:nvGrpSpPr>
        <p:grpSpPr>
          <a:xfrm>
            <a:off x="2980159" y="2173310"/>
            <a:ext cx="1569939" cy="2132489"/>
            <a:chOff x="2980159" y="2173310"/>
            <a:chExt cx="1569939" cy="2132489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23EBFE7-77AC-D49C-DBEA-6FC08776DFE0}"/>
                </a:ext>
              </a:extLst>
            </p:cNvPr>
            <p:cNvGrpSpPr/>
            <p:nvPr/>
          </p:nvGrpSpPr>
          <p:grpSpPr>
            <a:xfrm>
              <a:off x="2997679" y="2173310"/>
              <a:ext cx="1552419" cy="398975"/>
              <a:chOff x="6096000" y="2178326"/>
              <a:chExt cx="1552419" cy="398975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733217F5-73EA-80BA-1C72-83C8572E63A3}"/>
                  </a:ext>
                </a:extLst>
              </p:cNvPr>
              <p:cNvSpPr/>
              <p:nvPr/>
            </p:nvSpPr>
            <p:spPr>
              <a:xfrm>
                <a:off x="6993819" y="21783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A4A7DA00-38B6-38E4-D774-AD21D0BB91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372799"/>
                <a:ext cx="897819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60316D93-E43A-728C-ABA6-1A5F0EA73CF3}"/>
                  </a:ext>
                </a:extLst>
              </p:cNvPr>
              <p:cNvGrpSpPr/>
              <p:nvPr/>
            </p:nvGrpSpPr>
            <p:grpSpPr>
              <a:xfrm>
                <a:off x="7404206" y="2250692"/>
                <a:ext cx="244213" cy="244213"/>
                <a:chOff x="9495000" y="3260385"/>
                <a:chExt cx="244213" cy="244213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9BEB9A86-409F-F2C4-48D4-6FAC155C92DA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4" name="Elbow Connector 53">
                  <a:extLst>
                    <a:ext uri="{FF2B5EF4-FFF2-40B4-BE49-F238E27FC236}">
                      <a16:creationId xmlns:a16="http://schemas.microsoft.com/office/drawing/2014/main" id="{BB5376FE-09D9-7C96-27D4-D0E9B0CA0AFB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FC3F0BF7-4780-15E8-5EED-51E42A7AB2F1}"/>
                </a:ext>
              </a:extLst>
            </p:cNvPr>
            <p:cNvGrpSpPr/>
            <p:nvPr/>
          </p:nvGrpSpPr>
          <p:grpSpPr>
            <a:xfrm>
              <a:off x="2980159" y="3906824"/>
              <a:ext cx="1552419" cy="398975"/>
              <a:chOff x="6096000" y="2178326"/>
              <a:chExt cx="1552419" cy="398975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0151625C-199E-BABA-041C-8975BB2089CE}"/>
                  </a:ext>
                </a:extLst>
              </p:cNvPr>
              <p:cNvSpPr/>
              <p:nvPr/>
            </p:nvSpPr>
            <p:spPr>
              <a:xfrm>
                <a:off x="6993819" y="21783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63" name="Straight Arrow Connector 62">
                <a:extLst>
                  <a:ext uri="{FF2B5EF4-FFF2-40B4-BE49-F238E27FC236}">
                    <a16:creationId xmlns:a16="http://schemas.microsoft.com/office/drawing/2014/main" id="{6DAF7C07-BF85-DF97-DC98-FDAB1C466C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372799"/>
                <a:ext cx="897819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63EC6248-88EC-C8FC-F7BD-3AACC7183C1F}"/>
                  </a:ext>
                </a:extLst>
              </p:cNvPr>
              <p:cNvGrpSpPr/>
              <p:nvPr/>
            </p:nvGrpSpPr>
            <p:grpSpPr>
              <a:xfrm>
                <a:off x="7404206" y="2250692"/>
                <a:ext cx="244213" cy="244213"/>
                <a:chOff x="9495000" y="3260385"/>
                <a:chExt cx="244213" cy="244213"/>
              </a:xfrm>
            </p:grpSpPr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92F873A4-2912-4BDE-F74E-F31CDF5E5FCF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6" name="Elbow Connector 65">
                  <a:extLst>
                    <a:ext uri="{FF2B5EF4-FFF2-40B4-BE49-F238E27FC236}">
                      <a16:creationId xmlns:a16="http://schemas.microsoft.com/office/drawing/2014/main" id="{5E19771B-6F0D-D8A6-6A16-55E9D935DC9A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707384F8-887E-83A4-0ADA-EF4F6F330DED}"/>
                </a:ext>
              </a:extLst>
            </p:cNvPr>
            <p:cNvCxnSpPr>
              <a:cxnSpLocks/>
              <a:endCxn id="62" idx="1"/>
            </p:cNvCxnSpPr>
            <p:nvPr/>
          </p:nvCxnSpPr>
          <p:spPr>
            <a:xfrm>
              <a:off x="3022935" y="2377813"/>
              <a:ext cx="913472" cy="158744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9015105C-8DA5-3D3A-E0C6-99B93206BDE9}"/>
                </a:ext>
              </a:extLst>
            </p:cNvPr>
            <p:cNvCxnSpPr>
              <a:cxnSpLocks/>
              <a:endCxn id="50" idx="3"/>
            </p:cNvCxnSpPr>
            <p:nvPr/>
          </p:nvCxnSpPr>
          <p:spPr>
            <a:xfrm flipV="1">
              <a:off x="2996685" y="2513856"/>
              <a:ext cx="957242" cy="158744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C2FA804-F896-A26A-BF25-D1DED453A5BA}"/>
              </a:ext>
            </a:extLst>
          </p:cNvPr>
          <p:cNvCxnSpPr>
            <a:cxnSpLocks/>
          </p:cNvCxnSpPr>
          <p:nvPr/>
        </p:nvCxnSpPr>
        <p:spPr>
          <a:xfrm flipH="1">
            <a:off x="2498683" y="2367783"/>
            <a:ext cx="43707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D90BBA7-6906-D288-ADF2-DB989696C13F}"/>
              </a:ext>
            </a:extLst>
          </p:cNvPr>
          <p:cNvCxnSpPr>
            <a:cxnSpLocks/>
          </p:cNvCxnSpPr>
          <p:nvPr/>
        </p:nvCxnSpPr>
        <p:spPr>
          <a:xfrm flipH="1">
            <a:off x="2498683" y="4070768"/>
            <a:ext cx="42894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548A9CB-057B-64DC-425B-12BAC75617B4}"/>
              </a:ext>
            </a:extLst>
          </p:cNvPr>
          <p:cNvGrpSpPr/>
          <p:nvPr/>
        </p:nvGrpSpPr>
        <p:grpSpPr>
          <a:xfrm>
            <a:off x="2882941" y="4326496"/>
            <a:ext cx="6159210" cy="523220"/>
            <a:chOff x="2882941" y="4326496"/>
            <a:chExt cx="6159210" cy="52322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0D77990-8A38-89F4-DC0D-58B44F5F647A}"/>
                </a:ext>
              </a:extLst>
            </p:cNvPr>
            <p:cNvSpPr txBox="1"/>
            <p:nvPr/>
          </p:nvSpPr>
          <p:spPr>
            <a:xfrm>
              <a:off x="7816943" y="4326496"/>
              <a:ext cx="12252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Layer 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0B84D6E-A365-E1BB-DE87-29D908B65882}"/>
                </a:ext>
              </a:extLst>
            </p:cNvPr>
            <p:cNvSpPr txBox="1"/>
            <p:nvPr/>
          </p:nvSpPr>
          <p:spPr>
            <a:xfrm>
              <a:off x="5928794" y="4326496"/>
              <a:ext cx="12252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Layer 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F1FBCB0-FC14-D280-A52B-CCC90C790D49}"/>
                </a:ext>
              </a:extLst>
            </p:cNvPr>
            <p:cNvSpPr txBox="1"/>
            <p:nvPr/>
          </p:nvSpPr>
          <p:spPr>
            <a:xfrm>
              <a:off x="4425396" y="4326496"/>
              <a:ext cx="12252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Layer 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A76D2A8-21D0-DDCA-BAE6-38D6A2D71F3A}"/>
                </a:ext>
              </a:extLst>
            </p:cNvPr>
            <p:cNvSpPr txBox="1"/>
            <p:nvPr/>
          </p:nvSpPr>
          <p:spPr>
            <a:xfrm>
              <a:off x="2882941" y="4326496"/>
              <a:ext cx="12252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Layer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63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1BD55-48EA-3B09-88D4-97814749E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fix Rosenblatt’s </a:t>
            </a:r>
            <a:r>
              <a:rPr lang="en-US" dirty="0" err="1"/>
              <a:t>Perceptrons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B50E159-7B89-7E6F-ACAD-572E9CD2185D}"/>
              </a:ext>
            </a:extLst>
          </p:cNvPr>
          <p:cNvGrpSpPr/>
          <p:nvPr/>
        </p:nvGrpSpPr>
        <p:grpSpPr>
          <a:xfrm>
            <a:off x="7629797" y="2431228"/>
            <a:ext cx="4635686" cy="1596569"/>
            <a:chOff x="7629797" y="2431228"/>
            <a:chExt cx="4635686" cy="159656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DFF0AB1-7BC6-01E5-0195-31608A87E7B0}"/>
                </a:ext>
              </a:extLst>
            </p:cNvPr>
            <p:cNvSpPr/>
            <p:nvPr/>
          </p:nvSpPr>
          <p:spPr>
            <a:xfrm>
              <a:off x="8842664" y="3030025"/>
              <a:ext cx="398975" cy="39897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EE6E1A1F-8733-EFF8-7599-644BD9CF56F5}"/>
                </a:ext>
              </a:extLst>
            </p:cNvPr>
            <p:cNvCxnSpPr>
              <a:cxnSpLocks/>
              <a:stCxn id="4" idx="6"/>
            </p:cNvCxnSpPr>
            <p:nvPr/>
          </p:nvCxnSpPr>
          <p:spPr>
            <a:xfrm>
              <a:off x="9241639" y="3229513"/>
              <a:ext cx="117826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18C3C9E-82A6-B684-59BE-CE9D2EDB5815}"/>
                </a:ext>
              </a:extLst>
            </p:cNvPr>
            <p:cNvGrpSpPr/>
            <p:nvPr/>
          </p:nvGrpSpPr>
          <p:grpSpPr>
            <a:xfrm>
              <a:off x="9342600" y="3107985"/>
              <a:ext cx="244213" cy="244213"/>
              <a:chOff x="6839166" y="4810672"/>
              <a:chExt cx="1006803" cy="1006803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31ED63D-A520-70FA-6108-4B367415DD05}"/>
                  </a:ext>
                </a:extLst>
              </p:cNvPr>
              <p:cNvSpPr/>
              <p:nvPr/>
            </p:nvSpPr>
            <p:spPr>
              <a:xfrm>
                <a:off x="6839166" y="4810672"/>
                <a:ext cx="1006803" cy="100680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Elbow Connector 7">
                <a:extLst>
                  <a:ext uri="{FF2B5EF4-FFF2-40B4-BE49-F238E27FC236}">
                    <a16:creationId xmlns:a16="http://schemas.microsoft.com/office/drawing/2014/main" id="{7052A368-5293-B36C-7B9D-F2C156460807}"/>
                  </a:ext>
                </a:extLst>
              </p:cNvPr>
              <p:cNvCxnSpPr/>
              <p:nvPr/>
            </p:nvCxnSpPr>
            <p:spPr>
              <a:xfrm flipV="1">
                <a:off x="6902286" y="5154374"/>
                <a:ext cx="851407" cy="320807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00DB2D0-1FDA-188D-6194-0EA0B44974A9}"/>
                </a:ext>
              </a:extLst>
            </p:cNvPr>
            <p:cNvCxnSpPr>
              <a:cxnSpLocks/>
              <a:endCxn id="4" idx="1"/>
            </p:cNvCxnSpPr>
            <p:nvPr/>
          </p:nvCxnSpPr>
          <p:spPr>
            <a:xfrm>
              <a:off x="7629797" y="2431228"/>
              <a:ext cx="1271296" cy="65722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180A35F-C60C-D027-DB31-0DA03480D7D7}"/>
                </a:ext>
              </a:extLst>
            </p:cNvPr>
            <p:cNvCxnSpPr>
              <a:cxnSpLocks/>
              <a:endCxn id="4" idx="3"/>
            </p:cNvCxnSpPr>
            <p:nvPr/>
          </p:nvCxnSpPr>
          <p:spPr>
            <a:xfrm flipV="1">
              <a:off x="7629797" y="3370571"/>
              <a:ext cx="1271296" cy="65722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DFFF1C9-E0DE-ACAC-481C-DE895D5F7FCA}"/>
                </a:ext>
              </a:extLst>
            </p:cNvPr>
            <p:cNvSpPr txBox="1"/>
            <p:nvPr/>
          </p:nvSpPr>
          <p:spPr>
            <a:xfrm>
              <a:off x="10319053" y="2929744"/>
              <a:ext cx="19464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prediction </a:t>
              </a:r>
              <a:r>
                <a:rPr lang="en-US" sz="2800" i="1" dirty="0">
                  <a:latin typeface="Times" pitchFamily="2" charset="0"/>
                </a:rPr>
                <a:t>p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B2CAE56E-AC1D-A29A-305B-BFCBAE02E5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205" y="1942096"/>
            <a:ext cx="2330478" cy="2385703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BBF2C98A-4980-946A-1744-62CFBD46CCF8}"/>
              </a:ext>
            </a:extLst>
          </p:cNvPr>
          <p:cNvGrpSpPr/>
          <p:nvPr/>
        </p:nvGrpSpPr>
        <p:grpSpPr>
          <a:xfrm>
            <a:off x="6085676" y="2178326"/>
            <a:ext cx="1562743" cy="2127475"/>
            <a:chOff x="6085676" y="2178326"/>
            <a:chExt cx="1562743" cy="2127475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E067ECF-1079-1AA1-DFAE-4354555BAAD6}"/>
                </a:ext>
              </a:extLst>
            </p:cNvPr>
            <p:cNvGrpSpPr/>
            <p:nvPr/>
          </p:nvGrpSpPr>
          <p:grpSpPr>
            <a:xfrm>
              <a:off x="6096000" y="2178326"/>
              <a:ext cx="1552419" cy="398975"/>
              <a:chOff x="6096000" y="2178326"/>
              <a:chExt cx="1552419" cy="398975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2964FDF1-A3A2-F8BD-1129-D9D9A3E638BC}"/>
                  </a:ext>
                </a:extLst>
              </p:cNvPr>
              <p:cNvSpPr/>
              <p:nvPr/>
            </p:nvSpPr>
            <p:spPr>
              <a:xfrm>
                <a:off x="6993819" y="21783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E8CD55AE-8763-2B10-AE3D-A0BBFFC7FB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372799"/>
                <a:ext cx="897819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10CCF59A-B0A1-08F6-1C29-B3812A712E9E}"/>
                  </a:ext>
                </a:extLst>
              </p:cNvPr>
              <p:cNvGrpSpPr/>
              <p:nvPr/>
            </p:nvGrpSpPr>
            <p:grpSpPr>
              <a:xfrm>
                <a:off x="7404206" y="2250692"/>
                <a:ext cx="244213" cy="244213"/>
                <a:chOff x="9495000" y="3260385"/>
                <a:chExt cx="244213" cy="2442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DFD88EA7-F894-F8E6-5326-8896221FFC17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9" name="Elbow Connector 18">
                  <a:extLst>
                    <a:ext uri="{FF2B5EF4-FFF2-40B4-BE49-F238E27FC236}">
                      <a16:creationId xmlns:a16="http://schemas.microsoft.com/office/drawing/2014/main" id="{02DB9417-9B99-3894-376D-68E25786C6BE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E099117D-9E3B-A003-58E2-6B260217E4C4}"/>
                </a:ext>
              </a:extLst>
            </p:cNvPr>
            <p:cNvGrpSpPr/>
            <p:nvPr/>
          </p:nvGrpSpPr>
          <p:grpSpPr>
            <a:xfrm>
              <a:off x="6096000" y="3906826"/>
              <a:ext cx="1513150" cy="398975"/>
              <a:chOff x="6096000" y="3906826"/>
              <a:chExt cx="1513150" cy="398975"/>
            </a:xfrm>
          </p:grpSpPr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6CC08E12-ADDA-9016-8604-4E5EAA5D581E}"/>
                  </a:ext>
                </a:extLst>
              </p:cNvPr>
              <p:cNvCxnSpPr>
                <a:cxnSpLocks/>
                <a:endCxn id="13" idx="2"/>
              </p:cNvCxnSpPr>
              <p:nvPr/>
            </p:nvCxnSpPr>
            <p:spPr>
              <a:xfrm>
                <a:off x="6096000" y="4106314"/>
                <a:ext cx="868604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7F6E44A1-7167-C0D6-8FE3-5B8660941398}"/>
                  </a:ext>
                </a:extLst>
              </p:cNvPr>
              <p:cNvSpPr/>
              <p:nvPr/>
            </p:nvSpPr>
            <p:spPr>
              <a:xfrm>
                <a:off x="6964604" y="39068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C574454D-6043-FEED-337D-DD2BE24BAD42}"/>
                  </a:ext>
                </a:extLst>
              </p:cNvPr>
              <p:cNvGrpSpPr/>
              <p:nvPr/>
            </p:nvGrpSpPr>
            <p:grpSpPr>
              <a:xfrm>
                <a:off x="7364937" y="3984206"/>
                <a:ext cx="244213" cy="244213"/>
                <a:chOff x="9495000" y="3260385"/>
                <a:chExt cx="244213" cy="244213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59035D4-6A85-9A8E-0F71-219094D0B0E1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7" name="Elbow Connector 26">
                  <a:extLst>
                    <a:ext uri="{FF2B5EF4-FFF2-40B4-BE49-F238E27FC236}">
                      <a16:creationId xmlns:a16="http://schemas.microsoft.com/office/drawing/2014/main" id="{6EF1F34D-5361-4CA0-3C29-8F3349790D6A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D627F974-1995-F99F-FEC9-0721FF8C7A86}"/>
                </a:ext>
              </a:extLst>
            </p:cNvPr>
            <p:cNvCxnSpPr>
              <a:cxnSpLocks/>
              <a:stCxn id="59" idx="3"/>
              <a:endCxn id="3" idx="3"/>
            </p:cNvCxnSpPr>
            <p:nvPr/>
          </p:nvCxnSpPr>
          <p:spPr>
            <a:xfrm flipV="1">
              <a:off x="6085676" y="2518872"/>
              <a:ext cx="966572" cy="159063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1DCF8353-C859-7130-2B95-6755DD4142BC}"/>
                </a:ext>
              </a:extLst>
            </p:cNvPr>
            <p:cNvCxnSpPr>
              <a:cxnSpLocks/>
              <a:stCxn id="47" idx="3"/>
              <a:endCxn id="13" idx="1"/>
            </p:cNvCxnSpPr>
            <p:nvPr/>
          </p:nvCxnSpPr>
          <p:spPr>
            <a:xfrm>
              <a:off x="6113929" y="2372799"/>
              <a:ext cx="909104" cy="159245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C42130F-0B66-CE8F-B328-CFB0A512D923}"/>
              </a:ext>
            </a:extLst>
          </p:cNvPr>
          <p:cNvGrpSpPr/>
          <p:nvPr/>
        </p:nvGrpSpPr>
        <p:grpSpPr>
          <a:xfrm>
            <a:off x="4532578" y="2178326"/>
            <a:ext cx="1581351" cy="2135682"/>
            <a:chOff x="4532578" y="2178326"/>
            <a:chExt cx="1581351" cy="2135682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EBF9848-F5AC-C89F-76FB-B1D55F8A133D}"/>
                </a:ext>
              </a:extLst>
            </p:cNvPr>
            <p:cNvGrpSpPr/>
            <p:nvPr/>
          </p:nvGrpSpPr>
          <p:grpSpPr>
            <a:xfrm>
              <a:off x="4561510" y="2178326"/>
              <a:ext cx="1552419" cy="398975"/>
              <a:chOff x="6096000" y="2178326"/>
              <a:chExt cx="1552419" cy="398975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BAAFE3A6-5AE2-7C35-11BF-58C7C9E07B95}"/>
                  </a:ext>
                </a:extLst>
              </p:cNvPr>
              <p:cNvSpPr/>
              <p:nvPr/>
            </p:nvSpPr>
            <p:spPr>
              <a:xfrm>
                <a:off x="6993819" y="21783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25D604BD-5012-1E93-7CFB-998C769267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372799"/>
                <a:ext cx="897819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A6A55FA4-DF7C-5E08-BA30-DA3E55F70A66}"/>
                  </a:ext>
                </a:extLst>
              </p:cNvPr>
              <p:cNvGrpSpPr/>
              <p:nvPr/>
            </p:nvGrpSpPr>
            <p:grpSpPr>
              <a:xfrm>
                <a:off x="7404206" y="2250692"/>
                <a:ext cx="244213" cy="244213"/>
                <a:chOff x="9495000" y="3260385"/>
                <a:chExt cx="244213" cy="244213"/>
              </a:xfrm>
            </p:grpSpPr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B2C1A9AE-6866-AEA8-A8F1-F714F63C9F2E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8" name="Elbow Connector 47">
                  <a:extLst>
                    <a:ext uri="{FF2B5EF4-FFF2-40B4-BE49-F238E27FC236}">
                      <a16:creationId xmlns:a16="http://schemas.microsoft.com/office/drawing/2014/main" id="{DA08C2CA-8EF3-4CEF-A107-54A2ED41EF88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96E29A6-D912-C4BE-A259-2D417F08DE00}"/>
                </a:ext>
              </a:extLst>
            </p:cNvPr>
            <p:cNvGrpSpPr/>
            <p:nvPr/>
          </p:nvGrpSpPr>
          <p:grpSpPr>
            <a:xfrm>
              <a:off x="4533257" y="3915033"/>
              <a:ext cx="1552419" cy="398975"/>
              <a:chOff x="6096000" y="2178326"/>
              <a:chExt cx="1552419" cy="398975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9EA23CF3-F6C3-F24E-7725-D77CE22F0985}"/>
                  </a:ext>
                </a:extLst>
              </p:cNvPr>
              <p:cNvSpPr/>
              <p:nvPr/>
            </p:nvSpPr>
            <p:spPr>
              <a:xfrm>
                <a:off x="6993819" y="21783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D78980B8-1749-159D-170B-B42CE1FB48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372799"/>
                <a:ext cx="897819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20F86486-F476-3A27-761D-A7BA212442EF}"/>
                  </a:ext>
                </a:extLst>
              </p:cNvPr>
              <p:cNvGrpSpPr/>
              <p:nvPr/>
            </p:nvGrpSpPr>
            <p:grpSpPr>
              <a:xfrm>
                <a:off x="7404206" y="2250692"/>
                <a:ext cx="244213" cy="244213"/>
                <a:chOff x="9495000" y="3260385"/>
                <a:chExt cx="244213" cy="244213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10CEE142-9572-18C9-8A38-F7E8ACF30EBD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0" name="Elbow Connector 59">
                  <a:extLst>
                    <a:ext uri="{FF2B5EF4-FFF2-40B4-BE49-F238E27FC236}">
                      <a16:creationId xmlns:a16="http://schemas.microsoft.com/office/drawing/2014/main" id="{95198AE7-7851-71E2-9664-0247FD8B126F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91BBB516-125C-E506-9F21-9D57EDA9343F}"/>
                </a:ext>
              </a:extLst>
            </p:cNvPr>
            <p:cNvCxnSpPr>
              <a:cxnSpLocks/>
              <a:stCxn id="65" idx="3"/>
              <a:endCxn id="44" idx="3"/>
            </p:cNvCxnSpPr>
            <p:nvPr/>
          </p:nvCxnSpPr>
          <p:spPr>
            <a:xfrm flipV="1">
              <a:off x="4532578" y="2518872"/>
              <a:ext cx="985180" cy="158242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E923571F-394F-CA5F-F29C-B66D3E05F72E}"/>
                </a:ext>
              </a:extLst>
            </p:cNvPr>
            <p:cNvCxnSpPr>
              <a:cxnSpLocks/>
              <a:stCxn id="53" idx="3"/>
              <a:endCxn id="56" idx="1"/>
            </p:cNvCxnSpPr>
            <p:nvPr/>
          </p:nvCxnSpPr>
          <p:spPr>
            <a:xfrm>
              <a:off x="4550098" y="2367783"/>
              <a:ext cx="939407" cy="160567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8C0F77D-1010-F5D6-A88E-D9BF1C9E9763}"/>
              </a:ext>
            </a:extLst>
          </p:cNvPr>
          <p:cNvGrpSpPr/>
          <p:nvPr/>
        </p:nvGrpSpPr>
        <p:grpSpPr>
          <a:xfrm>
            <a:off x="2980159" y="2173310"/>
            <a:ext cx="1569939" cy="2132489"/>
            <a:chOff x="2980159" y="2173310"/>
            <a:chExt cx="1569939" cy="2132489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23EBFE7-77AC-D49C-DBEA-6FC08776DFE0}"/>
                </a:ext>
              </a:extLst>
            </p:cNvPr>
            <p:cNvGrpSpPr/>
            <p:nvPr/>
          </p:nvGrpSpPr>
          <p:grpSpPr>
            <a:xfrm>
              <a:off x="2997679" y="2173310"/>
              <a:ext cx="1552419" cy="398975"/>
              <a:chOff x="6096000" y="2178326"/>
              <a:chExt cx="1552419" cy="398975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733217F5-73EA-80BA-1C72-83C8572E63A3}"/>
                  </a:ext>
                </a:extLst>
              </p:cNvPr>
              <p:cNvSpPr/>
              <p:nvPr/>
            </p:nvSpPr>
            <p:spPr>
              <a:xfrm>
                <a:off x="6993819" y="21783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A4A7DA00-38B6-38E4-D774-AD21D0BB91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372799"/>
                <a:ext cx="897819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60316D93-E43A-728C-ABA6-1A5F0EA73CF3}"/>
                  </a:ext>
                </a:extLst>
              </p:cNvPr>
              <p:cNvGrpSpPr/>
              <p:nvPr/>
            </p:nvGrpSpPr>
            <p:grpSpPr>
              <a:xfrm>
                <a:off x="7404206" y="2250692"/>
                <a:ext cx="244213" cy="244213"/>
                <a:chOff x="9495000" y="3260385"/>
                <a:chExt cx="244213" cy="244213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9BEB9A86-409F-F2C4-48D4-6FAC155C92DA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4" name="Elbow Connector 53">
                  <a:extLst>
                    <a:ext uri="{FF2B5EF4-FFF2-40B4-BE49-F238E27FC236}">
                      <a16:creationId xmlns:a16="http://schemas.microsoft.com/office/drawing/2014/main" id="{BB5376FE-09D9-7C96-27D4-D0E9B0CA0AFB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FC3F0BF7-4780-15E8-5EED-51E42A7AB2F1}"/>
                </a:ext>
              </a:extLst>
            </p:cNvPr>
            <p:cNvGrpSpPr/>
            <p:nvPr/>
          </p:nvGrpSpPr>
          <p:grpSpPr>
            <a:xfrm>
              <a:off x="2980159" y="3906824"/>
              <a:ext cx="1552419" cy="398975"/>
              <a:chOff x="6096000" y="2178326"/>
              <a:chExt cx="1552419" cy="398975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0151625C-199E-BABA-041C-8975BB2089CE}"/>
                  </a:ext>
                </a:extLst>
              </p:cNvPr>
              <p:cNvSpPr/>
              <p:nvPr/>
            </p:nvSpPr>
            <p:spPr>
              <a:xfrm>
                <a:off x="6993819" y="21783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63" name="Straight Arrow Connector 62">
                <a:extLst>
                  <a:ext uri="{FF2B5EF4-FFF2-40B4-BE49-F238E27FC236}">
                    <a16:creationId xmlns:a16="http://schemas.microsoft.com/office/drawing/2014/main" id="{6DAF7C07-BF85-DF97-DC98-FDAB1C466C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372799"/>
                <a:ext cx="897819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63EC6248-88EC-C8FC-F7BD-3AACC7183C1F}"/>
                  </a:ext>
                </a:extLst>
              </p:cNvPr>
              <p:cNvGrpSpPr/>
              <p:nvPr/>
            </p:nvGrpSpPr>
            <p:grpSpPr>
              <a:xfrm>
                <a:off x="7404206" y="2250692"/>
                <a:ext cx="244213" cy="244213"/>
                <a:chOff x="9495000" y="3260385"/>
                <a:chExt cx="244213" cy="244213"/>
              </a:xfrm>
            </p:grpSpPr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92F873A4-2912-4BDE-F74E-F31CDF5E5FCF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6" name="Elbow Connector 65">
                  <a:extLst>
                    <a:ext uri="{FF2B5EF4-FFF2-40B4-BE49-F238E27FC236}">
                      <a16:creationId xmlns:a16="http://schemas.microsoft.com/office/drawing/2014/main" id="{5E19771B-6F0D-D8A6-6A16-55E9D935DC9A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707384F8-887E-83A4-0ADA-EF4F6F330DED}"/>
                </a:ext>
              </a:extLst>
            </p:cNvPr>
            <p:cNvCxnSpPr>
              <a:cxnSpLocks/>
              <a:endCxn id="62" idx="1"/>
            </p:cNvCxnSpPr>
            <p:nvPr/>
          </p:nvCxnSpPr>
          <p:spPr>
            <a:xfrm>
              <a:off x="3022935" y="2377813"/>
              <a:ext cx="913472" cy="158744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9015105C-8DA5-3D3A-E0C6-99B93206BDE9}"/>
                </a:ext>
              </a:extLst>
            </p:cNvPr>
            <p:cNvCxnSpPr>
              <a:cxnSpLocks/>
              <a:endCxn id="50" idx="3"/>
            </p:cNvCxnSpPr>
            <p:nvPr/>
          </p:nvCxnSpPr>
          <p:spPr>
            <a:xfrm flipV="1">
              <a:off x="2996685" y="2513856"/>
              <a:ext cx="957242" cy="158744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C2FA804-F896-A26A-BF25-D1DED453A5BA}"/>
              </a:ext>
            </a:extLst>
          </p:cNvPr>
          <p:cNvCxnSpPr>
            <a:cxnSpLocks/>
          </p:cNvCxnSpPr>
          <p:nvPr/>
        </p:nvCxnSpPr>
        <p:spPr>
          <a:xfrm flipH="1">
            <a:off x="2498683" y="2367783"/>
            <a:ext cx="43707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D90BBA7-6906-D288-ADF2-DB989696C13F}"/>
              </a:ext>
            </a:extLst>
          </p:cNvPr>
          <p:cNvCxnSpPr>
            <a:cxnSpLocks/>
          </p:cNvCxnSpPr>
          <p:nvPr/>
        </p:nvCxnSpPr>
        <p:spPr>
          <a:xfrm flipH="1">
            <a:off x="2498683" y="4070768"/>
            <a:ext cx="42894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9600CB3-156D-F7B1-B99D-B370A4F0CEBD}"/>
              </a:ext>
            </a:extLst>
          </p:cNvPr>
          <p:cNvGrpSpPr/>
          <p:nvPr/>
        </p:nvGrpSpPr>
        <p:grpSpPr>
          <a:xfrm>
            <a:off x="1513365" y="4660108"/>
            <a:ext cx="3278404" cy="1279367"/>
            <a:chOff x="1754951" y="4625845"/>
            <a:chExt cx="3278404" cy="1279367"/>
          </a:xfrm>
        </p:grpSpPr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AC21B8AC-32BA-3744-4F9F-762F29F52184}"/>
                </a:ext>
              </a:extLst>
            </p:cNvPr>
            <p:cNvSpPr/>
            <p:nvPr/>
          </p:nvSpPr>
          <p:spPr>
            <a:xfrm flipH="1">
              <a:off x="3161073" y="4625845"/>
              <a:ext cx="1872282" cy="1017757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59825" h="1978429">
                  <a:moveTo>
                    <a:pt x="2759825" y="1978429"/>
                  </a:moveTo>
                  <a:cubicBezTo>
                    <a:pt x="2067098" y="1860665"/>
                    <a:pt x="1374371" y="1742901"/>
                    <a:pt x="914400" y="1413163"/>
                  </a:cubicBezTo>
                  <a:cubicBezTo>
                    <a:pt x="454429" y="1083425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58059BA-215C-773B-3605-B0630C701F00}"/>
                </a:ext>
              </a:extLst>
            </p:cNvPr>
            <p:cNvSpPr txBox="1"/>
            <p:nvPr/>
          </p:nvSpPr>
          <p:spPr>
            <a:xfrm>
              <a:off x="1754951" y="5381992"/>
              <a:ext cx="12252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Layer 1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BF57B95-C16C-CC69-2770-E39E41F9DA5E}"/>
              </a:ext>
            </a:extLst>
          </p:cNvPr>
          <p:cNvGrpSpPr/>
          <p:nvPr/>
        </p:nvGrpSpPr>
        <p:grpSpPr>
          <a:xfrm>
            <a:off x="5051817" y="4609702"/>
            <a:ext cx="3917773" cy="1346790"/>
            <a:chOff x="4949371" y="4728241"/>
            <a:chExt cx="3917773" cy="1346790"/>
          </a:xfrm>
        </p:grpSpPr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B031470-93DC-27C2-C129-C0F4591196D4}"/>
                </a:ext>
              </a:extLst>
            </p:cNvPr>
            <p:cNvSpPr/>
            <p:nvPr/>
          </p:nvSpPr>
          <p:spPr>
            <a:xfrm rot="21412553">
              <a:off x="4949371" y="4728241"/>
              <a:ext cx="1895565" cy="1133423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  <a:gd name="connsiteX0" fmla="*/ 2759825 w 2759825"/>
                <a:gd name="connsiteY0" fmla="*/ 1978429 h 1978429"/>
                <a:gd name="connsiteX1" fmla="*/ 1109581 w 2759825"/>
                <a:gd name="connsiteY1" fmla="*/ 1285009 h 1978429"/>
                <a:gd name="connsiteX2" fmla="*/ 0 w 2759825"/>
                <a:gd name="connsiteY2" fmla="*/ 0 h 1978429"/>
                <a:gd name="connsiteX0" fmla="*/ 2657103 w 2657103"/>
                <a:gd name="connsiteY0" fmla="*/ 1619830 h 1619830"/>
                <a:gd name="connsiteX1" fmla="*/ 1109581 w 2657103"/>
                <a:gd name="connsiteY1" fmla="*/ 1285009 h 1619830"/>
                <a:gd name="connsiteX2" fmla="*/ 0 w 2657103"/>
                <a:gd name="connsiteY2" fmla="*/ 0 h 1619830"/>
                <a:gd name="connsiteX0" fmla="*/ 2657103 w 2657103"/>
                <a:gd name="connsiteY0" fmla="*/ 1619830 h 1653451"/>
                <a:gd name="connsiteX1" fmla="*/ 1109581 w 2657103"/>
                <a:gd name="connsiteY1" fmla="*/ 1285009 h 1653451"/>
                <a:gd name="connsiteX2" fmla="*/ 0 w 2657103"/>
                <a:gd name="connsiteY2" fmla="*/ 0 h 1653451"/>
                <a:gd name="connsiteX0" fmla="*/ 2657103 w 2657103"/>
                <a:gd name="connsiteY0" fmla="*/ 1619830 h 1740956"/>
                <a:gd name="connsiteX1" fmla="*/ 1016182 w 2657103"/>
                <a:gd name="connsiteY1" fmla="*/ 1541859 h 1740956"/>
                <a:gd name="connsiteX2" fmla="*/ 0 w 2657103"/>
                <a:gd name="connsiteY2" fmla="*/ 0 h 174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57103" h="1740956">
                  <a:moveTo>
                    <a:pt x="2657103" y="1619830"/>
                  </a:moveTo>
                  <a:cubicBezTo>
                    <a:pt x="1966947" y="1713403"/>
                    <a:pt x="1476153" y="1871597"/>
                    <a:pt x="1016182" y="1541859"/>
                  </a:cubicBezTo>
                  <a:cubicBezTo>
                    <a:pt x="556211" y="1212121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5BFE8C4-32EF-9E49-413F-F17BD67FA542}"/>
                </a:ext>
              </a:extLst>
            </p:cNvPr>
            <p:cNvSpPr txBox="1"/>
            <p:nvPr/>
          </p:nvSpPr>
          <p:spPr>
            <a:xfrm>
              <a:off x="6859863" y="5551811"/>
              <a:ext cx="200728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Dimension 2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A033248F-3E25-5894-B38E-BF7F67F3AEBE}"/>
              </a:ext>
            </a:extLst>
          </p:cNvPr>
          <p:cNvGrpSpPr/>
          <p:nvPr/>
        </p:nvGrpSpPr>
        <p:grpSpPr>
          <a:xfrm>
            <a:off x="2673328" y="1690668"/>
            <a:ext cx="6911244" cy="3029356"/>
            <a:chOff x="2673328" y="1690668"/>
            <a:chExt cx="6911244" cy="30293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49DA2728-42C1-CD56-DF11-932AF2B84B92}"/>
                    </a:ext>
                  </a:extLst>
                </p:cNvPr>
                <p:cNvSpPr txBox="1"/>
                <p:nvPr/>
              </p:nvSpPr>
              <p:spPr>
                <a:xfrm>
                  <a:off x="2673328" y="1690668"/>
                  <a:ext cx="77309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49DA2728-42C1-CD56-DF11-932AF2B84B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73328" y="1690668"/>
                  <a:ext cx="773097" cy="523220"/>
                </a:xfrm>
                <a:prstGeom prst="rect">
                  <a:avLst/>
                </a:prstGeom>
                <a:blipFill>
                  <a:blip r:embed="rId3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4C246A07-444E-DA08-A3CC-97164B4D455E}"/>
                    </a:ext>
                  </a:extLst>
                </p:cNvPr>
                <p:cNvSpPr txBox="1"/>
                <p:nvPr/>
              </p:nvSpPr>
              <p:spPr>
                <a:xfrm>
                  <a:off x="3906483" y="1690668"/>
                  <a:ext cx="74193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4C246A07-444E-DA08-A3CC-97164B4D45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6483" y="1690668"/>
                  <a:ext cx="741934" cy="523220"/>
                </a:xfrm>
                <a:prstGeom prst="rect">
                  <a:avLst/>
                </a:prstGeom>
                <a:blipFill>
                  <a:blip r:embed="rId4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7A40C7A-0963-C88A-80A1-3158BE333FCB}"/>
                    </a:ext>
                  </a:extLst>
                </p:cNvPr>
                <p:cNvSpPr txBox="1"/>
                <p:nvPr/>
              </p:nvSpPr>
              <p:spPr>
                <a:xfrm>
                  <a:off x="4423101" y="1690668"/>
                  <a:ext cx="77309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7A40C7A-0963-C88A-80A1-3158BE333F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23101" y="1690668"/>
                  <a:ext cx="773097" cy="523220"/>
                </a:xfrm>
                <a:prstGeom prst="rect">
                  <a:avLst/>
                </a:prstGeom>
                <a:blipFill>
                  <a:blip r:embed="rId5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A3105F7-2A54-6B51-18E9-D7368A976A48}"/>
                    </a:ext>
                  </a:extLst>
                </p:cNvPr>
                <p:cNvSpPr txBox="1"/>
                <p:nvPr/>
              </p:nvSpPr>
              <p:spPr>
                <a:xfrm>
                  <a:off x="5414226" y="1690668"/>
                  <a:ext cx="750205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A3105F7-2A54-6B51-18E9-D7368A976A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4226" y="1690668"/>
                  <a:ext cx="750205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98818ADB-EB62-B1DA-1F6C-AB97B909300C}"/>
                    </a:ext>
                  </a:extLst>
                </p:cNvPr>
                <p:cNvSpPr txBox="1"/>
                <p:nvPr/>
              </p:nvSpPr>
              <p:spPr>
                <a:xfrm>
                  <a:off x="5939115" y="1690668"/>
                  <a:ext cx="77309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98818ADB-EB62-B1DA-1F6C-AB97B90930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9115" y="1690668"/>
                  <a:ext cx="773097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BCABB1D-1B57-5C26-42B3-35261A1B7469}"/>
                    </a:ext>
                  </a:extLst>
                </p:cNvPr>
                <p:cNvSpPr txBox="1"/>
                <p:nvPr/>
              </p:nvSpPr>
              <p:spPr>
                <a:xfrm>
                  <a:off x="6930240" y="1690668"/>
                  <a:ext cx="750205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BCABB1D-1B57-5C26-42B3-35261A1B74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0240" y="1690668"/>
                  <a:ext cx="750205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3A3D03D-8771-65F7-4606-EEACA038086A}"/>
                    </a:ext>
                  </a:extLst>
                </p:cNvPr>
                <p:cNvSpPr txBox="1"/>
                <p:nvPr/>
              </p:nvSpPr>
              <p:spPr>
                <a:xfrm>
                  <a:off x="7565967" y="1809199"/>
                  <a:ext cx="77309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3A3D03D-8771-65F7-4606-EEACA03808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65967" y="1809199"/>
                  <a:ext cx="773097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4CF4A2B-799C-F15B-6034-B973A5FE96E6}"/>
                    </a:ext>
                  </a:extLst>
                </p:cNvPr>
                <p:cNvSpPr txBox="1"/>
                <p:nvPr/>
              </p:nvSpPr>
              <p:spPr>
                <a:xfrm>
                  <a:off x="8986652" y="2537141"/>
                  <a:ext cx="59792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4CF4A2B-799C-F15B-6034-B973A5FE96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86652" y="2537141"/>
                  <a:ext cx="597920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E438CB62-DF4D-01A6-1D74-5EF14FE0F986}"/>
                    </a:ext>
                  </a:extLst>
                </p:cNvPr>
                <p:cNvSpPr txBox="1"/>
                <p:nvPr/>
              </p:nvSpPr>
              <p:spPr>
                <a:xfrm>
                  <a:off x="2724295" y="4196804"/>
                  <a:ext cx="77309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02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E438CB62-DF4D-01A6-1D74-5EF14FE0F9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24295" y="4196804"/>
                  <a:ext cx="773097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300F398-C007-6EDF-2E5A-3131CDD631FA}"/>
                    </a:ext>
                  </a:extLst>
                </p:cNvPr>
                <p:cNvSpPr txBox="1"/>
                <p:nvPr/>
              </p:nvSpPr>
              <p:spPr>
                <a:xfrm>
                  <a:off x="3957450" y="4196804"/>
                  <a:ext cx="74193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300F398-C007-6EDF-2E5A-3131CDD631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7450" y="4196804"/>
                  <a:ext cx="741934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1A33EF5-9910-B167-D548-A26FC98E7030}"/>
                    </a:ext>
                  </a:extLst>
                </p:cNvPr>
                <p:cNvSpPr txBox="1"/>
                <p:nvPr/>
              </p:nvSpPr>
              <p:spPr>
                <a:xfrm>
                  <a:off x="4474068" y="4196804"/>
                  <a:ext cx="77309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1A33EF5-9910-B167-D548-A26FC98E70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74068" y="4196804"/>
                  <a:ext cx="773097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689B98A-078D-6E54-1BD3-8F92F37D21EB}"/>
                    </a:ext>
                  </a:extLst>
                </p:cNvPr>
                <p:cNvSpPr txBox="1"/>
                <p:nvPr/>
              </p:nvSpPr>
              <p:spPr>
                <a:xfrm>
                  <a:off x="5465193" y="4196804"/>
                  <a:ext cx="750205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22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689B98A-078D-6E54-1BD3-8F92F37D21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65193" y="4196804"/>
                  <a:ext cx="750205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6C1AE2C7-55BB-3A56-779A-59FCB48C68F5}"/>
                    </a:ext>
                  </a:extLst>
                </p:cNvPr>
                <p:cNvSpPr txBox="1"/>
                <p:nvPr/>
              </p:nvSpPr>
              <p:spPr>
                <a:xfrm>
                  <a:off x="5990082" y="4196804"/>
                  <a:ext cx="77309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22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6C1AE2C7-55BB-3A56-779A-59FCB48C68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0082" y="4196804"/>
                  <a:ext cx="773097" cy="523220"/>
                </a:xfrm>
                <a:prstGeom prst="rect">
                  <a:avLst/>
                </a:prstGeom>
                <a:blipFill>
                  <a:blip r:embed="rId15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7A14B3B8-3BA5-9955-926C-F851960F6058}"/>
                    </a:ext>
                  </a:extLst>
                </p:cNvPr>
                <p:cNvSpPr txBox="1"/>
                <p:nvPr/>
              </p:nvSpPr>
              <p:spPr>
                <a:xfrm>
                  <a:off x="6981207" y="4196804"/>
                  <a:ext cx="750205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7A14B3B8-3BA5-9955-926C-F851960F60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81207" y="4196804"/>
                  <a:ext cx="750205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60E8F70A-3E96-33C3-F3C2-B5239013F052}"/>
                    </a:ext>
                  </a:extLst>
                </p:cNvPr>
                <p:cNvSpPr txBox="1"/>
                <p:nvPr/>
              </p:nvSpPr>
              <p:spPr>
                <a:xfrm>
                  <a:off x="7616934" y="4078273"/>
                  <a:ext cx="77309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60E8F70A-3E96-33C3-F3C2-B5239013F0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16934" y="4078273"/>
                  <a:ext cx="773097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8CF43FEE-D778-EB81-0155-998083296735}"/>
              </a:ext>
            </a:extLst>
          </p:cNvPr>
          <p:cNvGrpSpPr/>
          <p:nvPr/>
        </p:nvGrpSpPr>
        <p:grpSpPr>
          <a:xfrm>
            <a:off x="4101538" y="882799"/>
            <a:ext cx="3005997" cy="876982"/>
            <a:chOff x="2667999" y="3533974"/>
            <a:chExt cx="3005997" cy="876982"/>
          </a:xfrm>
        </p:grpSpPr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DBA37474-CF47-2E78-38A4-B10E0F7E2A43}"/>
                </a:ext>
              </a:extLst>
            </p:cNvPr>
            <p:cNvSpPr/>
            <p:nvPr/>
          </p:nvSpPr>
          <p:spPr>
            <a:xfrm rot="616585" flipH="1" flipV="1">
              <a:off x="4226458" y="3916154"/>
              <a:ext cx="1447538" cy="494802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59825" h="1978429">
                  <a:moveTo>
                    <a:pt x="2759825" y="1978429"/>
                  </a:moveTo>
                  <a:cubicBezTo>
                    <a:pt x="2067098" y="1860665"/>
                    <a:pt x="1374371" y="1742901"/>
                    <a:pt x="914400" y="1413163"/>
                  </a:cubicBezTo>
                  <a:cubicBezTo>
                    <a:pt x="454429" y="1083425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49B4B4A-B26B-B9B8-CDC7-055748F541D4}"/>
                </a:ext>
              </a:extLst>
            </p:cNvPr>
            <p:cNvSpPr txBox="1"/>
            <p:nvPr/>
          </p:nvSpPr>
          <p:spPr>
            <a:xfrm>
              <a:off x="2667999" y="3533974"/>
              <a:ext cx="16203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After sum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F284DDF2-68B8-C22B-43B3-2A4C92C2BDC7}"/>
              </a:ext>
            </a:extLst>
          </p:cNvPr>
          <p:cNvGrpSpPr/>
          <p:nvPr/>
        </p:nvGrpSpPr>
        <p:grpSpPr>
          <a:xfrm>
            <a:off x="7841686" y="1007767"/>
            <a:ext cx="3128134" cy="819984"/>
            <a:chOff x="2798385" y="3327415"/>
            <a:chExt cx="3128134" cy="819984"/>
          </a:xfrm>
        </p:grpSpPr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D07A6E62-FF34-2910-6D0E-0F14340EFD78}"/>
                </a:ext>
              </a:extLst>
            </p:cNvPr>
            <p:cNvSpPr/>
            <p:nvPr/>
          </p:nvSpPr>
          <p:spPr>
            <a:xfrm rot="21090546" flipV="1">
              <a:off x="2798385" y="3652597"/>
              <a:ext cx="1507190" cy="494802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59825" h="1978429">
                  <a:moveTo>
                    <a:pt x="2759825" y="1978429"/>
                  </a:moveTo>
                  <a:cubicBezTo>
                    <a:pt x="2067098" y="1860665"/>
                    <a:pt x="1374371" y="1742901"/>
                    <a:pt x="914400" y="1413163"/>
                  </a:cubicBezTo>
                  <a:cubicBezTo>
                    <a:pt x="454429" y="1083425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1D842F3-3C2B-25A4-225F-892B78608491}"/>
                </a:ext>
              </a:extLst>
            </p:cNvPr>
            <p:cNvSpPr txBox="1"/>
            <p:nvPr/>
          </p:nvSpPr>
          <p:spPr>
            <a:xfrm>
              <a:off x="4302868" y="3327415"/>
              <a:ext cx="16236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After step</a:t>
              </a:r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4AA9EF6A-D2AF-5609-680C-69A290A41AE6}"/>
              </a:ext>
            </a:extLst>
          </p:cNvPr>
          <p:cNvSpPr txBox="1"/>
          <p:nvPr/>
        </p:nvSpPr>
        <p:spPr>
          <a:xfrm>
            <a:off x="414042" y="1206033"/>
            <a:ext cx="35128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Four steps of data flow</a:t>
            </a:r>
          </a:p>
        </p:txBody>
      </p:sp>
    </p:spTree>
    <p:extLst>
      <p:ext uri="{BB962C8B-B14F-4D97-AF65-F5344CB8AC3E}">
        <p14:creationId xmlns:p14="http://schemas.microsoft.com/office/powerpoint/2010/main" val="204837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1BD55-48EA-3B09-88D4-97814749E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fix Rosenblatt’s </a:t>
            </a:r>
            <a:r>
              <a:rPr lang="en-US" dirty="0" err="1"/>
              <a:t>Perceptrons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B50E159-7B89-7E6F-ACAD-572E9CD2185D}"/>
              </a:ext>
            </a:extLst>
          </p:cNvPr>
          <p:cNvGrpSpPr/>
          <p:nvPr/>
        </p:nvGrpSpPr>
        <p:grpSpPr>
          <a:xfrm>
            <a:off x="7629797" y="2431228"/>
            <a:ext cx="4466356" cy="1596569"/>
            <a:chOff x="7629797" y="2431228"/>
            <a:chExt cx="4466356" cy="159656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DFF0AB1-7BC6-01E5-0195-31608A87E7B0}"/>
                </a:ext>
              </a:extLst>
            </p:cNvPr>
            <p:cNvSpPr/>
            <p:nvPr/>
          </p:nvSpPr>
          <p:spPr>
            <a:xfrm>
              <a:off x="8842664" y="3030025"/>
              <a:ext cx="398975" cy="39897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EE6E1A1F-8733-EFF8-7599-644BD9CF56F5}"/>
                </a:ext>
              </a:extLst>
            </p:cNvPr>
            <p:cNvCxnSpPr>
              <a:cxnSpLocks/>
              <a:stCxn id="4" idx="6"/>
              <a:endCxn id="21" idx="1"/>
            </p:cNvCxnSpPr>
            <p:nvPr/>
          </p:nvCxnSpPr>
          <p:spPr>
            <a:xfrm flipV="1">
              <a:off x="9241639" y="3225220"/>
              <a:ext cx="908084" cy="429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18C3C9E-82A6-B684-59BE-CE9D2EDB5815}"/>
                </a:ext>
              </a:extLst>
            </p:cNvPr>
            <p:cNvGrpSpPr/>
            <p:nvPr/>
          </p:nvGrpSpPr>
          <p:grpSpPr>
            <a:xfrm>
              <a:off x="9342600" y="3107985"/>
              <a:ext cx="244213" cy="244213"/>
              <a:chOff x="6839166" y="4810672"/>
              <a:chExt cx="1006803" cy="1006803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31ED63D-A520-70FA-6108-4B367415DD05}"/>
                  </a:ext>
                </a:extLst>
              </p:cNvPr>
              <p:cNvSpPr/>
              <p:nvPr/>
            </p:nvSpPr>
            <p:spPr>
              <a:xfrm>
                <a:off x="6839166" y="4810672"/>
                <a:ext cx="1006803" cy="100680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Elbow Connector 7">
                <a:extLst>
                  <a:ext uri="{FF2B5EF4-FFF2-40B4-BE49-F238E27FC236}">
                    <a16:creationId xmlns:a16="http://schemas.microsoft.com/office/drawing/2014/main" id="{7052A368-5293-B36C-7B9D-F2C156460807}"/>
                  </a:ext>
                </a:extLst>
              </p:cNvPr>
              <p:cNvCxnSpPr/>
              <p:nvPr/>
            </p:nvCxnSpPr>
            <p:spPr>
              <a:xfrm flipV="1">
                <a:off x="6902286" y="5154374"/>
                <a:ext cx="851407" cy="320807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00DB2D0-1FDA-188D-6194-0EA0B44974A9}"/>
                </a:ext>
              </a:extLst>
            </p:cNvPr>
            <p:cNvCxnSpPr>
              <a:cxnSpLocks/>
              <a:endCxn id="4" idx="1"/>
            </p:cNvCxnSpPr>
            <p:nvPr/>
          </p:nvCxnSpPr>
          <p:spPr>
            <a:xfrm>
              <a:off x="7629797" y="2431228"/>
              <a:ext cx="1271296" cy="65722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180A35F-C60C-D027-DB31-0DA03480D7D7}"/>
                </a:ext>
              </a:extLst>
            </p:cNvPr>
            <p:cNvCxnSpPr>
              <a:cxnSpLocks/>
              <a:endCxn id="4" idx="3"/>
            </p:cNvCxnSpPr>
            <p:nvPr/>
          </p:nvCxnSpPr>
          <p:spPr>
            <a:xfrm flipV="1">
              <a:off x="7629797" y="3370571"/>
              <a:ext cx="1271296" cy="65722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DFFF1C9-E0DE-ACAC-481C-DE895D5F7FCA}"/>
                </a:ext>
              </a:extLst>
            </p:cNvPr>
            <p:cNvSpPr txBox="1"/>
            <p:nvPr/>
          </p:nvSpPr>
          <p:spPr>
            <a:xfrm>
              <a:off x="10149723" y="2963610"/>
              <a:ext cx="19464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prediction </a:t>
              </a:r>
              <a:r>
                <a:rPr lang="en-US" sz="2800" i="1" dirty="0">
                  <a:latin typeface="Times" pitchFamily="2" charset="0"/>
                </a:rPr>
                <a:t>p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B2CAE56E-AC1D-A29A-305B-BFCBAE02E5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205" y="1942096"/>
            <a:ext cx="2330478" cy="2385703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BBF2C98A-4980-946A-1744-62CFBD46CCF8}"/>
              </a:ext>
            </a:extLst>
          </p:cNvPr>
          <p:cNvGrpSpPr/>
          <p:nvPr/>
        </p:nvGrpSpPr>
        <p:grpSpPr>
          <a:xfrm>
            <a:off x="6085676" y="2178326"/>
            <a:ext cx="1562743" cy="2127475"/>
            <a:chOff x="6085676" y="2178326"/>
            <a:chExt cx="1562743" cy="2127475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E067ECF-1079-1AA1-DFAE-4354555BAAD6}"/>
                </a:ext>
              </a:extLst>
            </p:cNvPr>
            <p:cNvGrpSpPr/>
            <p:nvPr/>
          </p:nvGrpSpPr>
          <p:grpSpPr>
            <a:xfrm>
              <a:off x="6096000" y="2178326"/>
              <a:ext cx="1552419" cy="398975"/>
              <a:chOff x="6096000" y="2178326"/>
              <a:chExt cx="1552419" cy="398975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2964FDF1-A3A2-F8BD-1129-D9D9A3E638BC}"/>
                  </a:ext>
                </a:extLst>
              </p:cNvPr>
              <p:cNvSpPr/>
              <p:nvPr/>
            </p:nvSpPr>
            <p:spPr>
              <a:xfrm>
                <a:off x="6993819" y="21783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E8CD55AE-8763-2B10-AE3D-A0BBFFC7FB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372799"/>
                <a:ext cx="897819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10CCF59A-B0A1-08F6-1C29-B3812A712E9E}"/>
                  </a:ext>
                </a:extLst>
              </p:cNvPr>
              <p:cNvGrpSpPr/>
              <p:nvPr/>
            </p:nvGrpSpPr>
            <p:grpSpPr>
              <a:xfrm>
                <a:off x="7404206" y="2250692"/>
                <a:ext cx="244213" cy="244213"/>
                <a:chOff x="9495000" y="3260385"/>
                <a:chExt cx="244213" cy="2442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DFD88EA7-F894-F8E6-5326-8896221FFC17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9" name="Elbow Connector 18">
                  <a:extLst>
                    <a:ext uri="{FF2B5EF4-FFF2-40B4-BE49-F238E27FC236}">
                      <a16:creationId xmlns:a16="http://schemas.microsoft.com/office/drawing/2014/main" id="{02DB9417-9B99-3894-376D-68E25786C6BE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E099117D-9E3B-A003-58E2-6B260217E4C4}"/>
                </a:ext>
              </a:extLst>
            </p:cNvPr>
            <p:cNvGrpSpPr/>
            <p:nvPr/>
          </p:nvGrpSpPr>
          <p:grpSpPr>
            <a:xfrm>
              <a:off x="6096000" y="3906826"/>
              <a:ext cx="1513150" cy="398975"/>
              <a:chOff x="6096000" y="3906826"/>
              <a:chExt cx="1513150" cy="398975"/>
            </a:xfrm>
          </p:grpSpPr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6CC08E12-ADDA-9016-8604-4E5EAA5D581E}"/>
                  </a:ext>
                </a:extLst>
              </p:cNvPr>
              <p:cNvCxnSpPr>
                <a:cxnSpLocks/>
                <a:endCxn id="13" idx="2"/>
              </p:cNvCxnSpPr>
              <p:nvPr/>
            </p:nvCxnSpPr>
            <p:spPr>
              <a:xfrm>
                <a:off x="6096000" y="4106314"/>
                <a:ext cx="868604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7F6E44A1-7167-C0D6-8FE3-5B8660941398}"/>
                  </a:ext>
                </a:extLst>
              </p:cNvPr>
              <p:cNvSpPr/>
              <p:nvPr/>
            </p:nvSpPr>
            <p:spPr>
              <a:xfrm>
                <a:off x="6964604" y="39068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C574454D-6043-FEED-337D-DD2BE24BAD42}"/>
                  </a:ext>
                </a:extLst>
              </p:cNvPr>
              <p:cNvGrpSpPr/>
              <p:nvPr/>
            </p:nvGrpSpPr>
            <p:grpSpPr>
              <a:xfrm>
                <a:off x="7364937" y="3984206"/>
                <a:ext cx="244213" cy="244213"/>
                <a:chOff x="9495000" y="3260385"/>
                <a:chExt cx="244213" cy="244213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59035D4-6A85-9A8E-0F71-219094D0B0E1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7" name="Elbow Connector 26">
                  <a:extLst>
                    <a:ext uri="{FF2B5EF4-FFF2-40B4-BE49-F238E27FC236}">
                      <a16:creationId xmlns:a16="http://schemas.microsoft.com/office/drawing/2014/main" id="{6EF1F34D-5361-4CA0-3C29-8F3349790D6A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D627F974-1995-F99F-FEC9-0721FF8C7A86}"/>
                </a:ext>
              </a:extLst>
            </p:cNvPr>
            <p:cNvCxnSpPr>
              <a:cxnSpLocks/>
              <a:stCxn id="59" idx="3"/>
              <a:endCxn id="3" idx="3"/>
            </p:cNvCxnSpPr>
            <p:nvPr/>
          </p:nvCxnSpPr>
          <p:spPr>
            <a:xfrm flipV="1">
              <a:off x="6085676" y="2518872"/>
              <a:ext cx="966572" cy="159063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1DCF8353-C859-7130-2B95-6755DD4142BC}"/>
                </a:ext>
              </a:extLst>
            </p:cNvPr>
            <p:cNvCxnSpPr>
              <a:cxnSpLocks/>
              <a:stCxn id="47" idx="3"/>
              <a:endCxn id="13" idx="1"/>
            </p:cNvCxnSpPr>
            <p:nvPr/>
          </p:nvCxnSpPr>
          <p:spPr>
            <a:xfrm>
              <a:off x="6113929" y="2372799"/>
              <a:ext cx="909104" cy="159245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C42130F-0B66-CE8F-B328-CFB0A512D923}"/>
              </a:ext>
            </a:extLst>
          </p:cNvPr>
          <p:cNvGrpSpPr/>
          <p:nvPr/>
        </p:nvGrpSpPr>
        <p:grpSpPr>
          <a:xfrm>
            <a:off x="4532578" y="2178326"/>
            <a:ext cx="1581351" cy="2135682"/>
            <a:chOff x="4532578" y="2178326"/>
            <a:chExt cx="1581351" cy="2135682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EBF9848-F5AC-C89F-76FB-B1D55F8A133D}"/>
                </a:ext>
              </a:extLst>
            </p:cNvPr>
            <p:cNvGrpSpPr/>
            <p:nvPr/>
          </p:nvGrpSpPr>
          <p:grpSpPr>
            <a:xfrm>
              <a:off x="4561510" y="2178326"/>
              <a:ext cx="1552419" cy="398975"/>
              <a:chOff x="6096000" y="2178326"/>
              <a:chExt cx="1552419" cy="398975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BAAFE3A6-5AE2-7C35-11BF-58C7C9E07B95}"/>
                  </a:ext>
                </a:extLst>
              </p:cNvPr>
              <p:cNvSpPr/>
              <p:nvPr/>
            </p:nvSpPr>
            <p:spPr>
              <a:xfrm>
                <a:off x="6993819" y="21783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25D604BD-5012-1E93-7CFB-998C769267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372799"/>
                <a:ext cx="897819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A6A55FA4-DF7C-5E08-BA30-DA3E55F70A66}"/>
                  </a:ext>
                </a:extLst>
              </p:cNvPr>
              <p:cNvGrpSpPr/>
              <p:nvPr/>
            </p:nvGrpSpPr>
            <p:grpSpPr>
              <a:xfrm>
                <a:off x="7404206" y="2250692"/>
                <a:ext cx="244213" cy="244213"/>
                <a:chOff x="9495000" y="3260385"/>
                <a:chExt cx="244213" cy="244213"/>
              </a:xfrm>
            </p:grpSpPr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B2C1A9AE-6866-AEA8-A8F1-F714F63C9F2E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8" name="Elbow Connector 47">
                  <a:extLst>
                    <a:ext uri="{FF2B5EF4-FFF2-40B4-BE49-F238E27FC236}">
                      <a16:creationId xmlns:a16="http://schemas.microsoft.com/office/drawing/2014/main" id="{DA08C2CA-8EF3-4CEF-A107-54A2ED41EF88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96E29A6-D912-C4BE-A259-2D417F08DE00}"/>
                </a:ext>
              </a:extLst>
            </p:cNvPr>
            <p:cNvGrpSpPr/>
            <p:nvPr/>
          </p:nvGrpSpPr>
          <p:grpSpPr>
            <a:xfrm>
              <a:off x="4533257" y="3915033"/>
              <a:ext cx="1552419" cy="398975"/>
              <a:chOff x="6096000" y="2178326"/>
              <a:chExt cx="1552419" cy="398975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9EA23CF3-F6C3-F24E-7725-D77CE22F0985}"/>
                  </a:ext>
                </a:extLst>
              </p:cNvPr>
              <p:cNvSpPr/>
              <p:nvPr/>
            </p:nvSpPr>
            <p:spPr>
              <a:xfrm>
                <a:off x="6993819" y="21783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D78980B8-1749-159D-170B-B42CE1FB48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372799"/>
                <a:ext cx="897819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20F86486-F476-3A27-761D-A7BA212442EF}"/>
                  </a:ext>
                </a:extLst>
              </p:cNvPr>
              <p:cNvGrpSpPr/>
              <p:nvPr/>
            </p:nvGrpSpPr>
            <p:grpSpPr>
              <a:xfrm>
                <a:off x="7404206" y="2250692"/>
                <a:ext cx="244213" cy="244213"/>
                <a:chOff x="9495000" y="3260385"/>
                <a:chExt cx="244213" cy="244213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10CEE142-9572-18C9-8A38-F7E8ACF30EBD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0" name="Elbow Connector 59">
                  <a:extLst>
                    <a:ext uri="{FF2B5EF4-FFF2-40B4-BE49-F238E27FC236}">
                      <a16:creationId xmlns:a16="http://schemas.microsoft.com/office/drawing/2014/main" id="{95198AE7-7851-71E2-9664-0247FD8B126F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91BBB516-125C-E506-9F21-9D57EDA9343F}"/>
                </a:ext>
              </a:extLst>
            </p:cNvPr>
            <p:cNvCxnSpPr>
              <a:cxnSpLocks/>
              <a:stCxn id="65" idx="3"/>
              <a:endCxn id="44" idx="3"/>
            </p:cNvCxnSpPr>
            <p:nvPr/>
          </p:nvCxnSpPr>
          <p:spPr>
            <a:xfrm flipV="1">
              <a:off x="4532578" y="2518872"/>
              <a:ext cx="985180" cy="158242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E923571F-394F-CA5F-F29C-B66D3E05F72E}"/>
                </a:ext>
              </a:extLst>
            </p:cNvPr>
            <p:cNvCxnSpPr>
              <a:cxnSpLocks/>
              <a:stCxn id="53" idx="3"/>
              <a:endCxn id="56" idx="1"/>
            </p:cNvCxnSpPr>
            <p:nvPr/>
          </p:nvCxnSpPr>
          <p:spPr>
            <a:xfrm>
              <a:off x="4550098" y="2367783"/>
              <a:ext cx="939407" cy="160567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8C0F77D-1010-F5D6-A88E-D9BF1C9E9763}"/>
              </a:ext>
            </a:extLst>
          </p:cNvPr>
          <p:cNvGrpSpPr/>
          <p:nvPr/>
        </p:nvGrpSpPr>
        <p:grpSpPr>
          <a:xfrm>
            <a:off x="2980159" y="2173310"/>
            <a:ext cx="1569939" cy="2132489"/>
            <a:chOff x="2980159" y="2173310"/>
            <a:chExt cx="1569939" cy="2132489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23EBFE7-77AC-D49C-DBEA-6FC08776DFE0}"/>
                </a:ext>
              </a:extLst>
            </p:cNvPr>
            <p:cNvGrpSpPr/>
            <p:nvPr/>
          </p:nvGrpSpPr>
          <p:grpSpPr>
            <a:xfrm>
              <a:off x="2997679" y="2173310"/>
              <a:ext cx="1552419" cy="398975"/>
              <a:chOff x="6096000" y="2178326"/>
              <a:chExt cx="1552419" cy="398975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733217F5-73EA-80BA-1C72-83C8572E63A3}"/>
                  </a:ext>
                </a:extLst>
              </p:cNvPr>
              <p:cNvSpPr/>
              <p:nvPr/>
            </p:nvSpPr>
            <p:spPr>
              <a:xfrm>
                <a:off x="6993819" y="21783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A4A7DA00-38B6-38E4-D774-AD21D0BB91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372799"/>
                <a:ext cx="897819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60316D93-E43A-728C-ABA6-1A5F0EA73CF3}"/>
                  </a:ext>
                </a:extLst>
              </p:cNvPr>
              <p:cNvGrpSpPr/>
              <p:nvPr/>
            </p:nvGrpSpPr>
            <p:grpSpPr>
              <a:xfrm>
                <a:off x="7404206" y="2250692"/>
                <a:ext cx="244213" cy="244213"/>
                <a:chOff x="9495000" y="3260385"/>
                <a:chExt cx="244213" cy="244213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9BEB9A86-409F-F2C4-48D4-6FAC155C92DA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4" name="Elbow Connector 53">
                  <a:extLst>
                    <a:ext uri="{FF2B5EF4-FFF2-40B4-BE49-F238E27FC236}">
                      <a16:creationId xmlns:a16="http://schemas.microsoft.com/office/drawing/2014/main" id="{BB5376FE-09D9-7C96-27D4-D0E9B0CA0AFB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FC3F0BF7-4780-15E8-5EED-51E42A7AB2F1}"/>
                </a:ext>
              </a:extLst>
            </p:cNvPr>
            <p:cNvGrpSpPr/>
            <p:nvPr/>
          </p:nvGrpSpPr>
          <p:grpSpPr>
            <a:xfrm>
              <a:off x="2980159" y="3906824"/>
              <a:ext cx="1552419" cy="398975"/>
              <a:chOff x="6096000" y="2178326"/>
              <a:chExt cx="1552419" cy="398975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0151625C-199E-BABA-041C-8975BB2089CE}"/>
                  </a:ext>
                </a:extLst>
              </p:cNvPr>
              <p:cNvSpPr/>
              <p:nvPr/>
            </p:nvSpPr>
            <p:spPr>
              <a:xfrm>
                <a:off x="6993819" y="2178326"/>
                <a:ext cx="398975" cy="39897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63" name="Straight Arrow Connector 62">
                <a:extLst>
                  <a:ext uri="{FF2B5EF4-FFF2-40B4-BE49-F238E27FC236}">
                    <a16:creationId xmlns:a16="http://schemas.microsoft.com/office/drawing/2014/main" id="{6DAF7C07-BF85-DF97-DC98-FDAB1C466C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372799"/>
                <a:ext cx="897819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63EC6248-88EC-C8FC-F7BD-3AACC7183C1F}"/>
                  </a:ext>
                </a:extLst>
              </p:cNvPr>
              <p:cNvGrpSpPr/>
              <p:nvPr/>
            </p:nvGrpSpPr>
            <p:grpSpPr>
              <a:xfrm>
                <a:off x="7404206" y="2250692"/>
                <a:ext cx="244213" cy="244213"/>
                <a:chOff x="9495000" y="3260385"/>
                <a:chExt cx="244213" cy="244213"/>
              </a:xfrm>
            </p:grpSpPr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92F873A4-2912-4BDE-F74E-F31CDF5E5FCF}"/>
                    </a:ext>
                  </a:extLst>
                </p:cNvPr>
                <p:cNvSpPr/>
                <p:nvPr/>
              </p:nvSpPr>
              <p:spPr>
                <a:xfrm>
                  <a:off x="9495000" y="3260385"/>
                  <a:ext cx="244213" cy="2442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6" name="Elbow Connector 65">
                  <a:extLst>
                    <a:ext uri="{FF2B5EF4-FFF2-40B4-BE49-F238E27FC236}">
                      <a16:creationId xmlns:a16="http://schemas.microsoft.com/office/drawing/2014/main" id="{5E19771B-6F0D-D8A6-6A16-55E9D935DC9A}"/>
                    </a:ext>
                  </a:extLst>
                </p:cNvPr>
                <p:cNvCxnSpPr/>
                <p:nvPr/>
              </p:nvCxnSpPr>
              <p:spPr>
                <a:xfrm flipV="1">
                  <a:off x="9510311" y="3343754"/>
                  <a:ext cx="206520" cy="77816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707384F8-887E-83A4-0ADA-EF4F6F330DED}"/>
                </a:ext>
              </a:extLst>
            </p:cNvPr>
            <p:cNvCxnSpPr>
              <a:cxnSpLocks/>
              <a:endCxn id="62" idx="1"/>
            </p:cNvCxnSpPr>
            <p:nvPr/>
          </p:nvCxnSpPr>
          <p:spPr>
            <a:xfrm>
              <a:off x="3022935" y="2377813"/>
              <a:ext cx="913472" cy="158744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9015105C-8DA5-3D3A-E0C6-99B93206BDE9}"/>
                </a:ext>
              </a:extLst>
            </p:cNvPr>
            <p:cNvCxnSpPr>
              <a:cxnSpLocks/>
              <a:endCxn id="50" idx="3"/>
            </p:cNvCxnSpPr>
            <p:nvPr/>
          </p:nvCxnSpPr>
          <p:spPr>
            <a:xfrm flipV="1">
              <a:off x="2996685" y="2513856"/>
              <a:ext cx="957242" cy="158744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C2FA804-F896-A26A-BF25-D1DED453A5BA}"/>
              </a:ext>
            </a:extLst>
          </p:cNvPr>
          <p:cNvCxnSpPr>
            <a:cxnSpLocks/>
          </p:cNvCxnSpPr>
          <p:nvPr/>
        </p:nvCxnSpPr>
        <p:spPr>
          <a:xfrm flipH="1">
            <a:off x="2498683" y="2367783"/>
            <a:ext cx="43707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D90BBA7-6906-D288-ADF2-DB989696C13F}"/>
              </a:ext>
            </a:extLst>
          </p:cNvPr>
          <p:cNvCxnSpPr>
            <a:cxnSpLocks/>
          </p:cNvCxnSpPr>
          <p:nvPr/>
        </p:nvCxnSpPr>
        <p:spPr>
          <a:xfrm flipH="1">
            <a:off x="2498683" y="4070768"/>
            <a:ext cx="42894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9" name="Group 88">
            <a:extLst>
              <a:ext uri="{FF2B5EF4-FFF2-40B4-BE49-F238E27FC236}">
                <a16:creationId xmlns:a16="http://schemas.microsoft.com/office/drawing/2014/main" id="{E30485C4-590C-E03B-26F7-77850FCBA111}"/>
              </a:ext>
            </a:extLst>
          </p:cNvPr>
          <p:cNvGrpSpPr/>
          <p:nvPr/>
        </p:nvGrpSpPr>
        <p:grpSpPr>
          <a:xfrm>
            <a:off x="2447884" y="1674290"/>
            <a:ext cx="6428593" cy="2995768"/>
            <a:chOff x="2447884" y="1674290"/>
            <a:chExt cx="6428593" cy="299576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49DA2728-42C1-CD56-DF11-932AF2B84B92}"/>
                    </a:ext>
                  </a:extLst>
                </p:cNvPr>
                <p:cNvSpPr txBox="1"/>
                <p:nvPr/>
              </p:nvSpPr>
              <p:spPr>
                <a:xfrm>
                  <a:off x="3095017" y="1677349"/>
                  <a:ext cx="98244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49DA2728-42C1-CD56-DF11-932AF2B84B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95017" y="1677349"/>
                  <a:ext cx="982448" cy="523220"/>
                </a:xfrm>
                <a:prstGeom prst="rect">
                  <a:avLst/>
                </a:prstGeom>
                <a:blipFill>
                  <a:blip r:embed="rId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CE545CC0-2AAB-8E6E-7918-C66AE10AD77C}"/>
                    </a:ext>
                  </a:extLst>
                </p:cNvPr>
                <p:cNvSpPr txBox="1"/>
                <p:nvPr/>
              </p:nvSpPr>
              <p:spPr>
                <a:xfrm>
                  <a:off x="3145816" y="4146838"/>
                  <a:ext cx="98244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122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CE545CC0-2AAB-8E6E-7918-C66AE10AD7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45816" y="4146838"/>
                  <a:ext cx="982448" cy="523220"/>
                </a:xfrm>
                <a:prstGeom prst="rect">
                  <a:avLst/>
                </a:prstGeom>
                <a:blipFill>
                  <a:blip r:embed="rId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CDAE940-70F2-E766-B664-DCA49F23D903}"/>
                    </a:ext>
                  </a:extLst>
                </p:cNvPr>
                <p:cNvSpPr txBox="1"/>
                <p:nvPr/>
              </p:nvSpPr>
              <p:spPr>
                <a:xfrm>
                  <a:off x="4676039" y="4146838"/>
                  <a:ext cx="98244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222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CDAE940-70F2-E766-B664-DCA49F23D9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6039" y="4146838"/>
                  <a:ext cx="982448" cy="523220"/>
                </a:xfrm>
                <a:prstGeom prst="rect">
                  <a:avLst/>
                </a:prstGeom>
                <a:blipFill>
                  <a:blip r:embed="rId5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93758FE1-F641-78BE-5F93-2AB47E22E331}"/>
                    </a:ext>
                  </a:extLst>
                </p:cNvPr>
                <p:cNvSpPr txBox="1"/>
                <p:nvPr/>
              </p:nvSpPr>
              <p:spPr>
                <a:xfrm>
                  <a:off x="6206261" y="4146838"/>
                  <a:ext cx="98244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322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93758FE1-F641-78BE-5F93-2AB47E22E3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6261" y="4146838"/>
                  <a:ext cx="982448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48EEC7E1-E24C-13D6-0D71-09AFF7D551A9}"/>
                    </a:ext>
                  </a:extLst>
                </p:cNvPr>
                <p:cNvSpPr txBox="1"/>
                <p:nvPr/>
              </p:nvSpPr>
              <p:spPr>
                <a:xfrm>
                  <a:off x="7896593" y="3840441"/>
                  <a:ext cx="97988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412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48EEC7E1-E24C-13D6-0D71-09AFF7D551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96593" y="3840441"/>
                  <a:ext cx="979884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20E524A0-F938-D5F8-3BB3-D0024547C25C}"/>
                    </a:ext>
                  </a:extLst>
                </p:cNvPr>
                <p:cNvSpPr txBox="1"/>
                <p:nvPr/>
              </p:nvSpPr>
              <p:spPr>
                <a:xfrm>
                  <a:off x="7896593" y="2043618"/>
                  <a:ext cx="97988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411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20E524A0-F938-D5F8-3BB3-D0024547C2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96593" y="2043618"/>
                  <a:ext cx="979884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C6BAE5E3-5992-04DC-7E5B-0C4DA74E5E84}"/>
                    </a:ext>
                  </a:extLst>
                </p:cNvPr>
                <p:cNvSpPr txBox="1"/>
                <p:nvPr/>
              </p:nvSpPr>
              <p:spPr>
                <a:xfrm>
                  <a:off x="6172953" y="1689977"/>
                  <a:ext cx="990719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311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C6BAE5E3-5992-04DC-7E5B-0C4DA74E5E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2953" y="1689977"/>
                  <a:ext cx="990719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4C246A07-444E-DA08-A3CC-97164B4D455E}"/>
                    </a:ext>
                  </a:extLst>
                </p:cNvPr>
                <p:cNvSpPr txBox="1"/>
                <p:nvPr/>
              </p:nvSpPr>
              <p:spPr>
                <a:xfrm>
                  <a:off x="4629848" y="1674290"/>
                  <a:ext cx="99072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211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4C246A07-444E-DA08-A3CC-97164B4D45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29848" y="1674290"/>
                  <a:ext cx="990720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4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98A09E3C-E792-C0D7-6FBF-E3ED4C5359FE}"/>
                    </a:ext>
                  </a:extLst>
                </p:cNvPr>
                <p:cNvSpPr txBox="1"/>
                <p:nvPr/>
              </p:nvSpPr>
              <p:spPr>
                <a:xfrm>
                  <a:off x="3999551" y="2521486"/>
                  <a:ext cx="99072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221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98A09E3C-E792-C0D7-6FBF-E3ED4C5359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9551" y="2521486"/>
                  <a:ext cx="990720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A2EF3E3-F00B-AC82-40DB-466511F41A81}"/>
                    </a:ext>
                  </a:extLst>
                </p:cNvPr>
                <p:cNvSpPr txBox="1"/>
                <p:nvPr/>
              </p:nvSpPr>
              <p:spPr>
                <a:xfrm>
                  <a:off x="4008143" y="3197472"/>
                  <a:ext cx="99072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212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A2EF3E3-F00B-AC82-40DB-466511F41A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8143" y="3197472"/>
                  <a:ext cx="990720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4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7BE9B26A-8427-3338-3FF6-238197910D11}"/>
                    </a:ext>
                  </a:extLst>
                </p:cNvPr>
                <p:cNvSpPr txBox="1"/>
                <p:nvPr/>
              </p:nvSpPr>
              <p:spPr>
                <a:xfrm>
                  <a:off x="2465069" y="3197472"/>
                  <a:ext cx="98244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112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7BE9B26A-8427-3338-3FF6-238197910D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5069" y="3197472"/>
                  <a:ext cx="982448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4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CF527B00-0DE6-ED7B-9D5B-FD0C5BD2CF65}"/>
                    </a:ext>
                  </a:extLst>
                </p:cNvPr>
                <p:cNvSpPr txBox="1"/>
                <p:nvPr/>
              </p:nvSpPr>
              <p:spPr>
                <a:xfrm>
                  <a:off x="2447884" y="2521486"/>
                  <a:ext cx="98244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121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CF527B00-0DE6-ED7B-9D5B-FD0C5BD2CF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7884" y="2521486"/>
                  <a:ext cx="982448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8079B3D5-3169-52F9-F9B2-3519C46138EA}"/>
                    </a:ext>
                  </a:extLst>
                </p:cNvPr>
                <p:cNvSpPr txBox="1"/>
                <p:nvPr/>
              </p:nvSpPr>
              <p:spPr>
                <a:xfrm>
                  <a:off x="5559490" y="2521486"/>
                  <a:ext cx="99072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321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8079B3D5-3169-52F9-F9B2-3519C46138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9490" y="2521486"/>
                  <a:ext cx="990720" cy="523220"/>
                </a:xfrm>
                <a:prstGeom prst="rect">
                  <a:avLst/>
                </a:prstGeom>
                <a:blipFill>
                  <a:blip r:embed="rId15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0AB8DAB0-0A5A-BF76-DCBA-B21DDAB7D6B1}"/>
                    </a:ext>
                  </a:extLst>
                </p:cNvPr>
                <p:cNvSpPr txBox="1"/>
                <p:nvPr/>
              </p:nvSpPr>
              <p:spPr>
                <a:xfrm>
                  <a:off x="5559490" y="3197472"/>
                  <a:ext cx="99072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312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0AB8DAB0-0A5A-BF76-DCBA-B21DDAB7D6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9490" y="3197472"/>
                  <a:ext cx="990720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4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9600CB3-156D-F7B1-B99D-B370A4F0CEBD}"/>
              </a:ext>
            </a:extLst>
          </p:cNvPr>
          <p:cNvGrpSpPr/>
          <p:nvPr/>
        </p:nvGrpSpPr>
        <p:grpSpPr>
          <a:xfrm>
            <a:off x="1754951" y="4625845"/>
            <a:ext cx="3278404" cy="1279367"/>
            <a:chOff x="1754951" y="4625845"/>
            <a:chExt cx="3278404" cy="1279367"/>
          </a:xfrm>
        </p:grpSpPr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AC21B8AC-32BA-3744-4F9F-762F29F52184}"/>
                </a:ext>
              </a:extLst>
            </p:cNvPr>
            <p:cNvSpPr/>
            <p:nvPr/>
          </p:nvSpPr>
          <p:spPr>
            <a:xfrm flipH="1">
              <a:off x="3161073" y="4625845"/>
              <a:ext cx="1872282" cy="1017757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59825" h="1978429">
                  <a:moveTo>
                    <a:pt x="2759825" y="1978429"/>
                  </a:moveTo>
                  <a:cubicBezTo>
                    <a:pt x="2067098" y="1860665"/>
                    <a:pt x="1374371" y="1742901"/>
                    <a:pt x="914400" y="1413163"/>
                  </a:cubicBezTo>
                  <a:cubicBezTo>
                    <a:pt x="454429" y="1083425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58059BA-215C-773B-3605-B0630C701F00}"/>
                </a:ext>
              </a:extLst>
            </p:cNvPr>
            <p:cNvSpPr txBox="1"/>
            <p:nvPr/>
          </p:nvSpPr>
          <p:spPr>
            <a:xfrm>
              <a:off x="1754951" y="5381992"/>
              <a:ext cx="12252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Layer 2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BF57B95-C16C-CC69-2770-E39E41F9DA5E}"/>
              </a:ext>
            </a:extLst>
          </p:cNvPr>
          <p:cNvGrpSpPr/>
          <p:nvPr/>
        </p:nvGrpSpPr>
        <p:grpSpPr>
          <a:xfrm>
            <a:off x="4865366" y="5051395"/>
            <a:ext cx="3134959" cy="1658773"/>
            <a:chOff x="4865366" y="5051395"/>
            <a:chExt cx="3134959" cy="1658773"/>
          </a:xfrm>
        </p:grpSpPr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B031470-93DC-27C2-C129-C0F4591196D4}"/>
                </a:ext>
              </a:extLst>
            </p:cNvPr>
            <p:cNvSpPr/>
            <p:nvPr/>
          </p:nvSpPr>
          <p:spPr>
            <a:xfrm rot="1625314">
              <a:off x="4865366" y="5051395"/>
              <a:ext cx="1895565" cy="1133423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  <a:gd name="connsiteX0" fmla="*/ 2759825 w 2759825"/>
                <a:gd name="connsiteY0" fmla="*/ 1978429 h 1978429"/>
                <a:gd name="connsiteX1" fmla="*/ 1109581 w 2759825"/>
                <a:gd name="connsiteY1" fmla="*/ 1285009 h 1978429"/>
                <a:gd name="connsiteX2" fmla="*/ 0 w 2759825"/>
                <a:gd name="connsiteY2" fmla="*/ 0 h 1978429"/>
                <a:gd name="connsiteX0" fmla="*/ 2657103 w 2657103"/>
                <a:gd name="connsiteY0" fmla="*/ 1619830 h 1619830"/>
                <a:gd name="connsiteX1" fmla="*/ 1109581 w 2657103"/>
                <a:gd name="connsiteY1" fmla="*/ 1285009 h 1619830"/>
                <a:gd name="connsiteX2" fmla="*/ 0 w 2657103"/>
                <a:gd name="connsiteY2" fmla="*/ 0 h 1619830"/>
                <a:gd name="connsiteX0" fmla="*/ 2657103 w 2657103"/>
                <a:gd name="connsiteY0" fmla="*/ 1619830 h 1653451"/>
                <a:gd name="connsiteX1" fmla="*/ 1109581 w 2657103"/>
                <a:gd name="connsiteY1" fmla="*/ 1285009 h 1653451"/>
                <a:gd name="connsiteX2" fmla="*/ 0 w 2657103"/>
                <a:gd name="connsiteY2" fmla="*/ 0 h 1653451"/>
                <a:gd name="connsiteX0" fmla="*/ 2657103 w 2657103"/>
                <a:gd name="connsiteY0" fmla="*/ 1619830 h 1740956"/>
                <a:gd name="connsiteX1" fmla="*/ 1016182 w 2657103"/>
                <a:gd name="connsiteY1" fmla="*/ 1541859 h 1740956"/>
                <a:gd name="connsiteX2" fmla="*/ 0 w 2657103"/>
                <a:gd name="connsiteY2" fmla="*/ 0 h 174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57103" h="1740956">
                  <a:moveTo>
                    <a:pt x="2657103" y="1619830"/>
                  </a:moveTo>
                  <a:cubicBezTo>
                    <a:pt x="1966947" y="1713403"/>
                    <a:pt x="1476153" y="1871597"/>
                    <a:pt x="1016182" y="1541859"/>
                  </a:cubicBezTo>
                  <a:cubicBezTo>
                    <a:pt x="556211" y="1212121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5BFE8C4-32EF-9E49-413F-F17BD67FA542}"/>
                </a:ext>
              </a:extLst>
            </p:cNvPr>
            <p:cNvSpPr txBox="1"/>
            <p:nvPr/>
          </p:nvSpPr>
          <p:spPr>
            <a:xfrm>
              <a:off x="6506005" y="6186948"/>
              <a:ext cx="14943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Output 2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4421BF2-2F96-45CB-31FB-394C60B2D537}"/>
              </a:ext>
            </a:extLst>
          </p:cNvPr>
          <p:cNvGrpSpPr/>
          <p:nvPr/>
        </p:nvGrpSpPr>
        <p:grpSpPr>
          <a:xfrm>
            <a:off x="5624831" y="4448102"/>
            <a:ext cx="2407995" cy="1357346"/>
            <a:chOff x="5624831" y="4448102"/>
            <a:chExt cx="2407995" cy="1357346"/>
          </a:xfrm>
        </p:grpSpPr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F0B9E027-ABEC-752B-5556-5FAD239694AC}"/>
                </a:ext>
              </a:extLst>
            </p:cNvPr>
            <p:cNvSpPr/>
            <p:nvPr/>
          </p:nvSpPr>
          <p:spPr>
            <a:xfrm rot="20604347">
              <a:off x="5624831" y="4448102"/>
              <a:ext cx="974135" cy="1301070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59825" h="1978429">
                  <a:moveTo>
                    <a:pt x="2759825" y="1978429"/>
                  </a:moveTo>
                  <a:cubicBezTo>
                    <a:pt x="2067098" y="1860665"/>
                    <a:pt x="1374371" y="1742901"/>
                    <a:pt x="914400" y="1413163"/>
                  </a:cubicBezTo>
                  <a:cubicBezTo>
                    <a:pt x="454429" y="1083425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EBB0520-769A-D68A-B516-A41C536187A7}"/>
                </a:ext>
              </a:extLst>
            </p:cNvPr>
            <p:cNvSpPr txBox="1"/>
            <p:nvPr/>
          </p:nvSpPr>
          <p:spPr>
            <a:xfrm>
              <a:off x="6806208" y="5282228"/>
              <a:ext cx="12266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Input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332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5014F-867B-B365-C20A-5656538B4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Neuron activation and weight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78FC27F-2F7A-BB5B-844C-837FE8318647}"/>
                  </a:ext>
                </a:extLst>
              </p:cNvPr>
              <p:cNvSpPr txBox="1"/>
              <p:nvPr/>
            </p:nvSpPr>
            <p:spPr>
              <a:xfrm>
                <a:off x="2398160" y="4306062"/>
                <a:ext cx="4627742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6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6000" b="0" i="1" smtClean="0">
                              <a:latin typeface="Cambria Math" panose="02040503050406030204" pitchFamily="18" charset="0"/>
                            </a:rPr>
                            <m:t>𝐿𝑑</m:t>
                          </m:r>
                        </m:sub>
                      </m:sSub>
                      <m:r>
                        <a:rPr lang="en-US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6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d>
                        <m:dPr>
                          <m:ctrlPr>
                            <a:rPr lang="el-GR" sz="6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l-GR" sz="6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𝐿𝑑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78FC27F-2F7A-BB5B-844C-837FE8318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160" y="4306062"/>
                <a:ext cx="4627742" cy="1015663"/>
              </a:xfrm>
              <a:prstGeom prst="rect">
                <a:avLst/>
              </a:prstGeom>
              <a:blipFill>
                <a:blip r:embed="rId2"/>
                <a:stretch>
                  <a:fillRect l="-1639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2425A925-129C-C0ED-C4EE-05E3C82AC5F6}"/>
              </a:ext>
            </a:extLst>
          </p:cNvPr>
          <p:cNvGrpSpPr/>
          <p:nvPr/>
        </p:nvGrpSpPr>
        <p:grpSpPr>
          <a:xfrm>
            <a:off x="249326" y="2687178"/>
            <a:ext cx="2680331" cy="788015"/>
            <a:chOff x="377807" y="4454479"/>
            <a:chExt cx="2680331" cy="788015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8049E16E-CF2A-2233-C75A-75972FCFC0CE}"/>
                </a:ext>
              </a:extLst>
            </p:cNvPr>
            <p:cNvSpPr/>
            <p:nvPr/>
          </p:nvSpPr>
          <p:spPr>
            <a:xfrm rot="21183001" flipH="1">
              <a:off x="1697691" y="4454479"/>
              <a:ext cx="1360447" cy="445733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59825" h="1978429">
                  <a:moveTo>
                    <a:pt x="2759825" y="1978429"/>
                  </a:moveTo>
                  <a:cubicBezTo>
                    <a:pt x="2067098" y="1860665"/>
                    <a:pt x="1374371" y="1742901"/>
                    <a:pt x="914400" y="1413163"/>
                  </a:cubicBezTo>
                  <a:cubicBezTo>
                    <a:pt x="454429" y="1083425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689B09E-F422-8903-4694-237805548B67}"/>
                </a:ext>
              </a:extLst>
            </p:cNvPr>
            <p:cNvSpPr txBox="1"/>
            <p:nvPr/>
          </p:nvSpPr>
          <p:spPr>
            <a:xfrm>
              <a:off x="377807" y="4719274"/>
              <a:ext cx="126207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Layer </a:t>
              </a:r>
              <a:r>
                <a:rPr lang="en-US" sz="2800" i="1" dirty="0">
                  <a:latin typeface="Times" pitchFamily="2" charset="0"/>
                </a:rPr>
                <a:t>L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E5BDFD9-EE15-8654-CBB7-22CFD2F7080A}"/>
              </a:ext>
            </a:extLst>
          </p:cNvPr>
          <p:cNvGrpSpPr/>
          <p:nvPr/>
        </p:nvGrpSpPr>
        <p:grpSpPr>
          <a:xfrm>
            <a:off x="3202738" y="3053218"/>
            <a:ext cx="4422974" cy="1192532"/>
            <a:chOff x="4479733" y="5160186"/>
            <a:chExt cx="4422974" cy="1192532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01EEB61-73DD-A32B-4BBF-03B57E74BB3F}"/>
                </a:ext>
              </a:extLst>
            </p:cNvPr>
            <p:cNvSpPr/>
            <p:nvPr/>
          </p:nvSpPr>
          <p:spPr>
            <a:xfrm rot="2264211">
              <a:off x="4479733" y="5160186"/>
              <a:ext cx="1563103" cy="352877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  <a:gd name="connsiteX0" fmla="*/ 2759825 w 2759825"/>
                <a:gd name="connsiteY0" fmla="*/ 1978429 h 1978429"/>
                <a:gd name="connsiteX1" fmla="*/ 1109581 w 2759825"/>
                <a:gd name="connsiteY1" fmla="*/ 1285009 h 1978429"/>
                <a:gd name="connsiteX2" fmla="*/ 0 w 2759825"/>
                <a:gd name="connsiteY2" fmla="*/ 0 h 1978429"/>
                <a:gd name="connsiteX0" fmla="*/ 2657103 w 2657103"/>
                <a:gd name="connsiteY0" fmla="*/ 1619830 h 1619830"/>
                <a:gd name="connsiteX1" fmla="*/ 1109581 w 2657103"/>
                <a:gd name="connsiteY1" fmla="*/ 1285009 h 1619830"/>
                <a:gd name="connsiteX2" fmla="*/ 0 w 2657103"/>
                <a:gd name="connsiteY2" fmla="*/ 0 h 1619830"/>
                <a:gd name="connsiteX0" fmla="*/ 2657103 w 2657103"/>
                <a:gd name="connsiteY0" fmla="*/ 1619830 h 1653451"/>
                <a:gd name="connsiteX1" fmla="*/ 1109581 w 2657103"/>
                <a:gd name="connsiteY1" fmla="*/ 1285009 h 1653451"/>
                <a:gd name="connsiteX2" fmla="*/ 0 w 2657103"/>
                <a:gd name="connsiteY2" fmla="*/ 0 h 1653451"/>
                <a:gd name="connsiteX0" fmla="*/ 2657103 w 2657103"/>
                <a:gd name="connsiteY0" fmla="*/ 1619830 h 1740956"/>
                <a:gd name="connsiteX1" fmla="*/ 1016182 w 2657103"/>
                <a:gd name="connsiteY1" fmla="*/ 1541859 h 1740956"/>
                <a:gd name="connsiteX2" fmla="*/ 0 w 2657103"/>
                <a:gd name="connsiteY2" fmla="*/ 0 h 174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57103" h="1740956">
                  <a:moveTo>
                    <a:pt x="2657103" y="1619830"/>
                  </a:moveTo>
                  <a:cubicBezTo>
                    <a:pt x="1966947" y="1713403"/>
                    <a:pt x="1476153" y="1871597"/>
                    <a:pt x="1016182" y="1541859"/>
                  </a:cubicBezTo>
                  <a:cubicBezTo>
                    <a:pt x="556211" y="1212121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FFE8BD6-0DF4-72A9-E773-915A45FF4546}"/>
                </a:ext>
              </a:extLst>
            </p:cNvPr>
            <p:cNvSpPr txBox="1"/>
            <p:nvPr/>
          </p:nvSpPr>
          <p:spPr>
            <a:xfrm>
              <a:off x="5794164" y="5829498"/>
              <a:ext cx="31085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Output dimension </a:t>
              </a:r>
              <a:r>
                <a:rPr lang="en-US" sz="2800" i="1" dirty="0">
                  <a:latin typeface="Times" pitchFamily="2" charset="0"/>
                </a:rPr>
                <a:t>d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DF8374F-806C-681F-A730-CC53EB0223CB}"/>
              </a:ext>
            </a:extLst>
          </p:cNvPr>
          <p:cNvGrpSpPr/>
          <p:nvPr/>
        </p:nvGrpSpPr>
        <p:grpSpPr>
          <a:xfrm>
            <a:off x="9118830" y="2943649"/>
            <a:ext cx="3029406" cy="1449538"/>
            <a:chOff x="8741401" y="3896359"/>
            <a:chExt cx="3029406" cy="144953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554906C-3B63-508C-6137-73D47B935DF8}"/>
                </a:ext>
              </a:extLst>
            </p:cNvPr>
            <p:cNvSpPr txBox="1"/>
            <p:nvPr/>
          </p:nvSpPr>
          <p:spPr>
            <a:xfrm>
              <a:off x="9037365" y="4822677"/>
              <a:ext cx="27334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Input dimension </a:t>
              </a:r>
              <a:r>
                <a:rPr lang="en-US" sz="2800" i="1" dirty="0" err="1">
                  <a:latin typeface="Times" pitchFamily="2" charset="0"/>
                </a:rPr>
                <a:t>i</a:t>
              </a:r>
              <a:endParaRPr lang="en-US" sz="2800" i="1" dirty="0">
                <a:latin typeface="Times" pitchFamily="2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A50CF45-66F8-6957-9F55-4F1CFFB58521}"/>
                </a:ext>
              </a:extLst>
            </p:cNvPr>
            <p:cNvSpPr/>
            <p:nvPr/>
          </p:nvSpPr>
          <p:spPr>
            <a:xfrm rot="1606190">
              <a:off x="8741401" y="3896359"/>
              <a:ext cx="1563103" cy="606819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  <a:gd name="connsiteX0" fmla="*/ 2759825 w 2759825"/>
                <a:gd name="connsiteY0" fmla="*/ 1978429 h 1978429"/>
                <a:gd name="connsiteX1" fmla="*/ 1109581 w 2759825"/>
                <a:gd name="connsiteY1" fmla="*/ 1285009 h 1978429"/>
                <a:gd name="connsiteX2" fmla="*/ 0 w 2759825"/>
                <a:gd name="connsiteY2" fmla="*/ 0 h 1978429"/>
                <a:gd name="connsiteX0" fmla="*/ 2657103 w 2657103"/>
                <a:gd name="connsiteY0" fmla="*/ 1619830 h 1619830"/>
                <a:gd name="connsiteX1" fmla="*/ 1109581 w 2657103"/>
                <a:gd name="connsiteY1" fmla="*/ 1285009 h 1619830"/>
                <a:gd name="connsiteX2" fmla="*/ 0 w 2657103"/>
                <a:gd name="connsiteY2" fmla="*/ 0 h 1619830"/>
                <a:gd name="connsiteX0" fmla="*/ 2657103 w 2657103"/>
                <a:gd name="connsiteY0" fmla="*/ 1619830 h 1653451"/>
                <a:gd name="connsiteX1" fmla="*/ 1109581 w 2657103"/>
                <a:gd name="connsiteY1" fmla="*/ 1285009 h 1653451"/>
                <a:gd name="connsiteX2" fmla="*/ 0 w 2657103"/>
                <a:gd name="connsiteY2" fmla="*/ 0 h 1653451"/>
                <a:gd name="connsiteX0" fmla="*/ 2657103 w 2657103"/>
                <a:gd name="connsiteY0" fmla="*/ 1619830 h 1740956"/>
                <a:gd name="connsiteX1" fmla="*/ 1016182 w 2657103"/>
                <a:gd name="connsiteY1" fmla="*/ 1541859 h 1740956"/>
                <a:gd name="connsiteX2" fmla="*/ 0 w 2657103"/>
                <a:gd name="connsiteY2" fmla="*/ 0 h 174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57103" h="1740956">
                  <a:moveTo>
                    <a:pt x="2657103" y="1619830"/>
                  </a:moveTo>
                  <a:cubicBezTo>
                    <a:pt x="1966947" y="1713403"/>
                    <a:pt x="1476153" y="1871597"/>
                    <a:pt x="1016182" y="1541859"/>
                  </a:cubicBezTo>
                  <a:cubicBezTo>
                    <a:pt x="556211" y="1212121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85C73D2-E848-E34E-4BEF-38D19E18F36B}"/>
              </a:ext>
            </a:extLst>
          </p:cNvPr>
          <p:cNvGrpSpPr/>
          <p:nvPr/>
        </p:nvGrpSpPr>
        <p:grpSpPr>
          <a:xfrm>
            <a:off x="4734181" y="5286979"/>
            <a:ext cx="5558311" cy="1033315"/>
            <a:chOff x="-638043" y="800449"/>
            <a:chExt cx="5558311" cy="1033315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40AAE3B9-E3EE-D7CD-C9C2-096F5E7BD77F}"/>
                </a:ext>
              </a:extLst>
            </p:cNvPr>
            <p:cNvSpPr/>
            <p:nvPr/>
          </p:nvSpPr>
          <p:spPr>
            <a:xfrm rot="674983">
              <a:off x="-638043" y="800449"/>
              <a:ext cx="1563103" cy="686080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  <a:gd name="connsiteX0" fmla="*/ 2759825 w 2759825"/>
                <a:gd name="connsiteY0" fmla="*/ 1978429 h 1978429"/>
                <a:gd name="connsiteX1" fmla="*/ 1109581 w 2759825"/>
                <a:gd name="connsiteY1" fmla="*/ 1285009 h 1978429"/>
                <a:gd name="connsiteX2" fmla="*/ 0 w 2759825"/>
                <a:gd name="connsiteY2" fmla="*/ 0 h 1978429"/>
                <a:gd name="connsiteX0" fmla="*/ 2657103 w 2657103"/>
                <a:gd name="connsiteY0" fmla="*/ 1619830 h 1619830"/>
                <a:gd name="connsiteX1" fmla="*/ 1109581 w 2657103"/>
                <a:gd name="connsiteY1" fmla="*/ 1285009 h 1619830"/>
                <a:gd name="connsiteX2" fmla="*/ 0 w 2657103"/>
                <a:gd name="connsiteY2" fmla="*/ 0 h 1619830"/>
                <a:gd name="connsiteX0" fmla="*/ 2657103 w 2657103"/>
                <a:gd name="connsiteY0" fmla="*/ 1619830 h 1653451"/>
                <a:gd name="connsiteX1" fmla="*/ 1109581 w 2657103"/>
                <a:gd name="connsiteY1" fmla="*/ 1285009 h 1653451"/>
                <a:gd name="connsiteX2" fmla="*/ 0 w 2657103"/>
                <a:gd name="connsiteY2" fmla="*/ 0 h 1653451"/>
                <a:gd name="connsiteX0" fmla="*/ 2657103 w 2657103"/>
                <a:gd name="connsiteY0" fmla="*/ 1619830 h 1740956"/>
                <a:gd name="connsiteX1" fmla="*/ 1016182 w 2657103"/>
                <a:gd name="connsiteY1" fmla="*/ 1541859 h 1740956"/>
                <a:gd name="connsiteX2" fmla="*/ 0 w 2657103"/>
                <a:gd name="connsiteY2" fmla="*/ 0 h 174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57103" h="1740956">
                  <a:moveTo>
                    <a:pt x="2657103" y="1619830"/>
                  </a:moveTo>
                  <a:cubicBezTo>
                    <a:pt x="1966947" y="1713403"/>
                    <a:pt x="1476153" y="1871597"/>
                    <a:pt x="1016182" y="1541859"/>
                  </a:cubicBezTo>
                  <a:cubicBezTo>
                    <a:pt x="556211" y="1212121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94D56B8-E560-3C11-B9CC-5FE15584D2F7}"/>
                </a:ext>
              </a:extLst>
            </p:cNvPr>
            <p:cNvSpPr txBox="1"/>
            <p:nvPr/>
          </p:nvSpPr>
          <p:spPr>
            <a:xfrm>
              <a:off x="902500" y="1310544"/>
              <a:ext cx="40177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i="1" dirty="0"/>
                <a:t>Differentiable</a:t>
              </a:r>
              <a:r>
                <a:rPr lang="en-US" sz="2800" dirty="0"/>
                <a:t> nonlinearity</a:t>
              </a:r>
              <a:endParaRPr lang="en-US" sz="2800" i="1" dirty="0">
                <a:latin typeface="Times" pitchFamily="2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A700505-ACBA-DCBB-8178-B2A5CA56CD0A}"/>
                  </a:ext>
                </a:extLst>
              </p:cNvPr>
              <p:cNvSpPr txBox="1"/>
              <p:nvPr/>
            </p:nvSpPr>
            <p:spPr>
              <a:xfrm>
                <a:off x="2398160" y="1096182"/>
                <a:ext cx="7395679" cy="23328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6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6000" b="0" i="1" smtClean="0">
                              <a:latin typeface="Cambria Math" panose="02040503050406030204" pitchFamily="18" charset="0"/>
                            </a:rPr>
                            <m:t>𝐿𝑑</m:t>
                          </m:r>
                        </m:sub>
                      </m:sSub>
                      <m:r>
                        <a:rPr lang="en-US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6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6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6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60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6000" i="1">
                                  <a:latin typeface="Cambria Math" panose="02040503050406030204" pitchFamily="18" charset="0"/>
                                </a:rPr>
                                <m:t>𝐿𝑑𝑖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6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6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d>
                            <m:dPr>
                              <m:ctrlPr>
                                <a:rPr lang="en-US" sz="6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6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sz="6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6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A700505-ACBA-DCBB-8178-B2A5CA56C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160" y="1096182"/>
                <a:ext cx="7395679" cy="2332818"/>
              </a:xfrm>
              <a:prstGeom prst="rect">
                <a:avLst/>
              </a:prstGeom>
              <a:blipFill>
                <a:blip r:embed="rId3"/>
                <a:stretch>
                  <a:fillRect l="-9589" t="-140541" b="-195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656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1BD55-48EA-3B09-88D4-97814749E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fix Rosenblatt’s </a:t>
            </a:r>
            <a:r>
              <a:rPr lang="en-US" dirty="0" err="1"/>
              <a:t>Perceptrons</a:t>
            </a: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DFF0AB1-7BC6-01E5-0195-31608A87E7B0}"/>
              </a:ext>
            </a:extLst>
          </p:cNvPr>
          <p:cNvSpPr/>
          <p:nvPr/>
        </p:nvSpPr>
        <p:spPr>
          <a:xfrm>
            <a:off x="8842664" y="3030025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E6E1A1F-8733-EFF8-7599-644BD9CF56F5}"/>
              </a:ext>
            </a:extLst>
          </p:cNvPr>
          <p:cNvCxnSpPr>
            <a:cxnSpLocks/>
            <a:stCxn id="4" idx="6"/>
            <a:endCxn id="21" idx="1"/>
          </p:cNvCxnSpPr>
          <p:nvPr/>
        </p:nvCxnSpPr>
        <p:spPr>
          <a:xfrm flipV="1">
            <a:off x="9241639" y="3225220"/>
            <a:ext cx="908084" cy="4293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00DB2D0-1FDA-188D-6194-0EA0B44974A9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7629797" y="2431228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80A35F-C60C-D027-DB31-0DA03480D7D7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7629797" y="3370571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DFFF1C9-E0DE-ACAC-481C-DE895D5F7FCA}"/>
              </a:ext>
            </a:extLst>
          </p:cNvPr>
          <p:cNvSpPr txBox="1"/>
          <p:nvPr/>
        </p:nvSpPr>
        <p:spPr>
          <a:xfrm>
            <a:off x="10149723" y="2963610"/>
            <a:ext cx="1946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prediction </a:t>
            </a:r>
            <a:r>
              <a:rPr lang="en-US" sz="2800" i="1" dirty="0">
                <a:latin typeface="Times" pitchFamily="2" charset="0"/>
              </a:rPr>
              <a:t>p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2CAE56E-AC1D-A29A-305B-BFCBAE02E5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205" y="1942096"/>
            <a:ext cx="2330478" cy="238570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964FDF1-A3A2-F8BD-1129-D9D9A3E638BC}"/>
              </a:ext>
            </a:extLst>
          </p:cNvPr>
          <p:cNvSpPr/>
          <p:nvPr/>
        </p:nvSpPr>
        <p:spPr>
          <a:xfrm>
            <a:off x="699381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CD55AE-8763-2B10-AE3D-A0BBFFC7FBBB}"/>
              </a:ext>
            </a:extLst>
          </p:cNvPr>
          <p:cNvCxnSpPr>
            <a:cxnSpLocks/>
          </p:cNvCxnSpPr>
          <p:nvPr/>
        </p:nvCxnSpPr>
        <p:spPr>
          <a:xfrm>
            <a:off x="6096000" y="2372799"/>
            <a:ext cx="897819" cy="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C08E12-ADDA-9016-8604-4E5EAA5D581E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6096000" y="4106314"/>
            <a:ext cx="868604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7F6E44A1-7167-C0D6-8FE3-5B8660941398}"/>
              </a:ext>
            </a:extLst>
          </p:cNvPr>
          <p:cNvSpPr/>
          <p:nvPr/>
        </p:nvSpPr>
        <p:spPr>
          <a:xfrm>
            <a:off x="6964604" y="39068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627F974-1995-F99F-FEC9-0721FF8C7A86}"/>
              </a:ext>
            </a:extLst>
          </p:cNvPr>
          <p:cNvCxnSpPr>
            <a:cxnSpLocks/>
            <a:stCxn id="59" idx="3"/>
            <a:endCxn id="3" idx="3"/>
          </p:cNvCxnSpPr>
          <p:nvPr/>
        </p:nvCxnSpPr>
        <p:spPr>
          <a:xfrm flipV="1">
            <a:off x="6085676" y="2518872"/>
            <a:ext cx="966572" cy="1590634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DCF8353-C859-7130-2B95-6755DD4142BC}"/>
              </a:ext>
            </a:extLst>
          </p:cNvPr>
          <p:cNvCxnSpPr>
            <a:cxnSpLocks/>
            <a:stCxn id="47" idx="3"/>
            <a:endCxn id="13" idx="1"/>
          </p:cNvCxnSpPr>
          <p:nvPr/>
        </p:nvCxnSpPr>
        <p:spPr>
          <a:xfrm>
            <a:off x="6113929" y="2372799"/>
            <a:ext cx="909104" cy="159245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BAAFE3A6-5AE2-7C35-11BF-58C7C9E07B95}"/>
              </a:ext>
            </a:extLst>
          </p:cNvPr>
          <p:cNvSpPr/>
          <p:nvPr/>
        </p:nvSpPr>
        <p:spPr>
          <a:xfrm>
            <a:off x="545932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5D604BD-5012-1E93-7CFB-998C769267A7}"/>
              </a:ext>
            </a:extLst>
          </p:cNvPr>
          <p:cNvCxnSpPr>
            <a:cxnSpLocks/>
          </p:cNvCxnSpPr>
          <p:nvPr/>
        </p:nvCxnSpPr>
        <p:spPr>
          <a:xfrm>
            <a:off x="456151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9EA23CF3-F6C3-F24E-7725-D77CE22F0985}"/>
              </a:ext>
            </a:extLst>
          </p:cNvPr>
          <p:cNvSpPr/>
          <p:nvPr/>
        </p:nvSpPr>
        <p:spPr>
          <a:xfrm>
            <a:off x="5431076" y="3915033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78980B8-1749-159D-170B-B42CE1FB48F2}"/>
              </a:ext>
            </a:extLst>
          </p:cNvPr>
          <p:cNvCxnSpPr>
            <a:cxnSpLocks/>
          </p:cNvCxnSpPr>
          <p:nvPr/>
        </p:nvCxnSpPr>
        <p:spPr>
          <a:xfrm>
            <a:off x="4533257" y="4109506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1BBB516-125C-E506-9F21-9D57EDA9343F}"/>
              </a:ext>
            </a:extLst>
          </p:cNvPr>
          <p:cNvCxnSpPr>
            <a:cxnSpLocks/>
            <a:stCxn id="65" idx="3"/>
            <a:endCxn id="44" idx="3"/>
          </p:cNvCxnSpPr>
          <p:nvPr/>
        </p:nvCxnSpPr>
        <p:spPr>
          <a:xfrm flipV="1">
            <a:off x="4532578" y="2518872"/>
            <a:ext cx="985180" cy="1582425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923571F-394F-CA5F-F29C-B66D3E05F72E}"/>
              </a:ext>
            </a:extLst>
          </p:cNvPr>
          <p:cNvCxnSpPr>
            <a:cxnSpLocks/>
            <a:stCxn id="53" idx="3"/>
            <a:endCxn id="56" idx="1"/>
          </p:cNvCxnSpPr>
          <p:nvPr/>
        </p:nvCxnSpPr>
        <p:spPr>
          <a:xfrm>
            <a:off x="4550098" y="2367783"/>
            <a:ext cx="939407" cy="1605679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733217F5-73EA-80BA-1C72-83C8572E63A3}"/>
              </a:ext>
            </a:extLst>
          </p:cNvPr>
          <p:cNvSpPr/>
          <p:nvPr/>
        </p:nvSpPr>
        <p:spPr>
          <a:xfrm>
            <a:off x="3895498" y="2173310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4A7DA00-38B6-38E4-D774-AD21D0BB9134}"/>
              </a:ext>
            </a:extLst>
          </p:cNvPr>
          <p:cNvCxnSpPr>
            <a:cxnSpLocks/>
          </p:cNvCxnSpPr>
          <p:nvPr/>
        </p:nvCxnSpPr>
        <p:spPr>
          <a:xfrm>
            <a:off x="2997679" y="2367783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0151625C-199E-BABA-041C-8975BB2089CE}"/>
              </a:ext>
            </a:extLst>
          </p:cNvPr>
          <p:cNvSpPr/>
          <p:nvPr/>
        </p:nvSpPr>
        <p:spPr>
          <a:xfrm>
            <a:off x="3877978" y="3906824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DAF7C07-BF85-DF97-DC98-FDAB1C466CE3}"/>
              </a:ext>
            </a:extLst>
          </p:cNvPr>
          <p:cNvCxnSpPr>
            <a:cxnSpLocks/>
          </p:cNvCxnSpPr>
          <p:nvPr/>
        </p:nvCxnSpPr>
        <p:spPr>
          <a:xfrm>
            <a:off x="2980159" y="4101297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ABFE9C1-2C33-E7AE-EDB9-526786817CA3}"/>
              </a:ext>
            </a:extLst>
          </p:cNvPr>
          <p:cNvGrpSpPr/>
          <p:nvPr/>
        </p:nvGrpSpPr>
        <p:grpSpPr>
          <a:xfrm>
            <a:off x="4288365" y="2245676"/>
            <a:ext cx="5298448" cy="1985936"/>
            <a:chOff x="4288365" y="2245676"/>
            <a:chExt cx="5298448" cy="198593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5A929F9-EA0E-F70D-6D4E-A55914337ADB}"/>
                </a:ext>
              </a:extLst>
            </p:cNvPr>
            <p:cNvGrpSpPr/>
            <p:nvPr/>
          </p:nvGrpSpPr>
          <p:grpSpPr>
            <a:xfrm>
              <a:off x="9342600" y="3107985"/>
              <a:ext cx="244213" cy="244213"/>
              <a:chOff x="9342600" y="3107985"/>
              <a:chExt cx="244213" cy="244213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31ED63D-A520-70FA-6108-4B367415DD05}"/>
                  </a:ext>
                </a:extLst>
              </p:cNvPr>
              <p:cNvSpPr/>
              <p:nvPr/>
            </p:nvSpPr>
            <p:spPr>
              <a:xfrm>
                <a:off x="9342600" y="3107985"/>
                <a:ext cx="244213" cy="24421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Elbow Connector 7">
                <a:extLst>
                  <a:ext uri="{FF2B5EF4-FFF2-40B4-BE49-F238E27FC236}">
                    <a16:creationId xmlns:a16="http://schemas.microsoft.com/office/drawing/2014/main" id="{7052A368-5293-B36C-7B9D-F2C156460807}"/>
                  </a:ext>
                </a:extLst>
              </p:cNvPr>
              <p:cNvCxnSpPr/>
              <p:nvPr/>
            </p:nvCxnSpPr>
            <p:spPr>
              <a:xfrm flipV="1">
                <a:off x="9357911" y="3191354"/>
                <a:ext cx="206520" cy="77816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0CCF59A-B0A1-08F6-1C29-B3812A712E9E}"/>
                </a:ext>
              </a:extLst>
            </p:cNvPr>
            <p:cNvGrpSpPr/>
            <p:nvPr/>
          </p:nvGrpSpPr>
          <p:grpSpPr>
            <a:xfrm>
              <a:off x="7404206" y="2250692"/>
              <a:ext cx="244213" cy="244213"/>
              <a:chOff x="9495000" y="3260385"/>
              <a:chExt cx="244213" cy="244213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FD88EA7-F894-F8E6-5326-8896221FFC17}"/>
                  </a:ext>
                </a:extLst>
              </p:cNvPr>
              <p:cNvSpPr/>
              <p:nvPr/>
            </p:nvSpPr>
            <p:spPr>
              <a:xfrm>
                <a:off x="9495000" y="3260385"/>
                <a:ext cx="244213" cy="24421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Elbow Connector 18">
                <a:extLst>
                  <a:ext uri="{FF2B5EF4-FFF2-40B4-BE49-F238E27FC236}">
                    <a16:creationId xmlns:a16="http://schemas.microsoft.com/office/drawing/2014/main" id="{02DB9417-9B99-3894-376D-68E25786C6BE}"/>
                  </a:ext>
                </a:extLst>
              </p:cNvPr>
              <p:cNvCxnSpPr/>
              <p:nvPr/>
            </p:nvCxnSpPr>
            <p:spPr>
              <a:xfrm flipV="1">
                <a:off x="9510311" y="3343754"/>
                <a:ext cx="206520" cy="77816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C574454D-6043-FEED-337D-DD2BE24BAD42}"/>
                </a:ext>
              </a:extLst>
            </p:cNvPr>
            <p:cNvGrpSpPr/>
            <p:nvPr/>
          </p:nvGrpSpPr>
          <p:grpSpPr>
            <a:xfrm>
              <a:off x="7364937" y="3984206"/>
              <a:ext cx="244213" cy="244213"/>
              <a:chOff x="9495000" y="3260385"/>
              <a:chExt cx="244213" cy="244213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59035D4-6A85-9A8E-0F71-219094D0B0E1}"/>
                  </a:ext>
                </a:extLst>
              </p:cNvPr>
              <p:cNvSpPr/>
              <p:nvPr/>
            </p:nvSpPr>
            <p:spPr>
              <a:xfrm>
                <a:off x="9495000" y="3260385"/>
                <a:ext cx="244213" cy="24421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7" name="Elbow Connector 26">
                <a:extLst>
                  <a:ext uri="{FF2B5EF4-FFF2-40B4-BE49-F238E27FC236}">
                    <a16:creationId xmlns:a16="http://schemas.microsoft.com/office/drawing/2014/main" id="{6EF1F34D-5361-4CA0-3C29-8F3349790D6A}"/>
                  </a:ext>
                </a:extLst>
              </p:cNvPr>
              <p:cNvCxnSpPr/>
              <p:nvPr/>
            </p:nvCxnSpPr>
            <p:spPr>
              <a:xfrm flipV="1">
                <a:off x="9510311" y="3343754"/>
                <a:ext cx="206520" cy="77816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A6A55FA4-DF7C-5E08-BA30-DA3E55F70A66}"/>
                </a:ext>
              </a:extLst>
            </p:cNvPr>
            <p:cNvGrpSpPr/>
            <p:nvPr/>
          </p:nvGrpSpPr>
          <p:grpSpPr>
            <a:xfrm>
              <a:off x="5869716" y="2250692"/>
              <a:ext cx="244213" cy="244213"/>
              <a:chOff x="9495000" y="3260385"/>
              <a:chExt cx="244213" cy="244213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B2C1A9AE-6866-AEA8-A8F1-F714F63C9F2E}"/>
                  </a:ext>
                </a:extLst>
              </p:cNvPr>
              <p:cNvSpPr/>
              <p:nvPr/>
            </p:nvSpPr>
            <p:spPr>
              <a:xfrm>
                <a:off x="9495000" y="3260385"/>
                <a:ext cx="244213" cy="24421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8" name="Elbow Connector 47">
                <a:extLst>
                  <a:ext uri="{FF2B5EF4-FFF2-40B4-BE49-F238E27FC236}">
                    <a16:creationId xmlns:a16="http://schemas.microsoft.com/office/drawing/2014/main" id="{DA08C2CA-8EF3-4CEF-A107-54A2ED41EF88}"/>
                  </a:ext>
                </a:extLst>
              </p:cNvPr>
              <p:cNvCxnSpPr/>
              <p:nvPr/>
            </p:nvCxnSpPr>
            <p:spPr>
              <a:xfrm flipV="1">
                <a:off x="9510311" y="3343754"/>
                <a:ext cx="206520" cy="77816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20F86486-F476-3A27-761D-A7BA212442EF}"/>
                </a:ext>
              </a:extLst>
            </p:cNvPr>
            <p:cNvGrpSpPr/>
            <p:nvPr/>
          </p:nvGrpSpPr>
          <p:grpSpPr>
            <a:xfrm>
              <a:off x="5841463" y="3987399"/>
              <a:ext cx="244213" cy="244213"/>
              <a:chOff x="9495000" y="3260385"/>
              <a:chExt cx="244213" cy="244213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10CEE142-9572-18C9-8A38-F7E8ACF30EBD}"/>
                  </a:ext>
                </a:extLst>
              </p:cNvPr>
              <p:cNvSpPr/>
              <p:nvPr/>
            </p:nvSpPr>
            <p:spPr>
              <a:xfrm>
                <a:off x="9495000" y="3260385"/>
                <a:ext cx="244213" cy="24421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Elbow Connector 59">
                <a:extLst>
                  <a:ext uri="{FF2B5EF4-FFF2-40B4-BE49-F238E27FC236}">
                    <a16:creationId xmlns:a16="http://schemas.microsoft.com/office/drawing/2014/main" id="{95198AE7-7851-71E2-9664-0247FD8B126F}"/>
                  </a:ext>
                </a:extLst>
              </p:cNvPr>
              <p:cNvCxnSpPr/>
              <p:nvPr/>
            </p:nvCxnSpPr>
            <p:spPr>
              <a:xfrm flipV="1">
                <a:off x="9510311" y="3343754"/>
                <a:ext cx="206520" cy="77816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60316D93-E43A-728C-ABA6-1A5F0EA73CF3}"/>
                </a:ext>
              </a:extLst>
            </p:cNvPr>
            <p:cNvGrpSpPr/>
            <p:nvPr/>
          </p:nvGrpSpPr>
          <p:grpSpPr>
            <a:xfrm>
              <a:off x="4305885" y="2245676"/>
              <a:ext cx="244213" cy="244213"/>
              <a:chOff x="9495000" y="3260385"/>
              <a:chExt cx="244213" cy="244213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9BEB9A86-409F-F2C4-48D4-6FAC155C92DA}"/>
                  </a:ext>
                </a:extLst>
              </p:cNvPr>
              <p:cNvSpPr/>
              <p:nvPr/>
            </p:nvSpPr>
            <p:spPr>
              <a:xfrm>
                <a:off x="9495000" y="3260385"/>
                <a:ext cx="244213" cy="24421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4" name="Elbow Connector 53">
                <a:extLst>
                  <a:ext uri="{FF2B5EF4-FFF2-40B4-BE49-F238E27FC236}">
                    <a16:creationId xmlns:a16="http://schemas.microsoft.com/office/drawing/2014/main" id="{BB5376FE-09D9-7C96-27D4-D0E9B0CA0AFB}"/>
                  </a:ext>
                </a:extLst>
              </p:cNvPr>
              <p:cNvCxnSpPr/>
              <p:nvPr/>
            </p:nvCxnSpPr>
            <p:spPr>
              <a:xfrm flipV="1">
                <a:off x="9510311" y="3343754"/>
                <a:ext cx="206520" cy="77816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3EC6248-88EC-C8FC-F7BD-3AACC7183C1F}"/>
                </a:ext>
              </a:extLst>
            </p:cNvPr>
            <p:cNvGrpSpPr/>
            <p:nvPr/>
          </p:nvGrpSpPr>
          <p:grpSpPr>
            <a:xfrm>
              <a:off x="4288365" y="3979190"/>
              <a:ext cx="244213" cy="244213"/>
              <a:chOff x="9495000" y="3260385"/>
              <a:chExt cx="244213" cy="244213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92F873A4-2912-4BDE-F74E-F31CDF5E5FCF}"/>
                  </a:ext>
                </a:extLst>
              </p:cNvPr>
              <p:cNvSpPr/>
              <p:nvPr/>
            </p:nvSpPr>
            <p:spPr>
              <a:xfrm>
                <a:off x="9495000" y="3260385"/>
                <a:ext cx="244213" cy="24421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6" name="Elbow Connector 65">
                <a:extLst>
                  <a:ext uri="{FF2B5EF4-FFF2-40B4-BE49-F238E27FC236}">
                    <a16:creationId xmlns:a16="http://schemas.microsoft.com/office/drawing/2014/main" id="{5E19771B-6F0D-D8A6-6A16-55E9D935DC9A}"/>
                  </a:ext>
                </a:extLst>
              </p:cNvPr>
              <p:cNvCxnSpPr/>
              <p:nvPr/>
            </p:nvCxnSpPr>
            <p:spPr>
              <a:xfrm flipV="1">
                <a:off x="9510311" y="3343754"/>
                <a:ext cx="206520" cy="77816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07384F8-887E-83A4-0ADA-EF4F6F330DED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3022935" y="2377813"/>
            <a:ext cx="91347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015105C-8DA5-3D3A-E0C6-99B93206BDE9}"/>
              </a:ext>
            </a:extLst>
          </p:cNvPr>
          <p:cNvCxnSpPr>
            <a:cxnSpLocks/>
            <a:endCxn id="50" idx="3"/>
          </p:cNvCxnSpPr>
          <p:nvPr/>
        </p:nvCxnSpPr>
        <p:spPr>
          <a:xfrm flipV="1">
            <a:off x="2996685" y="2513856"/>
            <a:ext cx="95724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C2FA804-F896-A26A-BF25-D1DED453A5BA}"/>
              </a:ext>
            </a:extLst>
          </p:cNvPr>
          <p:cNvCxnSpPr>
            <a:cxnSpLocks/>
          </p:cNvCxnSpPr>
          <p:nvPr/>
        </p:nvCxnSpPr>
        <p:spPr>
          <a:xfrm flipH="1">
            <a:off x="2498683" y="2367783"/>
            <a:ext cx="43707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D90BBA7-6906-D288-ADF2-DB989696C13F}"/>
              </a:ext>
            </a:extLst>
          </p:cNvPr>
          <p:cNvCxnSpPr>
            <a:cxnSpLocks/>
          </p:cNvCxnSpPr>
          <p:nvPr/>
        </p:nvCxnSpPr>
        <p:spPr>
          <a:xfrm flipH="1">
            <a:off x="2498683" y="4070768"/>
            <a:ext cx="42894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886751C-8172-8E44-9426-D0984958F2F1}"/>
              </a:ext>
            </a:extLst>
          </p:cNvPr>
          <p:cNvSpPr txBox="1"/>
          <p:nvPr/>
        </p:nvSpPr>
        <p:spPr>
          <a:xfrm>
            <a:off x="890938" y="4470345"/>
            <a:ext cx="1090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data </a:t>
            </a:r>
            <a:r>
              <a:rPr lang="en-US" sz="2800" i="1" dirty="0">
                <a:latin typeface="Times" pitchFamily="2" charset="0"/>
              </a:rPr>
              <a:t>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A93314-989F-9732-8A7D-D0D9F7124BC8}"/>
              </a:ext>
            </a:extLst>
          </p:cNvPr>
          <p:cNvSpPr txBox="1"/>
          <p:nvPr/>
        </p:nvSpPr>
        <p:spPr>
          <a:xfrm>
            <a:off x="10718234" y="4470345"/>
            <a:ext cx="114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label </a:t>
            </a:r>
            <a:r>
              <a:rPr lang="en-US" sz="2800" i="1" dirty="0">
                <a:latin typeface="Times" pitchFamily="2" charset="0"/>
              </a:rPr>
              <a:t>y</a:t>
            </a:r>
          </a:p>
        </p:txBody>
      </p:sp>
      <p:cxnSp>
        <p:nvCxnSpPr>
          <p:cNvPr id="22" name="Elbow Connector 21">
            <a:extLst>
              <a:ext uri="{FF2B5EF4-FFF2-40B4-BE49-F238E27FC236}">
                <a16:creationId xmlns:a16="http://schemas.microsoft.com/office/drawing/2014/main" id="{A89EEAC1-530D-9D53-B2BB-12326DF18F62}"/>
              </a:ext>
            </a:extLst>
          </p:cNvPr>
          <p:cNvCxnSpPr>
            <a:stCxn id="16" idx="2"/>
            <a:endCxn id="17" idx="2"/>
          </p:cNvCxnSpPr>
          <p:nvPr/>
        </p:nvCxnSpPr>
        <p:spPr>
          <a:xfrm rot="16200000" flipH="1">
            <a:off x="6364275" y="65570"/>
            <a:ext cx="12700" cy="9855990"/>
          </a:xfrm>
          <a:prstGeom prst="bentConnector3">
            <a:avLst>
              <a:gd name="adj1" fmla="val 7457142"/>
            </a:avLst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1C3DDAD-8EFB-63C3-5F00-DF93D2FAA891}"/>
              </a:ext>
            </a:extLst>
          </p:cNvPr>
          <p:cNvCxnSpPr>
            <a:endCxn id="17" idx="0"/>
          </p:cNvCxnSpPr>
          <p:nvPr/>
        </p:nvCxnSpPr>
        <p:spPr>
          <a:xfrm>
            <a:off x="11292268" y="3452964"/>
            <a:ext cx="2" cy="1017381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BE8BC6-F965-700B-926C-389B639C9AEF}"/>
                  </a:ext>
                </a:extLst>
              </p:cNvPr>
              <p:cNvSpPr txBox="1"/>
              <p:nvPr/>
            </p:nvSpPr>
            <p:spPr>
              <a:xfrm>
                <a:off x="8940351" y="3655021"/>
                <a:ext cx="22604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BE8BC6-F965-700B-926C-389B639C9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0351" y="3655021"/>
                <a:ext cx="2260491" cy="523220"/>
              </a:xfrm>
              <a:prstGeom prst="rect">
                <a:avLst/>
              </a:prstGeom>
              <a:blipFill>
                <a:blip r:embed="rId3"/>
                <a:stretch>
                  <a:fillRect l="-1124" b="-19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CBF234A-78C3-B90B-8E20-FE7484E4AF14}"/>
                  </a:ext>
                </a:extLst>
              </p:cNvPr>
              <p:cNvSpPr txBox="1"/>
              <p:nvPr/>
            </p:nvSpPr>
            <p:spPr>
              <a:xfrm>
                <a:off x="2191091" y="4574295"/>
                <a:ext cx="82512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Using derivatives means we need to pick an objective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CBF234A-78C3-B90B-8E20-FE7484E4AF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1091" y="4574295"/>
                <a:ext cx="8251298" cy="523220"/>
              </a:xfrm>
              <a:prstGeom prst="rect">
                <a:avLst/>
              </a:prstGeom>
              <a:blipFill>
                <a:blip r:embed="rId4"/>
                <a:stretch>
                  <a:fillRect l="-1075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ED3A2E-E5CF-8B33-D145-0986D8775B86}"/>
                  </a:ext>
                </a:extLst>
              </p:cNvPr>
              <p:cNvSpPr txBox="1"/>
              <p:nvPr/>
            </p:nvSpPr>
            <p:spPr>
              <a:xfrm>
                <a:off x="6122297" y="1183918"/>
                <a:ext cx="1191928" cy="9820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311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ED3A2E-E5CF-8B33-D145-0986D8775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2297" y="1183918"/>
                <a:ext cx="1191928" cy="982064"/>
              </a:xfrm>
              <a:prstGeom prst="rect">
                <a:avLst/>
              </a:prstGeom>
              <a:blipFill>
                <a:blip r:embed="rId5"/>
                <a:stretch>
                  <a:fillRect l="-2105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12BF9AF4-6775-585C-AE62-50F835AF737E}"/>
              </a:ext>
            </a:extLst>
          </p:cNvPr>
          <p:cNvSpPr txBox="1"/>
          <p:nvPr/>
        </p:nvSpPr>
        <p:spPr>
          <a:xfrm>
            <a:off x="7245837" y="1355444"/>
            <a:ext cx="790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Times" pitchFamily="2" charset="0"/>
              </a:rPr>
              <a:t>= 0</a:t>
            </a:r>
            <a:endParaRPr lang="en-US" sz="3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001A9D-D3AF-4ADE-2A60-A3DFA0AA7F59}"/>
              </a:ext>
            </a:extLst>
          </p:cNvPr>
          <p:cNvSpPr txBox="1"/>
          <p:nvPr/>
        </p:nvSpPr>
        <p:spPr>
          <a:xfrm>
            <a:off x="2280018" y="5115262"/>
            <a:ext cx="8119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... and we need to get rid of the flat step nonlinearities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EAC6EC-4F8E-0871-9C50-4DE18BD0CAC8}"/>
                  </a:ext>
                </a:extLst>
              </p:cNvPr>
              <p:cNvSpPr txBox="1"/>
              <p:nvPr/>
            </p:nvSpPr>
            <p:spPr>
              <a:xfrm>
                <a:off x="509400" y="966408"/>
                <a:ext cx="5573000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Now what happens if we adjust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311</m:t>
                        </m:r>
                      </m:sub>
                    </m:sSub>
                  </m:oMath>
                </a14:m>
                <a:br>
                  <a:rPr lang="en-US" sz="2800" dirty="0"/>
                </a:br>
                <a:r>
                  <a:rPr lang="en-US" sz="2800" dirty="0"/>
                  <a:t>in the direction of this derivative?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EAC6EC-4F8E-0871-9C50-4DE18BD0C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400" y="966408"/>
                <a:ext cx="5573000" cy="954107"/>
              </a:xfrm>
              <a:prstGeom prst="rect">
                <a:avLst/>
              </a:prstGeom>
              <a:blipFill>
                <a:blip r:embed="rId6"/>
                <a:stretch>
                  <a:fillRect l="-1818" t="-6579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099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25" grpId="0"/>
      <p:bldP spid="28" grpId="0"/>
      <p:bldP spid="1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D8AAF-4488-865C-8BF7-53689E7DF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2980976"/>
          </a:xfrm>
        </p:spPr>
        <p:txBody>
          <a:bodyPr/>
          <a:lstStyle/>
          <a:p>
            <a:r>
              <a:rPr lang="en-US" dirty="0"/>
              <a:t>Wait, why do we need </a:t>
            </a:r>
            <a:r>
              <a:rPr lang="en-US" u="sng" dirty="0"/>
              <a:t>any</a:t>
            </a:r>
            <a:r>
              <a:rPr lang="en-US" dirty="0"/>
              <a:t> nonlinearity?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D410C7-5B47-DD13-EE7A-56E7CC547104}"/>
              </a:ext>
            </a:extLst>
          </p:cNvPr>
          <p:cNvSpPr txBox="1"/>
          <p:nvPr/>
        </p:nvSpPr>
        <p:spPr>
          <a:xfrm>
            <a:off x="1621577" y="2828835"/>
            <a:ext cx="89847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Fundamental fact of linear algebra:</a:t>
            </a:r>
            <a:br>
              <a:rPr lang="en-US" sz="3600" dirty="0"/>
            </a:br>
            <a:r>
              <a:rPr lang="en-US" sz="3600" dirty="0"/>
              <a:t>Composition of linear functions is always linear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CC940C-86F8-1C20-209A-5DAAFE0B47D9}"/>
              </a:ext>
            </a:extLst>
          </p:cNvPr>
          <p:cNvSpPr txBox="1"/>
          <p:nvPr/>
        </p:nvSpPr>
        <p:spPr>
          <a:xfrm>
            <a:off x="1506899" y="4535424"/>
            <a:ext cx="92140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err="1"/>
              <a:t>Hornik’s</a:t>
            </a:r>
            <a:r>
              <a:rPr lang="en-US" sz="3600" dirty="0"/>
              <a:t> universal approximation theorem</a:t>
            </a:r>
            <a:br>
              <a:rPr lang="en-US" sz="3600" dirty="0"/>
            </a:br>
            <a:r>
              <a:rPr lang="en-US" sz="3600" dirty="0"/>
              <a:t>requires a nonlinearity (almost any one will do). </a:t>
            </a:r>
          </a:p>
        </p:txBody>
      </p:sp>
    </p:spTree>
    <p:extLst>
      <p:ext uri="{BB962C8B-B14F-4D97-AF65-F5344CB8AC3E}">
        <p14:creationId xmlns:p14="http://schemas.microsoft.com/office/powerpoint/2010/main" val="248168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B8B47-0363-6303-419D-5BF779935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1: picking a differentiable nonlinearity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C822E77-119C-D2F2-EE44-6AA3B16DE41F}"/>
                  </a:ext>
                </a:extLst>
              </p:cNvPr>
              <p:cNvSpPr txBox="1"/>
              <p:nvPr/>
            </p:nvSpPr>
            <p:spPr>
              <a:xfrm>
                <a:off x="4151750" y="1183342"/>
                <a:ext cx="3888500" cy="11681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3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C822E77-119C-D2F2-EE44-6AA3B16DE4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750" y="1183342"/>
                <a:ext cx="3888500" cy="1168140"/>
              </a:xfrm>
              <a:prstGeom prst="rect">
                <a:avLst/>
              </a:prstGeom>
              <a:blipFill>
                <a:blip r:embed="rId2"/>
                <a:stretch>
                  <a:fillRect l="-974" b="-7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>
            <a:extLst>
              <a:ext uri="{FF2B5EF4-FFF2-40B4-BE49-F238E27FC236}">
                <a16:creationId xmlns:a16="http://schemas.microsoft.com/office/drawing/2014/main" id="{B863969C-51E0-3627-5378-0B97D2360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85231"/>
            <a:ext cx="12192000" cy="435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CB57D931-1342-AAA4-6FB5-66279DBE47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45"/>
          <a:stretch/>
        </p:blipFill>
        <p:spPr bwMode="auto">
          <a:xfrm>
            <a:off x="8613058" y="2485231"/>
            <a:ext cx="3578942" cy="435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0F21B58E-1833-46B1-D164-8FAE16B541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548"/>
          <a:stretch/>
        </p:blipFill>
        <p:spPr bwMode="auto">
          <a:xfrm>
            <a:off x="0" y="2485231"/>
            <a:ext cx="3834581" cy="435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EF8C3EFD-040A-A757-0C82-BD98D5692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47500"/>
          <a:stretch/>
        </p:blipFill>
        <p:spPr bwMode="auto">
          <a:xfrm>
            <a:off x="6096000" y="2485231"/>
            <a:ext cx="304800" cy="435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CAED0CEF-3C2B-0247-D21B-0EE8360A1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85231"/>
            <a:ext cx="12192000" cy="435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48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043C18B-14A4-DE82-A870-6C9A9933268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Help me: derivative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043C18B-14A4-DE82-A870-6C9A993326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CC82461-7CCA-B64F-ED5F-F64742158D93}"/>
                  </a:ext>
                </a:extLst>
              </p:cNvPr>
              <p:cNvSpPr txBox="1"/>
              <p:nvPr/>
            </p:nvSpPr>
            <p:spPr>
              <a:xfrm>
                <a:off x="731820" y="1356160"/>
                <a:ext cx="2996590" cy="9263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CC82461-7CCA-B64F-ED5F-F64742158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820" y="1356160"/>
                <a:ext cx="2996590" cy="926344"/>
              </a:xfrm>
              <a:prstGeom prst="rect">
                <a:avLst/>
              </a:prstGeom>
              <a:blipFill>
                <a:blip r:embed="rId3"/>
                <a:stretch>
                  <a:fillRect l="-422"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C8042AA-BAA1-946B-BE60-0F4B1768E9E5}"/>
              </a:ext>
            </a:extLst>
          </p:cNvPr>
          <p:cNvSpPr txBox="1"/>
          <p:nvPr/>
        </p:nvSpPr>
        <p:spPr>
          <a:xfrm>
            <a:off x="2740283" y="2258884"/>
            <a:ext cx="6747296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Your turn.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Use Wolfram Alpha to get this.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I shall try working it out on the board quietly.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When we are done, we will compare.</a:t>
            </a:r>
          </a:p>
        </p:txBody>
      </p:sp>
    </p:spTree>
    <p:extLst>
      <p:ext uri="{BB962C8B-B14F-4D97-AF65-F5344CB8AC3E}">
        <p14:creationId xmlns:p14="http://schemas.microsoft.com/office/powerpoint/2010/main" val="400681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043C18B-14A4-DE82-A870-6C9A9933268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derivative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043C18B-14A4-DE82-A870-6C9A993326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CC82461-7CCA-B64F-ED5F-F64742158D93}"/>
                  </a:ext>
                </a:extLst>
              </p:cNvPr>
              <p:cNvSpPr txBox="1"/>
              <p:nvPr/>
            </p:nvSpPr>
            <p:spPr>
              <a:xfrm>
                <a:off x="713994" y="1356160"/>
                <a:ext cx="7543283" cy="9263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CC82461-7CCA-B64F-ED5F-F64742158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994" y="1356160"/>
                <a:ext cx="7543283" cy="926344"/>
              </a:xfrm>
              <a:prstGeom prst="rect">
                <a:avLst/>
              </a:prstGeom>
              <a:blipFill>
                <a:blip r:embed="rId3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63F372-763F-67C8-7F1A-40D045731350}"/>
                  </a:ext>
                </a:extLst>
              </p:cNvPr>
              <p:cNvSpPr txBox="1"/>
              <p:nvPr/>
            </p:nvSpPr>
            <p:spPr>
              <a:xfrm>
                <a:off x="1252297" y="2762815"/>
                <a:ext cx="10241970" cy="12059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  <m:r>
                        <a:rPr lang="en-US" sz="2800"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p>
                                  </m:sSup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63F372-763F-67C8-7F1A-40D0457313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297" y="2762815"/>
                <a:ext cx="10241970" cy="12059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B9022E-ACC2-C879-009F-59DC5D1587B7}"/>
                  </a:ext>
                </a:extLst>
              </p:cNvPr>
              <p:cNvSpPr txBox="1"/>
              <p:nvPr/>
            </p:nvSpPr>
            <p:spPr>
              <a:xfrm>
                <a:off x="2010936" y="4127282"/>
                <a:ext cx="194001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B9022E-ACC2-C879-009F-59DC5D1587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0936" y="4127282"/>
                <a:ext cx="194001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CB8AAA7-7BCE-C280-7623-2143690BF6CE}"/>
                  </a:ext>
                </a:extLst>
              </p:cNvPr>
              <p:cNvSpPr txBox="1"/>
              <p:nvPr/>
            </p:nvSpPr>
            <p:spPr>
              <a:xfrm>
                <a:off x="7546748" y="4127963"/>
                <a:ext cx="449975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CB8AAA7-7BCE-C280-7623-2143690BF6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6748" y="4127963"/>
                <a:ext cx="449975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eft Brace 8">
            <a:extLst>
              <a:ext uri="{FF2B5EF4-FFF2-40B4-BE49-F238E27FC236}">
                <a16:creationId xmlns:a16="http://schemas.microsoft.com/office/drawing/2014/main" id="{AABEA1B1-E8CF-9024-9CF8-4506218E45A9}"/>
              </a:ext>
            </a:extLst>
          </p:cNvPr>
          <p:cNvSpPr/>
          <p:nvPr/>
        </p:nvSpPr>
        <p:spPr>
          <a:xfrm rot="16200000">
            <a:off x="2901697" y="2765215"/>
            <a:ext cx="158496" cy="2565638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2AC11ED6-FFFB-E0BD-5C0F-5194BD0E0A28}"/>
              </a:ext>
            </a:extLst>
          </p:cNvPr>
          <p:cNvSpPr/>
          <p:nvPr/>
        </p:nvSpPr>
        <p:spPr>
          <a:xfrm rot="16200000">
            <a:off x="9832850" y="2765215"/>
            <a:ext cx="158496" cy="2565638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40C0D4B-8BB1-8D8E-B37D-FB1A1DAB954E}"/>
                  </a:ext>
                </a:extLst>
              </p:cNvPr>
              <p:cNvSpPr txBox="1"/>
              <p:nvPr/>
            </p:nvSpPr>
            <p:spPr>
              <a:xfrm>
                <a:off x="1259660" y="4956398"/>
                <a:ext cx="3149195" cy="10133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p>
                                  </m:sSup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p>
                                  </m:sSup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40C0D4B-8BB1-8D8E-B37D-FB1A1DAB95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60" y="4956398"/>
                <a:ext cx="3149195" cy="1013354"/>
              </a:xfrm>
              <a:prstGeom prst="rect">
                <a:avLst/>
              </a:prstGeom>
              <a:blipFill>
                <a:blip r:embed="rId7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0B4F7A3-8B5F-3501-3797-A53EFB84B5A4}"/>
                  </a:ext>
                </a:extLst>
              </p:cNvPr>
              <p:cNvSpPr txBox="1"/>
              <p:nvPr/>
            </p:nvSpPr>
            <p:spPr>
              <a:xfrm>
                <a:off x="5637890" y="5264551"/>
                <a:ext cx="163750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0B4F7A3-8B5F-3501-3797-A53EFB84B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890" y="5264551"/>
                <a:ext cx="1637500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57455FD9-CEEA-8BA7-732B-E729C9B62A3B}"/>
              </a:ext>
            </a:extLst>
          </p:cNvPr>
          <p:cNvSpPr/>
          <p:nvPr/>
        </p:nvSpPr>
        <p:spPr>
          <a:xfrm>
            <a:off x="5334000" y="4986878"/>
            <a:ext cx="2212748" cy="1013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2CDEBA-E290-3FAB-C73C-1B3B8F755AF7}"/>
              </a:ext>
            </a:extLst>
          </p:cNvPr>
          <p:cNvSpPr txBox="1"/>
          <p:nvPr/>
        </p:nvSpPr>
        <p:spPr>
          <a:xfrm>
            <a:off x="8257277" y="4956398"/>
            <a:ext cx="377385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This clean form is why</a:t>
            </a:r>
            <a:br>
              <a:rPr lang="en-US" sz="2800" dirty="0"/>
            </a:br>
            <a:r>
              <a:rPr lang="en-US" sz="2800" dirty="0"/>
              <a:t>these </a:t>
            </a:r>
            <a:r>
              <a:rPr lang="en-US" sz="2800" dirty="0" err="1"/>
              <a:t>sigmoids</a:t>
            </a:r>
            <a:r>
              <a:rPr lang="en-US" sz="2800" dirty="0"/>
              <a:t> are used.</a:t>
            </a:r>
            <a:br>
              <a:rPr lang="en-US" sz="2800" dirty="0"/>
            </a:br>
            <a:r>
              <a:rPr lang="en-US" sz="2800" dirty="0"/>
              <a:t>(How did it compare to</a:t>
            </a:r>
            <a:br>
              <a:rPr lang="en-US" sz="2800" dirty="0"/>
            </a:br>
            <a:r>
              <a:rPr lang="en-US" sz="2800" dirty="0"/>
              <a:t>Wolfram Alpha?)</a:t>
            </a:r>
          </a:p>
        </p:txBody>
      </p:sp>
    </p:spTree>
    <p:extLst>
      <p:ext uri="{BB962C8B-B14F-4D97-AF65-F5344CB8AC3E}">
        <p14:creationId xmlns:p14="http://schemas.microsoft.com/office/powerpoint/2010/main" val="2342711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1BD55-48EA-3B09-88D4-97814749E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the derivative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DFF0AB1-7BC6-01E5-0195-31608A87E7B0}"/>
              </a:ext>
            </a:extLst>
          </p:cNvPr>
          <p:cNvSpPr/>
          <p:nvPr/>
        </p:nvSpPr>
        <p:spPr>
          <a:xfrm>
            <a:off x="8842664" y="3030025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E6E1A1F-8733-EFF8-7599-644BD9CF56F5}"/>
              </a:ext>
            </a:extLst>
          </p:cNvPr>
          <p:cNvCxnSpPr>
            <a:cxnSpLocks/>
            <a:stCxn id="4" idx="6"/>
            <a:endCxn id="21" idx="1"/>
          </p:cNvCxnSpPr>
          <p:nvPr/>
        </p:nvCxnSpPr>
        <p:spPr>
          <a:xfrm flipV="1">
            <a:off x="9241639" y="3225220"/>
            <a:ext cx="908084" cy="4293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00DB2D0-1FDA-188D-6194-0EA0B44974A9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7629797" y="2431228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80A35F-C60C-D027-DB31-0DA03480D7D7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7629797" y="3370571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DFFF1C9-E0DE-ACAC-481C-DE895D5F7FCA}"/>
              </a:ext>
            </a:extLst>
          </p:cNvPr>
          <p:cNvSpPr txBox="1"/>
          <p:nvPr/>
        </p:nvSpPr>
        <p:spPr>
          <a:xfrm>
            <a:off x="10149723" y="2963610"/>
            <a:ext cx="1946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prediction </a:t>
            </a:r>
            <a:r>
              <a:rPr lang="en-US" sz="2800" i="1" dirty="0">
                <a:latin typeface="Times" pitchFamily="2" charset="0"/>
              </a:rPr>
              <a:t>p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2CAE56E-AC1D-A29A-305B-BFCBAE02E5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205" y="1942096"/>
            <a:ext cx="2330478" cy="238570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964FDF1-A3A2-F8BD-1129-D9D9A3E638BC}"/>
              </a:ext>
            </a:extLst>
          </p:cNvPr>
          <p:cNvSpPr/>
          <p:nvPr/>
        </p:nvSpPr>
        <p:spPr>
          <a:xfrm>
            <a:off x="699381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CD55AE-8763-2B10-AE3D-A0BBFFC7FBBB}"/>
              </a:ext>
            </a:extLst>
          </p:cNvPr>
          <p:cNvCxnSpPr>
            <a:cxnSpLocks/>
          </p:cNvCxnSpPr>
          <p:nvPr/>
        </p:nvCxnSpPr>
        <p:spPr>
          <a:xfrm>
            <a:off x="609600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C08E12-ADDA-9016-8604-4E5EAA5D581E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6096000" y="4106314"/>
            <a:ext cx="868604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7F6E44A1-7167-C0D6-8FE3-5B8660941398}"/>
              </a:ext>
            </a:extLst>
          </p:cNvPr>
          <p:cNvSpPr/>
          <p:nvPr/>
        </p:nvSpPr>
        <p:spPr>
          <a:xfrm>
            <a:off x="6964604" y="39068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627F974-1995-F99F-FEC9-0721FF8C7A86}"/>
              </a:ext>
            </a:extLst>
          </p:cNvPr>
          <p:cNvCxnSpPr>
            <a:cxnSpLocks/>
            <a:endCxn id="3" idx="3"/>
          </p:cNvCxnSpPr>
          <p:nvPr/>
        </p:nvCxnSpPr>
        <p:spPr>
          <a:xfrm flipV="1">
            <a:off x="6085676" y="2518872"/>
            <a:ext cx="966572" cy="1590634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DCF8353-C859-7130-2B95-6755DD4142BC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113929" y="2372799"/>
            <a:ext cx="909104" cy="159245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BAAFE3A6-5AE2-7C35-11BF-58C7C9E07B95}"/>
              </a:ext>
            </a:extLst>
          </p:cNvPr>
          <p:cNvSpPr/>
          <p:nvPr/>
        </p:nvSpPr>
        <p:spPr>
          <a:xfrm>
            <a:off x="545932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5D604BD-5012-1E93-7CFB-998C769267A7}"/>
              </a:ext>
            </a:extLst>
          </p:cNvPr>
          <p:cNvCxnSpPr>
            <a:cxnSpLocks/>
          </p:cNvCxnSpPr>
          <p:nvPr/>
        </p:nvCxnSpPr>
        <p:spPr>
          <a:xfrm>
            <a:off x="456151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9EA23CF3-F6C3-F24E-7725-D77CE22F0985}"/>
              </a:ext>
            </a:extLst>
          </p:cNvPr>
          <p:cNvSpPr/>
          <p:nvPr/>
        </p:nvSpPr>
        <p:spPr>
          <a:xfrm>
            <a:off x="5431076" y="3915033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78980B8-1749-159D-170B-B42CE1FB48F2}"/>
              </a:ext>
            </a:extLst>
          </p:cNvPr>
          <p:cNvCxnSpPr>
            <a:cxnSpLocks/>
          </p:cNvCxnSpPr>
          <p:nvPr/>
        </p:nvCxnSpPr>
        <p:spPr>
          <a:xfrm>
            <a:off x="4533257" y="4109506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1BBB516-125C-E506-9F21-9D57EDA9343F}"/>
              </a:ext>
            </a:extLst>
          </p:cNvPr>
          <p:cNvCxnSpPr>
            <a:cxnSpLocks/>
            <a:stCxn id="65" idx="3"/>
            <a:endCxn id="44" idx="3"/>
          </p:cNvCxnSpPr>
          <p:nvPr/>
        </p:nvCxnSpPr>
        <p:spPr>
          <a:xfrm flipV="1">
            <a:off x="4532578" y="2518872"/>
            <a:ext cx="985180" cy="1582425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923571F-394F-CA5F-F29C-B66D3E05F72E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4550098" y="2367783"/>
            <a:ext cx="939407" cy="1605679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733217F5-73EA-80BA-1C72-83C8572E63A3}"/>
              </a:ext>
            </a:extLst>
          </p:cNvPr>
          <p:cNvSpPr/>
          <p:nvPr/>
        </p:nvSpPr>
        <p:spPr>
          <a:xfrm>
            <a:off x="3895498" y="2173310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4A7DA00-38B6-38E4-D774-AD21D0BB9134}"/>
              </a:ext>
            </a:extLst>
          </p:cNvPr>
          <p:cNvCxnSpPr>
            <a:cxnSpLocks/>
          </p:cNvCxnSpPr>
          <p:nvPr/>
        </p:nvCxnSpPr>
        <p:spPr>
          <a:xfrm>
            <a:off x="2997679" y="2367783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0151625C-199E-BABA-041C-8975BB2089CE}"/>
              </a:ext>
            </a:extLst>
          </p:cNvPr>
          <p:cNvSpPr/>
          <p:nvPr/>
        </p:nvSpPr>
        <p:spPr>
          <a:xfrm>
            <a:off x="3877978" y="3906824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DAF7C07-BF85-DF97-DC98-FDAB1C466CE3}"/>
              </a:ext>
            </a:extLst>
          </p:cNvPr>
          <p:cNvCxnSpPr>
            <a:cxnSpLocks/>
          </p:cNvCxnSpPr>
          <p:nvPr/>
        </p:nvCxnSpPr>
        <p:spPr>
          <a:xfrm>
            <a:off x="2980159" y="4101297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07384F8-887E-83A4-0ADA-EF4F6F330DED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3022935" y="2377813"/>
            <a:ext cx="91347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015105C-8DA5-3D3A-E0C6-99B93206BDE9}"/>
              </a:ext>
            </a:extLst>
          </p:cNvPr>
          <p:cNvCxnSpPr>
            <a:cxnSpLocks/>
            <a:endCxn id="50" idx="3"/>
          </p:cNvCxnSpPr>
          <p:nvPr/>
        </p:nvCxnSpPr>
        <p:spPr>
          <a:xfrm flipV="1">
            <a:off x="2996685" y="2513856"/>
            <a:ext cx="95724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C2FA804-F896-A26A-BF25-D1DED453A5BA}"/>
              </a:ext>
            </a:extLst>
          </p:cNvPr>
          <p:cNvCxnSpPr>
            <a:cxnSpLocks/>
          </p:cNvCxnSpPr>
          <p:nvPr/>
        </p:nvCxnSpPr>
        <p:spPr>
          <a:xfrm flipH="1">
            <a:off x="2498683" y="2367783"/>
            <a:ext cx="43707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D90BBA7-6906-D288-ADF2-DB989696C13F}"/>
              </a:ext>
            </a:extLst>
          </p:cNvPr>
          <p:cNvCxnSpPr>
            <a:cxnSpLocks/>
          </p:cNvCxnSpPr>
          <p:nvPr/>
        </p:nvCxnSpPr>
        <p:spPr>
          <a:xfrm flipH="1">
            <a:off x="2498683" y="4070768"/>
            <a:ext cx="42894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886751C-8172-8E44-9426-D0984958F2F1}"/>
              </a:ext>
            </a:extLst>
          </p:cNvPr>
          <p:cNvSpPr txBox="1"/>
          <p:nvPr/>
        </p:nvSpPr>
        <p:spPr>
          <a:xfrm>
            <a:off x="890938" y="4470345"/>
            <a:ext cx="1090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data </a:t>
            </a:r>
            <a:r>
              <a:rPr lang="en-US" sz="2800" i="1" dirty="0">
                <a:latin typeface="Times" pitchFamily="2" charset="0"/>
              </a:rPr>
              <a:t>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A93314-989F-9732-8A7D-D0D9F7124BC8}"/>
              </a:ext>
            </a:extLst>
          </p:cNvPr>
          <p:cNvSpPr txBox="1"/>
          <p:nvPr/>
        </p:nvSpPr>
        <p:spPr>
          <a:xfrm>
            <a:off x="10718234" y="4470345"/>
            <a:ext cx="114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label </a:t>
            </a:r>
            <a:r>
              <a:rPr lang="en-US" sz="2800" i="1" dirty="0">
                <a:latin typeface="Times" pitchFamily="2" charset="0"/>
              </a:rPr>
              <a:t>y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1C3DDAD-8EFB-63C3-5F00-DF93D2FAA891}"/>
              </a:ext>
            </a:extLst>
          </p:cNvPr>
          <p:cNvCxnSpPr>
            <a:endCxn id="17" idx="0"/>
          </p:cNvCxnSpPr>
          <p:nvPr/>
        </p:nvCxnSpPr>
        <p:spPr>
          <a:xfrm>
            <a:off x="11292268" y="3452964"/>
            <a:ext cx="2" cy="1017381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ED3A2E-E5CF-8B33-D145-0986D8775B86}"/>
                  </a:ext>
                </a:extLst>
              </p:cNvPr>
              <p:cNvSpPr txBox="1"/>
              <p:nvPr/>
            </p:nvSpPr>
            <p:spPr>
              <a:xfrm>
                <a:off x="6082214" y="846192"/>
                <a:ext cx="1567673" cy="984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311</m:t>
                              </m:r>
                            </m:sub>
                          </m:sSub>
                        </m:den>
                      </m:f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ED3A2E-E5CF-8B33-D145-0986D8775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214" y="846192"/>
                <a:ext cx="1567673" cy="984244"/>
              </a:xfrm>
              <a:prstGeom prst="rect">
                <a:avLst/>
              </a:prstGeom>
              <a:blipFill>
                <a:blip r:embed="rId3"/>
                <a:stretch>
                  <a:fillRect l="-2419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A976F679-1F65-09BE-4602-94C846368C37}"/>
              </a:ext>
            </a:extLst>
          </p:cNvPr>
          <p:cNvGrpSpPr/>
          <p:nvPr/>
        </p:nvGrpSpPr>
        <p:grpSpPr>
          <a:xfrm>
            <a:off x="4285105" y="3979190"/>
            <a:ext cx="247473" cy="244213"/>
            <a:chOff x="4285105" y="3979190"/>
            <a:chExt cx="247473" cy="244213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2F873A4-2912-4BDE-F74E-F31CDF5E5FC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9693720-EF25-AA41-744B-29B12FF67D38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D803206-7D72-9D63-C5A3-C1727DAFFD86}"/>
              </a:ext>
            </a:extLst>
          </p:cNvPr>
          <p:cNvGrpSpPr/>
          <p:nvPr/>
        </p:nvGrpSpPr>
        <p:grpSpPr>
          <a:xfrm>
            <a:off x="4300348" y="2241952"/>
            <a:ext cx="247473" cy="244213"/>
            <a:chOff x="4285105" y="3979190"/>
            <a:chExt cx="247473" cy="2442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4FA0C84-EE47-6D30-8B86-2CA4FD9E136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BDEA069-20C3-951F-B528-E1B050325B3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B67142-00C0-6070-DD6E-03796EE81769}"/>
              </a:ext>
            </a:extLst>
          </p:cNvPr>
          <p:cNvGrpSpPr/>
          <p:nvPr/>
        </p:nvGrpSpPr>
        <p:grpSpPr>
          <a:xfrm>
            <a:off x="9393141" y="3105048"/>
            <a:ext cx="247473" cy="244213"/>
            <a:chOff x="4285105" y="3979190"/>
            <a:chExt cx="247473" cy="24421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DF30F28-65F1-3CE8-8822-2336C7ECBBEE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E33B73F-CBC4-1443-9363-CC95C4C78BE6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CC758F1-E48E-F360-E29F-B623B052CFC6}"/>
              </a:ext>
            </a:extLst>
          </p:cNvPr>
          <p:cNvGrpSpPr/>
          <p:nvPr/>
        </p:nvGrpSpPr>
        <p:grpSpPr>
          <a:xfrm>
            <a:off x="7378809" y="3961654"/>
            <a:ext cx="247473" cy="244213"/>
            <a:chOff x="4285105" y="3979190"/>
            <a:chExt cx="247473" cy="244213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C418024-C902-8586-FFAE-B86916353AA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F32895E7-E1C3-FFAA-7B13-0AD3CEAC32AA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FC5B6B8-5E59-B015-E30F-39183C29738D}"/>
              </a:ext>
            </a:extLst>
          </p:cNvPr>
          <p:cNvGrpSpPr/>
          <p:nvPr/>
        </p:nvGrpSpPr>
        <p:grpSpPr>
          <a:xfrm>
            <a:off x="5838203" y="3987399"/>
            <a:ext cx="247473" cy="244213"/>
            <a:chOff x="4285105" y="3979190"/>
            <a:chExt cx="247473" cy="244213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EE89A80-7C17-17DB-5E91-DBE1BD9CCD8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96CD2AD-CE52-674C-6A58-605C982E74F1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08953D5-684A-FDD7-1B91-1EBEA2DCF170}"/>
              </a:ext>
            </a:extLst>
          </p:cNvPr>
          <p:cNvGrpSpPr/>
          <p:nvPr/>
        </p:nvGrpSpPr>
        <p:grpSpPr>
          <a:xfrm>
            <a:off x="5870155" y="2241952"/>
            <a:ext cx="247473" cy="244213"/>
            <a:chOff x="4285105" y="3979190"/>
            <a:chExt cx="247473" cy="24421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4C17D83-3130-7BE6-BF2D-85480B6A7730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CFC596EF-095C-49A0-905E-B26598FD4AD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A267D1C-E73A-64DC-FCA8-FA748853FB8D}"/>
              </a:ext>
            </a:extLst>
          </p:cNvPr>
          <p:cNvGrpSpPr/>
          <p:nvPr/>
        </p:nvGrpSpPr>
        <p:grpSpPr>
          <a:xfrm>
            <a:off x="7388557" y="2241952"/>
            <a:ext cx="247473" cy="244213"/>
            <a:chOff x="4285105" y="3979190"/>
            <a:chExt cx="247473" cy="244213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FCB44F9-DC01-6237-7060-8E6C65557778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84F763E5-F6D6-4FD0-D13D-B30A937F9DC3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12A5C9F-0166-C6AC-5306-CBD004E72D14}"/>
                  </a:ext>
                </a:extLst>
              </p:cNvPr>
              <p:cNvSpPr txBox="1"/>
              <p:nvPr/>
            </p:nvSpPr>
            <p:spPr>
              <a:xfrm>
                <a:off x="6930240" y="1690668"/>
                <a:ext cx="7502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12A5C9F-0166-C6AC-5306-CBD004E72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0240" y="1690668"/>
                <a:ext cx="750205" cy="523220"/>
              </a:xfrm>
              <a:prstGeom prst="rect">
                <a:avLst/>
              </a:prstGeom>
              <a:blipFill>
                <a:blip r:embed="rId4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115698D-0506-E346-92DF-D323BB742CCD}"/>
                  </a:ext>
                </a:extLst>
              </p:cNvPr>
              <p:cNvSpPr txBox="1"/>
              <p:nvPr/>
            </p:nvSpPr>
            <p:spPr>
              <a:xfrm>
                <a:off x="7676803" y="1809199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115698D-0506-E346-92DF-D323BB742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6803" y="1809199"/>
                <a:ext cx="773097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15D5359-2503-A0F9-E3CA-B2EB67C7ABAF}"/>
                  </a:ext>
                </a:extLst>
              </p:cNvPr>
              <p:cNvSpPr txBox="1"/>
              <p:nvPr/>
            </p:nvSpPr>
            <p:spPr>
              <a:xfrm>
                <a:off x="8986652" y="2537141"/>
                <a:ext cx="5979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15D5359-2503-A0F9-E3CA-B2EB67C7AB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6652" y="2537141"/>
                <a:ext cx="597920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EB21927-C434-27F4-021F-B386418F075B}"/>
                  </a:ext>
                </a:extLst>
              </p:cNvPr>
              <p:cNvSpPr txBox="1"/>
              <p:nvPr/>
            </p:nvSpPr>
            <p:spPr>
              <a:xfrm>
                <a:off x="5850394" y="1690668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EB21927-C434-27F4-021F-B386418F0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394" y="1690668"/>
                <a:ext cx="773097" cy="523220"/>
              </a:xfrm>
              <a:prstGeom prst="rect">
                <a:avLst/>
              </a:prstGeom>
              <a:blipFill>
                <a:blip r:embed="rId7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818A1C3-DC3A-BF98-0845-228B1055D396}"/>
                  </a:ext>
                </a:extLst>
              </p:cNvPr>
              <p:cNvSpPr txBox="1"/>
              <p:nvPr/>
            </p:nvSpPr>
            <p:spPr>
              <a:xfrm>
                <a:off x="7119900" y="976615"/>
                <a:ext cx="2702676" cy="984244"/>
              </a:xfrm>
              <a:prstGeom prst="rect">
                <a:avLst/>
              </a:prstGeom>
              <a:noFill/>
            </p:spPr>
            <p:txBody>
              <a:bodyPr wrap="square" rtlCol="0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31</m:t>
                            </m:r>
                          </m:sub>
                        </m:sSub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311</m:t>
                            </m:r>
                          </m:sub>
                        </m:sSub>
                      </m:den>
                    </m:f>
                    <m:r>
                      <a:rPr lang="en-US" sz="2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311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818A1C3-DC3A-BF98-0845-228B1055D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900" y="976615"/>
                <a:ext cx="2702676" cy="98424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Oval 90">
            <a:extLst>
              <a:ext uri="{FF2B5EF4-FFF2-40B4-BE49-F238E27FC236}">
                <a16:creationId xmlns:a16="http://schemas.microsoft.com/office/drawing/2014/main" id="{E6B05850-A27C-90E8-6306-D9729706D8D2}"/>
              </a:ext>
            </a:extLst>
          </p:cNvPr>
          <p:cNvSpPr/>
          <p:nvPr/>
        </p:nvSpPr>
        <p:spPr>
          <a:xfrm>
            <a:off x="6949355" y="1791463"/>
            <a:ext cx="597571" cy="4698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FB0ED86B-4FDB-A873-C679-61B5BE8097FB}"/>
              </a:ext>
            </a:extLst>
          </p:cNvPr>
          <p:cNvSpPr/>
          <p:nvPr/>
        </p:nvSpPr>
        <p:spPr>
          <a:xfrm>
            <a:off x="7764565" y="963355"/>
            <a:ext cx="597571" cy="4698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E270B8DF-B79A-A543-A9B6-F052116BEF0A}"/>
                  </a:ext>
                </a:extLst>
              </p:cNvPr>
              <p:cNvSpPr txBox="1"/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E270B8DF-B79A-A543-A9B6-F052116BE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blipFill>
                <a:blip r:embed="rId9"/>
                <a:stretch>
                  <a:fillRect l="-559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35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 animBg="1"/>
      <p:bldP spid="9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1BD55-48EA-3B09-88D4-97814749E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chain rule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DFF0AB1-7BC6-01E5-0195-31608A87E7B0}"/>
              </a:ext>
            </a:extLst>
          </p:cNvPr>
          <p:cNvSpPr/>
          <p:nvPr/>
        </p:nvSpPr>
        <p:spPr>
          <a:xfrm>
            <a:off x="8842664" y="3030025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E6E1A1F-8733-EFF8-7599-644BD9CF56F5}"/>
              </a:ext>
            </a:extLst>
          </p:cNvPr>
          <p:cNvCxnSpPr>
            <a:cxnSpLocks/>
            <a:stCxn id="4" idx="6"/>
            <a:endCxn id="21" idx="1"/>
          </p:cNvCxnSpPr>
          <p:nvPr/>
        </p:nvCxnSpPr>
        <p:spPr>
          <a:xfrm flipV="1">
            <a:off x="9241639" y="3225220"/>
            <a:ext cx="908084" cy="4293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00DB2D0-1FDA-188D-6194-0EA0B44974A9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7629797" y="2431228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80A35F-C60C-D027-DB31-0DA03480D7D7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7629797" y="3370571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DFFF1C9-E0DE-ACAC-481C-DE895D5F7FCA}"/>
              </a:ext>
            </a:extLst>
          </p:cNvPr>
          <p:cNvSpPr txBox="1"/>
          <p:nvPr/>
        </p:nvSpPr>
        <p:spPr>
          <a:xfrm>
            <a:off x="10149723" y="2963610"/>
            <a:ext cx="1946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prediction </a:t>
            </a:r>
            <a:r>
              <a:rPr lang="en-US" sz="2800" i="1" dirty="0">
                <a:latin typeface="Times" pitchFamily="2" charset="0"/>
              </a:rPr>
              <a:t>p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2CAE56E-AC1D-A29A-305B-BFCBAE02E5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205" y="1942096"/>
            <a:ext cx="2330478" cy="238570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964FDF1-A3A2-F8BD-1129-D9D9A3E638BC}"/>
              </a:ext>
            </a:extLst>
          </p:cNvPr>
          <p:cNvSpPr/>
          <p:nvPr/>
        </p:nvSpPr>
        <p:spPr>
          <a:xfrm>
            <a:off x="699381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CD55AE-8763-2B10-AE3D-A0BBFFC7FBBB}"/>
              </a:ext>
            </a:extLst>
          </p:cNvPr>
          <p:cNvCxnSpPr>
            <a:cxnSpLocks/>
          </p:cNvCxnSpPr>
          <p:nvPr/>
        </p:nvCxnSpPr>
        <p:spPr>
          <a:xfrm>
            <a:off x="609600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C08E12-ADDA-9016-8604-4E5EAA5D581E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6096000" y="4106314"/>
            <a:ext cx="868604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7F6E44A1-7167-C0D6-8FE3-5B8660941398}"/>
              </a:ext>
            </a:extLst>
          </p:cNvPr>
          <p:cNvSpPr/>
          <p:nvPr/>
        </p:nvSpPr>
        <p:spPr>
          <a:xfrm>
            <a:off x="6964604" y="39068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627F974-1995-F99F-FEC9-0721FF8C7A86}"/>
              </a:ext>
            </a:extLst>
          </p:cNvPr>
          <p:cNvCxnSpPr>
            <a:cxnSpLocks/>
            <a:endCxn id="3" idx="3"/>
          </p:cNvCxnSpPr>
          <p:nvPr/>
        </p:nvCxnSpPr>
        <p:spPr>
          <a:xfrm flipV="1">
            <a:off x="6085676" y="2518872"/>
            <a:ext cx="966572" cy="1590634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DCF8353-C859-7130-2B95-6755DD4142BC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113929" y="2372799"/>
            <a:ext cx="909104" cy="159245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BAAFE3A6-5AE2-7C35-11BF-58C7C9E07B95}"/>
              </a:ext>
            </a:extLst>
          </p:cNvPr>
          <p:cNvSpPr/>
          <p:nvPr/>
        </p:nvSpPr>
        <p:spPr>
          <a:xfrm>
            <a:off x="545932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5D604BD-5012-1E93-7CFB-998C769267A7}"/>
              </a:ext>
            </a:extLst>
          </p:cNvPr>
          <p:cNvCxnSpPr>
            <a:cxnSpLocks/>
          </p:cNvCxnSpPr>
          <p:nvPr/>
        </p:nvCxnSpPr>
        <p:spPr>
          <a:xfrm>
            <a:off x="456151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9EA23CF3-F6C3-F24E-7725-D77CE22F0985}"/>
              </a:ext>
            </a:extLst>
          </p:cNvPr>
          <p:cNvSpPr/>
          <p:nvPr/>
        </p:nvSpPr>
        <p:spPr>
          <a:xfrm>
            <a:off x="5431076" y="3915033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78980B8-1749-159D-170B-B42CE1FB48F2}"/>
              </a:ext>
            </a:extLst>
          </p:cNvPr>
          <p:cNvCxnSpPr>
            <a:cxnSpLocks/>
          </p:cNvCxnSpPr>
          <p:nvPr/>
        </p:nvCxnSpPr>
        <p:spPr>
          <a:xfrm>
            <a:off x="4533257" y="4109506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1BBB516-125C-E506-9F21-9D57EDA9343F}"/>
              </a:ext>
            </a:extLst>
          </p:cNvPr>
          <p:cNvCxnSpPr>
            <a:cxnSpLocks/>
            <a:stCxn id="65" idx="3"/>
            <a:endCxn id="44" idx="3"/>
          </p:cNvCxnSpPr>
          <p:nvPr/>
        </p:nvCxnSpPr>
        <p:spPr>
          <a:xfrm flipV="1">
            <a:off x="4532578" y="2518872"/>
            <a:ext cx="985180" cy="1582425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923571F-394F-CA5F-F29C-B66D3E05F72E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4550098" y="2367783"/>
            <a:ext cx="939407" cy="1605679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733217F5-73EA-80BA-1C72-83C8572E63A3}"/>
              </a:ext>
            </a:extLst>
          </p:cNvPr>
          <p:cNvSpPr/>
          <p:nvPr/>
        </p:nvSpPr>
        <p:spPr>
          <a:xfrm>
            <a:off x="3895498" y="2173310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4A7DA00-38B6-38E4-D774-AD21D0BB9134}"/>
              </a:ext>
            </a:extLst>
          </p:cNvPr>
          <p:cNvCxnSpPr>
            <a:cxnSpLocks/>
          </p:cNvCxnSpPr>
          <p:nvPr/>
        </p:nvCxnSpPr>
        <p:spPr>
          <a:xfrm>
            <a:off x="2997679" y="2367783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0151625C-199E-BABA-041C-8975BB2089CE}"/>
              </a:ext>
            </a:extLst>
          </p:cNvPr>
          <p:cNvSpPr/>
          <p:nvPr/>
        </p:nvSpPr>
        <p:spPr>
          <a:xfrm>
            <a:off x="3877978" y="3906824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DAF7C07-BF85-DF97-DC98-FDAB1C466CE3}"/>
              </a:ext>
            </a:extLst>
          </p:cNvPr>
          <p:cNvCxnSpPr>
            <a:cxnSpLocks/>
          </p:cNvCxnSpPr>
          <p:nvPr/>
        </p:nvCxnSpPr>
        <p:spPr>
          <a:xfrm>
            <a:off x="2980159" y="4101297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07384F8-887E-83A4-0ADA-EF4F6F330DED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3022935" y="2377813"/>
            <a:ext cx="91347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015105C-8DA5-3D3A-E0C6-99B93206BDE9}"/>
              </a:ext>
            </a:extLst>
          </p:cNvPr>
          <p:cNvCxnSpPr>
            <a:cxnSpLocks/>
            <a:endCxn id="50" idx="3"/>
          </p:cNvCxnSpPr>
          <p:nvPr/>
        </p:nvCxnSpPr>
        <p:spPr>
          <a:xfrm flipV="1">
            <a:off x="2996685" y="2513856"/>
            <a:ext cx="95724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C2FA804-F896-A26A-BF25-D1DED453A5BA}"/>
              </a:ext>
            </a:extLst>
          </p:cNvPr>
          <p:cNvCxnSpPr>
            <a:cxnSpLocks/>
          </p:cNvCxnSpPr>
          <p:nvPr/>
        </p:nvCxnSpPr>
        <p:spPr>
          <a:xfrm flipH="1">
            <a:off x="2498683" y="2367783"/>
            <a:ext cx="43707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D90BBA7-6906-D288-ADF2-DB989696C13F}"/>
              </a:ext>
            </a:extLst>
          </p:cNvPr>
          <p:cNvCxnSpPr>
            <a:cxnSpLocks/>
          </p:cNvCxnSpPr>
          <p:nvPr/>
        </p:nvCxnSpPr>
        <p:spPr>
          <a:xfrm flipH="1">
            <a:off x="2498683" y="4070768"/>
            <a:ext cx="42894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886751C-8172-8E44-9426-D0984958F2F1}"/>
              </a:ext>
            </a:extLst>
          </p:cNvPr>
          <p:cNvSpPr txBox="1"/>
          <p:nvPr/>
        </p:nvSpPr>
        <p:spPr>
          <a:xfrm>
            <a:off x="890938" y="4470345"/>
            <a:ext cx="1090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data </a:t>
            </a:r>
            <a:r>
              <a:rPr lang="en-US" sz="2800" i="1" dirty="0">
                <a:latin typeface="Times" pitchFamily="2" charset="0"/>
              </a:rPr>
              <a:t>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A93314-989F-9732-8A7D-D0D9F7124BC8}"/>
              </a:ext>
            </a:extLst>
          </p:cNvPr>
          <p:cNvSpPr txBox="1"/>
          <p:nvPr/>
        </p:nvSpPr>
        <p:spPr>
          <a:xfrm>
            <a:off x="10718234" y="4470345"/>
            <a:ext cx="114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label </a:t>
            </a:r>
            <a:r>
              <a:rPr lang="en-US" sz="2800" i="1" dirty="0">
                <a:latin typeface="Times" pitchFamily="2" charset="0"/>
              </a:rPr>
              <a:t>y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1C3DDAD-8EFB-63C3-5F00-DF93D2FAA891}"/>
              </a:ext>
            </a:extLst>
          </p:cNvPr>
          <p:cNvCxnSpPr>
            <a:endCxn id="17" idx="0"/>
          </p:cNvCxnSpPr>
          <p:nvPr/>
        </p:nvCxnSpPr>
        <p:spPr>
          <a:xfrm>
            <a:off x="11292268" y="3452964"/>
            <a:ext cx="2" cy="1017381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ED3A2E-E5CF-8B33-D145-0986D8775B86}"/>
                  </a:ext>
                </a:extLst>
              </p:cNvPr>
              <p:cNvSpPr txBox="1"/>
              <p:nvPr/>
            </p:nvSpPr>
            <p:spPr>
              <a:xfrm>
                <a:off x="6082214" y="846192"/>
                <a:ext cx="1567673" cy="984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311</m:t>
                              </m:r>
                            </m:sub>
                          </m:sSub>
                        </m:den>
                      </m:f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ED3A2E-E5CF-8B33-D145-0986D8775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214" y="846192"/>
                <a:ext cx="1567673" cy="984244"/>
              </a:xfrm>
              <a:prstGeom prst="rect">
                <a:avLst/>
              </a:prstGeom>
              <a:blipFill>
                <a:blip r:embed="rId3"/>
                <a:stretch>
                  <a:fillRect l="-2419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A976F679-1F65-09BE-4602-94C846368C37}"/>
              </a:ext>
            </a:extLst>
          </p:cNvPr>
          <p:cNvGrpSpPr/>
          <p:nvPr/>
        </p:nvGrpSpPr>
        <p:grpSpPr>
          <a:xfrm>
            <a:off x="4285105" y="3979190"/>
            <a:ext cx="247473" cy="244213"/>
            <a:chOff x="4285105" y="3979190"/>
            <a:chExt cx="247473" cy="244213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2F873A4-2912-4BDE-F74E-F31CDF5E5FC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9693720-EF25-AA41-744B-29B12FF67D38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D803206-7D72-9D63-C5A3-C1727DAFFD86}"/>
              </a:ext>
            </a:extLst>
          </p:cNvPr>
          <p:cNvGrpSpPr/>
          <p:nvPr/>
        </p:nvGrpSpPr>
        <p:grpSpPr>
          <a:xfrm>
            <a:off x="4300348" y="2241952"/>
            <a:ext cx="247473" cy="244213"/>
            <a:chOff x="4285105" y="3979190"/>
            <a:chExt cx="247473" cy="2442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4FA0C84-EE47-6D30-8B86-2CA4FD9E136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BDEA069-20C3-951F-B528-E1B050325B3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B67142-00C0-6070-DD6E-03796EE81769}"/>
              </a:ext>
            </a:extLst>
          </p:cNvPr>
          <p:cNvGrpSpPr/>
          <p:nvPr/>
        </p:nvGrpSpPr>
        <p:grpSpPr>
          <a:xfrm>
            <a:off x="9393141" y="3105048"/>
            <a:ext cx="247473" cy="244213"/>
            <a:chOff x="4285105" y="3979190"/>
            <a:chExt cx="247473" cy="24421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DF30F28-65F1-3CE8-8822-2336C7ECBBEE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E33B73F-CBC4-1443-9363-CC95C4C78BE6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CC758F1-E48E-F360-E29F-B623B052CFC6}"/>
              </a:ext>
            </a:extLst>
          </p:cNvPr>
          <p:cNvGrpSpPr/>
          <p:nvPr/>
        </p:nvGrpSpPr>
        <p:grpSpPr>
          <a:xfrm>
            <a:off x="7378809" y="3961654"/>
            <a:ext cx="247473" cy="244213"/>
            <a:chOff x="4285105" y="3979190"/>
            <a:chExt cx="247473" cy="244213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C418024-C902-8586-FFAE-B86916353AA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F32895E7-E1C3-FFAA-7B13-0AD3CEAC32AA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FC5B6B8-5E59-B015-E30F-39183C29738D}"/>
              </a:ext>
            </a:extLst>
          </p:cNvPr>
          <p:cNvGrpSpPr/>
          <p:nvPr/>
        </p:nvGrpSpPr>
        <p:grpSpPr>
          <a:xfrm>
            <a:off x="5838203" y="3987399"/>
            <a:ext cx="247473" cy="244213"/>
            <a:chOff x="4285105" y="3979190"/>
            <a:chExt cx="247473" cy="244213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EE89A80-7C17-17DB-5E91-DBE1BD9CCD8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96CD2AD-CE52-674C-6A58-605C982E74F1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08953D5-684A-FDD7-1B91-1EBEA2DCF170}"/>
              </a:ext>
            </a:extLst>
          </p:cNvPr>
          <p:cNvGrpSpPr/>
          <p:nvPr/>
        </p:nvGrpSpPr>
        <p:grpSpPr>
          <a:xfrm>
            <a:off x="5870155" y="2241952"/>
            <a:ext cx="247473" cy="244213"/>
            <a:chOff x="4285105" y="3979190"/>
            <a:chExt cx="247473" cy="24421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4C17D83-3130-7BE6-BF2D-85480B6A7730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CFC596EF-095C-49A0-905E-B26598FD4AD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A267D1C-E73A-64DC-FCA8-FA748853FB8D}"/>
              </a:ext>
            </a:extLst>
          </p:cNvPr>
          <p:cNvGrpSpPr/>
          <p:nvPr/>
        </p:nvGrpSpPr>
        <p:grpSpPr>
          <a:xfrm>
            <a:off x="7388557" y="2241952"/>
            <a:ext cx="247473" cy="244213"/>
            <a:chOff x="4285105" y="3979190"/>
            <a:chExt cx="247473" cy="244213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FCB44F9-DC01-6237-7060-8E6C65557778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84F763E5-F6D6-4FD0-D13D-B30A937F9DC3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12A5C9F-0166-C6AC-5306-CBD004E72D14}"/>
                  </a:ext>
                </a:extLst>
              </p:cNvPr>
              <p:cNvSpPr txBox="1"/>
              <p:nvPr/>
            </p:nvSpPr>
            <p:spPr>
              <a:xfrm>
                <a:off x="6930240" y="1690668"/>
                <a:ext cx="7502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12A5C9F-0166-C6AC-5306-CBD004E72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0240" y="1690668"/>
                <a:ext cx="750205" cy="523220"/>
              </a:xfrm>
              <a:prstGeom prst="rect">
                <a:avLst/>
              </a:prstGeom>
              <a:blipFill>
                <a:blip r:embed="rId4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115698D-0506-E346-92DF-D323BB742CCD}"/>
                  </a:ext>
                </a:extLst>
              </p:cNvPr>
              <p:cNvSpPr txBox="1"/>
              <p:nvPr/>
            </p:nvSpPr>
            <p:spPr>
              <a:xfrm>
                <a:off x="7676803" y="1809199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115698D-0506-E346-92DF-D323BB742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6803" y="1809199"/>
                <a:ext cx="773097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15D5359-2503-A0F9-E3CA-B2EB67C7ABAF}"/>
                  </a:ext>
                </a:extLst>
              </p:cNvPr>
              <p:cNvSpPr txBox="1"/>
              <p:nvPr/>
            </p:nvSpPr>
            <p:spPr>
              <a:xfrm>
                <a:off x="8986652" y="2537141"/>
                <a:ext cx="5979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15D5359-2503-A0F9-E3CA-B2EB67C7AB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6652" y="2537141"/>
                <a:ext cx="597920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EB21927-C434-27F4-021F-B386418F075B}"/>
                  </a:ext>
                </a:extLst>
              </p:cNvPr>
              <p:cNvSpPr txBox="1"/>
              <p:nvPr/>
            </p:nvSpPr>
            <p:spPr>
              <a:xfrm>
                <a:off x="5850394" y="1690668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EB21927-C434-27F4-021F-B386418F0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394" y="1690668"/>
                <a:ext cx="773097" cy="523220"/>
              </a:xfrm>
              <a:prstGeom prst="rect">
                <a:avLst/>
              </a:prstGeom>
              <a:blipFill>
                <a:blip r:embed="rId7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818A1C3-DC3A-BF98-0845-228B1055D396}"/>
                  </a:ext>
                </a:extLst>
              </p:cNvPr>
              <p:cNvSpPr txBox="1"/>
              <p:nvPr/>
            </p:nvSpPr>
            <p:spPr>
              <a:xfrm>
                <a:off x="6879497" y="975198"/>
                <a:ext cx="5124424" cy="778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31</m:t>
                            </m:r>
                          </m:sub>
                        </m:sSub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311</m:t>
                            </m:r>
                          </m:sub>
                        </m:sSub>
                      </m:den>
                    </m:f>
                    <m:r>
                      <a:rPr lang="en-US" sz="2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31</m:t>
                            </m:r>
                          </m:sub>
                        </m:sSub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31</m:t>
                            </m:r>
                          </m:sub>
                        </m:sSub>
                      </m:den>
                    </m:f>
                    <m:r>
                      <a:rPr lang="en-US" sz="2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31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US" sz="2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818A1C3-DC3A-BF98-0845-228B1055D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497" y="975198"/>
                <a:ext cx="5124424" cy="778868"/>
              </a:xfrm>
              <a:prstGeom prst="rect">
                <a:avLst/>
              </a:prstGeom>
              <a:blipFill>
                <a:blip r:embed="rId8"/>
                <a:stretch>
                  <a:fillRect b="-3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0C286A97-0D9B-5064-0072-7E0015B0A9D8}"/>
              </a:ext>
            </a:extLst>
          </p:cNvPr>
          <p:cNvSpPr/>
          <p:nvPr/>
        </p:nvSpPr>
        <p:spPr>
          <a:xfrm>
            <a:off x="6949355" y="1791463"/>
            <a:ext cx="597571" cy="4698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B3DC044-6BC8-BF1C-41EA-1C64FB1D3803}"/>
              </a:ext>
            </a:extLst>
          </p:cNvPr>
          <p:cNvSpPr/>
          <p:nvPr/>
        </p:nvSpPr>
        <p:spPr>
          <a:xfrm>
            <a:off x="7721218" y="1902940"/>
            <a:ext cx="597571" cy="4698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9CCD209-2BD7-EC6C-CFF2-9AAA72DC6010}"/>
              </a:ext>
            </a:extLst>
          </p:cNvPr>
          <p:cNvSpPr/>
          <p:nvPr/>
        </p:nvSpPr>
        <p:spPr>
          <a:xfrm>
            <a:off x="8917729" y="2606225"/>
            <a:ext cx="597571" cy="4698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CCC2999-1BA3-E61C-9CA4-B169533C25DA}"/>
              </a:ext>
            </a:extLst>
          </p:cNvPr>
          <p:cNvSpPr/>
          <p:nvPr/>
        </p:nvSpPr>
        <p:spPr>
          <a:xfrm>
            <a:off x="11559791" y="3016973"/>
            <a:ext cx="597571" cy="4698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12ED1B09-4237-E290-F56C-56C97F9E9FE8}"/>
              </a:ext>
            </a:extLst>
          </p:cNvPr>
          <p:cNvSpPr/>
          <p:nvPr/>
        </p:nvSpPr>
        <p:spPr>
          <a:xfrm>
            <a:off x="7080492" y="1730558"/>
            <a:ext cx="4575972" cy="1342678"/>
          </a:xfrm>
          <a:custGeom>
            <a:avLst/>
            <a:gdLst>
              <a:gd name="connsiteX0" fmla="*/ 0 w 7635240"/>
              <a:gd name="connsiteY0" fmla="*/ 354853 h 1878920"/>
              <a:gd name="connsiteX1" fmla="*/ 3566160 w 7635240"/>
              <a:gd name="connsiteY1" fmla="*/ 80533 h 1878920"/>
              <a:gd name="connsiteX2" fmla="*/ 5440680 w 7635240"/>
              <a:gd name="connsiteY2" fmla="*/ 1619773 h 1878920"/>
              <a:gd name="connsiteX3" fmla="*/ 7635240 w 7635240"/>
              <a:gd name="connsiteY3" fmla="*/ 1863613 h 1878920"/>
              <a:gd name="connsiteX0" fmla="*/ 0 w 7635240"/>
              <a:gd name="connsiteY0" fmla="*/ 113177 h 1637244"/>
              <a:gd name="connsiteX1" fmla="*/ 2809645 w 7635240"/>
              <a:gd name="connsiteY1" fmla="*/ 273183 h 1637244"/>
              <a:gd name="connsiteX2" fmla="*/ 5440680 w 7635240"/>
              <a:gd name="connsiteY2" fmla="*/ 1378097 h 1637244"/>
              <a:gd name="connsiteX3" fmla="*/ 7635240 w 7635240"/>
              <a:gd name="connsiteY3" fmla="*/ 1621937 h 1637244"/>
              <a:gd name="connsiteX0" fmla="*/ 0 w 7635240"/>
              <a:gd name="connsiteY0" fmla="*/ 151928 h 1675995"/>
              <a:gd name="connsiteX1" fmla="*/ 2412475 w 7635240"/>
              <a:gd name="connsiteY1" fmla="*/ 193481 h 1675995"/>
              <a:gd name="connsiteX2" fmla="*/ 5440680 w 7635240"/>
              <a:gd name="connsiteY2" fmla="*/ 1416848 h 1675995"/>
              <a:gd name="connsiteX3" fmla="*/ 7635240 w 7635240"/>
              <a:gd name="connsiteY3" fmla="*/ 1660688 h 1675995"/>
              <a:gd name="connsiteX0" fmla="*/ 0 w 7635240"/>
              <a:gd name="connsiteY0" fmla="*/ 121573 h 1645640"/>
              <a:gd name="connsiteX1" fmla="*/ 2412474 w 7635240"/>
              <a:gd name="connsiteY1" fmla="*/ 250869 h 1645640"/>
              <a:gd name="connsiteX2" fmla="*/ 5440680 w 7635240"/>
              <a:gd name="connsiteY2" fmla="*/ 1386493 h 1645640"/>
              <a:gd name="connsiteX3" fmla="*/ 7635240 w 7635240"/>
              <a:gd name="connsiteY3" fmla="*/ 1630333 h 1645640"/>
              <a:gd name="connsiteX0" fmla="*/ 0 w 7635240"/>
              <a:gd name="connsiteY0" fmla="*/ 151925 h 1675992"/>
              <a:gd name="connsiteX1" fmla="*/ 2412474 w 7635240"/>
              <a:gd name="connsiteY1" fmla="*/ 281221 h 1675992"/>
              <a:gd name="connsiteX2" fmla="*/ 5440680 w 7635240"/>
              <a:gd name="connsiteY2" fmla="*/ 1416845 h 1675992"/>
              <a:gd name="connsiteX3" fmla="*/ 7635240 w 7635240"/>
              <a:gd name="connsiteY3" fmla="*/ 1660685 h 1675992"/>
              <a:gd name="connsiteX0" fmla="*/ 0 w 7635240"/>
              <a:gd name="connsiteY0" fmla="*/ 121572 h 1645639"/>
              <a:gd name="connsiteX1" fmla="*/ 2412474 w 7635240"/>
              <a:gd name="connsiteY1" fmla="*/ 250868 h 1645639"/>
              <a:gd name="connsiteX2" fmla="*/ 4585440 w 7635240"/>
              <a:gd name="connsiteY2" fmla="*/ 1386492 h 1645639"/>
              <a:gd name="connsiteX3" fmla="*/ 7635240 w 7635240"/>
              <a:gd name="connsiteY3" fmla="*/ 1630332 h 1645639"/>
              <a:gd name="connsiteX0" fmla="*/ 0 w 7635240"/>
              <a:gd name="connsiteY0" fmla="*/ 122586 h 1652461"/>
              <a:gd name="connsiteX1" fmla="*/ 2412474 w 7635240"/>
              <a:gd name="connsiteY1" fmla="*/ 251882 h 1652461"/>
              <a:gd name="connsiteX2" fmla="*/ 4205334 w 7635240"/>
              <a:gd name="connsiteY2" fmla="*/ 1412259 h 1652461"/>
              <a:gd name="connsiteX3" fmla="*/ 7635240 w 7635240"/>
              <a:gd name="connsiteY3" fmla="*/ 1631346 h 1652461"/>
              <a:gd name="connsiteX0" fmla="*/ 0 w 7635240"/>
              <a:gd name="connsiteY0" fmla="*/ 147856 h 1677729"/>
              <a:gd name="connsiteX1" fmla="*/ 2127395 w 7635240"/>
              <a:gd name="connsiteY1" fmla="*/ 202893 h 1677729"/>
              <a:gd name="connsiteX2" fmla="*/ 4205334 w 7635240"/>
              <a:gd name="connsiteY2" fmla="*/ 1437529 h 1677729"/>
              <a:gd name="connsiteX3" fmla="*/ 7635240 w 7635240"/>
              <a:gd name="connsiteY3" fmla="*/ 1656616 h 1677729"/>
              <a:gd name="connsiteX0" fmla="*/ 0 w 7635240"/>
              <a:gd name="connsiteY0" fmla="*/ 194301 h 1724176"/>
              <a:gd name="connsiteX1" fmla="*/ 1905666 w 7635240"/>
              <a:gd name="connsiteY1" fmla="*/ 150325 h 1724176"/>
              <a:gd name="connsiteX2" fmla="*/ 4205334 w 7635240"/>
              <a:gd name="connsiteY2" fmla="*/ 1483974 h 1724176"/>
              <a:gd name="connsiteX3" fmla="*/ 7635240 w 7635240"/>
              <a:gd name="connsiteY3" fmla="*/ 1703061 h 1724176"/>
              <a:gd name="connsiteX0" fmla="*/ 0 w 7635240"/>
              <a:gd name="connsiteY0" fmla="*/ 223445 h 1753318"/>
              <a:gd name="connsiteX1" fmla="*/ 1842315 w 7635240"/>
              <a:gd name="connsiteY1" fmla="*/ 129963 h 1753318"/>
              <a:gd name="connsiteX2" fmla="*/ 4205334 w 7635240"/>
              <a:gd name="connsiteY2" fmla="*/ 1513118 h 1753318"/>
              <a:gd name="connsiteX3" fmla="*/ 7635240 w 7635240"/>
              <a:gd name="connsiteY3" fmla="*/ 1732205 h 1753318"/>
              <a:gd name="connsiteX0" fmla="*/ 0 w 7635240"/>
              <a:gd name="connsiteY0" fmla="*/ 223445 h 1753319"/>
              <a:gd name="connsiteX1" fmla="*/ 1842315 w 7635240"/>
              <a:gd name="connsiteY1" fmla="*/ 129963 h 1753319"/>
              <a:gd name="connsiteX2" fmla="*/ 4205334 w 7635240"/>
              <a:gd name="connsiteY2" fmla="*/ 1513118 h 1753319"/>
              <a:gd name="connsiteX3" fmla="*/ 7635240 w 7635240"/>
              <a:gd name="connsiteY3" fmla="*/ 1732205 h 1753319"/>
              <a:gd name="connsiteX0" fmla="*/ 0 w 7635240"/>
              <a:gd name="connsiteY0" fmla="*/ 223445 h 1753319"/>
              <a:gd name="connsiteX1" fmla="*/ 1842315 w 7635240"/>
              <a:gd name="connsiteY1" fmla="*/ 129963 h 1753319"/>
              <a:gd name="connsiteX2" fmla="*/ 4205334 w 7635240"/>
              <a:gd name="connsiteY2" fmla="*/ 1513118 h 1753319"/>
              <a:gd name="connsiteX3" fmla="*/ 7635240 w 7635240"/>
              <a:gd name="connsiteY3" fmla="*/ 1732205 h 1753319"/>
              <a:gd name="connsiteX0" fmla="*/ 0 w 8559822"/>
              <a:gd name="connsiteY0" fmla="*/ 95130 h 2022388"/>
              <a:gd name="connsiteX1" fmla="*/ 2766897 w 8559822"/>
              <a:gd name="connsiteY1" fmla="*/ 399032 h 2022388"/>
              <a:gd name="connsiteX2" fmla="*/ 5129916 w 8559822"/>
              <a:gd name="connsiteY2" fmla="*/ 1782187 h 2022388"/>
              <a:gd name="connsiteX3" fmla="*/ 8559822 w 8559822"/>
              <a:gd name="connsiteY3" fmla="*/ 2001274 h 2022388"/>
              <a:gd name="connsiteX0" fmla="*/ 0 w 8559822"/>
              <a:gd name="connsiteY0" fmla="*/ 48672 h 1975930"/>
              <a:gd name="connsiteX1" fmla="*/ 2766897 w 8559822"/>
              <a:gd name="connsiteY1" fmla="*/ 352574 h 1975930"/>
              <a:gd name="connsiteX2" fmla="*/ 5129916 w 8559822"/>
              <a:gd name="connsiteY2" fmla="*/ 1735729 h 1975930"/>
              <a:gd name="connsiteX3" fmla="*/ 8559822 w 8559822"/>
              <a:gd name="connsiteY3" fmla="*/ 1954816 h 1975930"/>
              <a:gd name="connsiteX0" fmla="*/ 0 w 8559822"/>
              <a:gd name="connsiteY0" fmla="*/ 30368 h 1957626"/>
              <a:gd name="connsiteX1" fmla="*/ 2905584 w 8559822"/>
              <a:gd name="connsiteY1" fmla="*/ 514900 h 1957626"/>
              <a:gd name="connsiteX2" fmla="*/ 5129916 w 8559822"/>
              <a:gd name="connsiteY2" fmla="*/ 1717425 h 1957626"/>
              <a:gd name="connsiteX3" fmla="*/ 8559822 w 8559822"/>
              <a:gd name="connsiteY3" fmla="*/ 1936512 h 1957626"/>
              <a:gd name="connsiteX0" fmla="*/ 0 w 8559822"/>
              <a:gd name="connsiteY0" fmla="*/ 35449 h 1962707"/>
              <a:gd name="connsiteX1" fmla="*/ 2905584 w 8559822"/>
              <a:gd name="connsiteY1" fmla="*/ 519981 h 1962707"/>
              <a:gd name="connsiteX2" fmla="*/ 5129916 w 8559822"/>
              <a:gd name="connsiteY2" fmla="*/ 1722506 h 1962707"/>
              <a:gd name="connsiteX3" fmla="*/ 8559822 w 8559822"/>
              <a:gd name="connsiteY3" fmla="*/ 1941593 h 196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59822" h="1962707">
                <a:moveTo>
                  <a:pt x="0" y="35449"/>
                </a:moveTo>
                <a:cubicBezTo>
                  <a:pt x="1071148" y="-98743"/>
                  <a:pt x="2050598" y="166553"/>
                  <a:pt x="2905584" y="519981"/>
                </a:cubicBezTo>
                <a:cubicBezTo>
                  <a:pt x="3760570" y="873409"/>
                  <a:pt x="4451736" y="1425326"/>
                  <a:pt x="5129916" y="1722506"/>
                </a:cubicBezTo>
                <a:cubicBezTo>
                  <a:pt x="5808096" y="2019686"/>
                  <a:pt x="7801632" y="1968263"/>
                  <a:pt x="8559822" y="1941593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95C9C6-8785-AF3E-2760-306CC7F2A3E1}"/>
                  </a:ext>
                </a:extLst>
              </p:cNvPr>
              <p:cNvSpPr txBox="1"/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95C9C6-8785-AF3E-2760-306CC7F2A3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blipFill>
                <a:blip r:embed="rId9"/>
                <a:stretch>
                  <a:fillRect l="-559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129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1BD55-48EA-3B09-88D4-97814749E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 me figure out the individual derivatives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DFF0AB1-7BC6-01E5-0195-31608A87E7B0}"/>
              </a:ext>
            </a:extLst>
          </p:cNvPr>
          <p:cNvSpPr/>
          <p:nvPr/>
        </p:nvSpPr>
        <p:spPr>
          <a:xfrm>
            <a:off x="8842664" y="3030025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E6E1A1F-8733-EFF8-7599-644BD9CF56F5}"/>
              </a:ext>
            </a:extLst>
          </p:cNvPr>
          <p:cNvCxnSpPr>
            <a:cxnSpLocks/>
            <a:stCxn id="4" idx="6"/>
            <a:endCxn id="21" idx="1"/>
          </p:cNvCxnSpPr>
          <p:nvPr/>
        </p:nvCxnSpPr>
        <p:spPr>
          <a:xfrm flipV="1">
            <a:off x="9241639" y="3225220"/>
            <a:ext cx="908084" cy="4293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00DB2D0-1FDA-188D-6194-0EA0B44974A9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7629797" y="2431228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80A35F-C60C-D027-DB31-0DA03480D7D7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7629797" y="3370571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DFFF1C9-E0DE-ACAC-481C-DE895D5F7FCA}"/>
              </a:ext>
            </a:extLst>
          </p:cNvPr>
          <p:cNvSpPr txBox="1"/>
          <p:nvPr/>
        </p:nvSpPr>
        <p:spPr>
          <a:xfrm>
            <a:off x="10149723" y="2963610"/>
            <a:ext cx="1946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prediction </a:t>
            </a:r>
            <a:r>
              <a:rPr lang="en-US" sz="2800" i="1" dirty="0">
                <a:latin typeface="Times" pitchFamily="2" charset="0"/>
              </a:rPr>
              <a:t>p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2CAE56E-AC1D-A29A-305B-BFCBAE02E5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205" y="1942096"/>
            <a:ext cx="2330478" cy="238570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964FDF1-A3A2-F8BD-1129-D9D9A3E638BC}"/>
              </a:ext>
            </a:extLst>
          </p:cNvPr>
          <p:cNvSpPr/>
          <p:nvPr/>
        </p:nvSpPr>
        <p:spPr>
          <a:xfrm>
            <a:off x="699381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CD55AE-8763-2B10-AE3D-A0BBFFC7FBBB}"/>
              </a:ext>
            </a:extLst>
          </p:cNvPr>
          <p:cNvCxnSpPr>
            <a:cxnSpLocks/>
          </p:cNvCxnSpPr>
          <p:nvPr/>
        </p:nvCxnSpPr>
        <p:spPr>
          <a:xfrm>
            <a:off x="609600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C08E12-ADDA-9016-8604-4E5EAA5D581E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6096000" y="4106314"/>
            <a:ext cx="868604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7F6E44A1-7167-C0D6-8FE3-5B8660941398}"/>
              </a:ext>
            </a:extLst>
          </p:cNvPr>
          <p:cNvSpPr/>
          <p:nvPr/>
        </p:nvSpPr>
        <p:spPr>
          <a:xfrm>
            <a:off x="6964604" y="39068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627F974-1995-F99F-FEC9-0721FF8C7A86}"/>
              </a:ext>
            </a:extLst>
          </p:cNvPr>
          <p:cNvCxnSpPr>
            <a:cxnSpLocks/>
            <a:endCxn id="3" idx="3"/>
          </p:cNvCxnSpPr>
          <p:nvPr/>
        </p:nvCxnSpPr>
        <p:spPr>
          <a:xfrm flipV="1">
            <a:off x="6085676" y="2518872"/>
            <a:ext cx="966572" cy="1590634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DCF8353-C859-7130-2B95-6755DD4142BC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113929" y="2372799"/>
            <a:ext cx="909104" cy="159245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BAAFE3A6-5AE2-7C35-11BF-58C7C9E07B95}"/>
              </a:ext>
            </a:extLst>
          </p:cNvPr>
          <p:cNvSpPr/>
          <p:nvPr/>
        </p:nvSpPr>
        <p:spPr>
          <a:xfrm>
            <a:off x="545932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5D604BD-5012-1E93-7CFB-998C769267A7}"/>
              </a:ext>
            </a:extLst>
          </p:cNvPr>
          <p:cNvCxnSpPr>
            <a:cxnSpLocks/>
          </p:cNvCxnSpPr>
          <p:nvPr/>
        </p:nvCxnSpPr>
        <p:spPr>
          <a:xfrm>
            <a:off x="456151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9EA23CF3-F6C3-F24E-7725-D77CE22F0985}"/>
              </a:ext>
            </a:extLst>
          </p:cNvPr>
          <p:cNvSpPr/>
          <p:nvPr/>
        </p:nvSpPr>
        <p:spPr>
          <a:xfrm>
            <a:off x="5431076" y="3915033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78980B8-1749-159D-170B-B42CE1FB48F2}"/>
              </a:ext>
            </a:extLst>
          </p:cNvPr>
          <p:cNvCxnSpPr>
            <a:cxnSpLocks/>
          </p:cNvCxnSpPr>
          <p:nvPr/>
        </p:nvCxnSpPr>
        <p:spPr>
          <a:xfrm>
            <a:off x="4533257" y="4109506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1BBB516-125C-E506-9F21-9D57EDA9343F}"/>
              </a:ext>
            </a:extLst>
          </p:cNvPr>
          <p:cNvCxnSpPr>
            <a:cxnSpLocks/>
            <a:stCxn id="65" idx="3"/>
            <a:endCxn id="44" idx="3"/>
          </p:cNvCxnSpPr>
          <p:nvPr/>
        </p:nvCxnSpPr>
        <p:spPr>
          <a:xfrm flipV="1">
            <a:off x="4532578" y="2518872"/>
            <a:ext cx="985180" cy="1582425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923571F-394F-CA5F-F29C-B66D3E05F72E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4550098" y="2367783"/>
            <a:ext cx="939407" cy="1605679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733217F5-73EA-80BA-1C72-83C8572E63A3}"/>
              </a:ext>
            </a:extLst>
          </p:cNvPr>
          <p:cNvSpPr/>
          <p:nvPr/>
        </p:nvSpPr>
        <p:spPr>
          <a:xfrm>
            <a:off x="3895498" y="2173310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4A7DA00-38B6-38E4-D774-AD21D0BB9134}"/>
              </a:ext>
            </a:extLst>
          </p:cNvPr>
          <p:cNvCxnSpPr>
            <a:cxnSpLocks/>
          </p:cNvCxnSpPr>
          <p:nvPr/>
        </p:nvCxnSpPr>
        <p:spPr>
          <a:xfrm>
            <a:off x="2997679" y="2367783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0151625C-199E-BABA-041C-8975BB2089CE}"/>
              </a:ext>
            </a:extLst>
          </p:cNvPr>
          <p:cNvSpPr/>
          <p:nvPr/>
        </p:nvSpPr>
        <p:spPr>
          <a:xfrm>
            <a:off x="3877978" y="3906824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DAF7C07-BF85-DF97-DC98-FDAB1C466CE3}"/>
              </a:ext>
            </a:extLst>
          </p:cNvPr>
          <p:cNvCxnSpPr>
            <a:cxnSpLocks/>
          </p:cNvCxnSpPr>
          <p:nvPr/>
        </p:nvCxnSpPr>
        <p:spPr>
          <a:xfrm>
            <a:off x="2980159" y="4101297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07384F8-887E-83A4-0ADA-EF4F6F330DED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3022935" y="2377813"/>
            <a:ext cx="91347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015105C-8DA5-3D3A-E0C6-99B93206BDE9}"/>
              </a:ext>
            </a:extLst>
          </p:cNvPr>
          <p:cNvCxnSpPr>
            <a:cxnSpLocks/>
            <a:endCxn id="50" idx="3"/>
          </p:cNvCxnSpPr>
          <p:nvPr/>
        </p:nvCxnSpPr>
        <p:spPr>
          <a:xfrm flipV="1">
            <a:off x="2996685" y="2513856"/>
            <a:ext cx="95724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C2FA804-F896-A26A-BF25-D1DED453A5BA}"/>
              </a:ext>
            </a:extLst>
          </p:cNvPr>
          <p:cNvCxnSpPr>
            <a:cxnSpLocks/>
          </p:cNvCxnSpPr>
          <p:nvPr/>
        </p:nvCxnSpPr>
        <p:spPr>
          <a:xfrm flipH="1">
            <a:off x="2498683" y="2367783"/>
            <a:ext cx="43707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D90BBA7-6906-D288-ADF2-DB989696C13F}"/>
              </a:ext>
            </a:extLst>
          </p:cNvPr>
          <p:cNvCxnSpPr>
            <a:cxnSpLocks/>
          </p:cNvCxnSpPr>
          <p:nvPr/>
        </p:nvCxnSpPr>
        <p:spPr>
          <a:xfrm flipH="1">
            <a:off x="2498683" y="4070768"/>
            <a:ext cx="42894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BA93314-989F-9732-8A7D-D0D9F7124BC8}"/>
              </a:ext>
            </a:extLst>
          </p:cNvPr>
          <p:cNvSpPr txBox="1"/>
          <p:nvPr/>
        </p:nvSpPr>
        <p:spPr>
          <a:xfrm>
            <a:off x="10718234" y="4470345"/>
            <a:ext cx="114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label </a:t>
            </a:r>
            <a:r>
              <a:rPr lang="en-US" sz="2800" i="1" dirty="0">
                <a:latin typeface="Times" pitchFamily="2" charset="0"/>
              </a:rPr>
              <a:t>y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1C3DDAD-8EFB-63C3-5F00-DF93D2FAA891}"/>
              </a:ext>
            </a:extLst>
          </p:cNvPr>
          <p:cNvCxnSpPr>
            <a:endCxn id="17" idx="0"/>
          </p:cNvCxnSpPr>
          <p:nvPr/>
        </p:nvCxnSpPr>
        <p:spPr>
          <a:xfrm>
            <a:off x="11292268" y="3452964"/>
            <a:ext cx="2" cy="1017381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BE8BC6-F965-700B-926C-389B639C9AEF}"/>
                  </a:ext>
                </a:extLst>
              </p:cNvPr>
              <p:cNvSpPr txBox="1"/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BE8BC6-F965-700B-926C-389B639C9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blipFill>
                <a:blip r:embed="rId3"/>
                <a:stretch>
                  <a:fillRect l="-559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ED3A2E-E5CF-8B33-D145-0986D8775B86}"/>
                  </a:ext>
                </a:extLst>
              </p:cNvPr>
              <p:cNvSpPr txBox="1"/>
              <p:nvPr/>
            </p:nvSpPr>
            <p:spPr>
              <a:xfrm>
                <a:off x="6082214" y="846192"/>
                <a:ext cx="1567673" cy="984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311</m:t>
                              </m:r>
                            </m:sub>
                          </m:sSub>
                        </m:den>
                      </m:f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ED3A2E-E5CF-8B33-D145-0986D8775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214" y="846192"/>
                <a:ext cx="1567673" cy="984244"/>
              </a:xfrm>
              <a:prstGeom prst="rect">
                <a:avLst/>
              </a:prstGeom>
              <a:blipFill>
                <a:blip r:embed="rId4"/>
                <a:stretch>
                  <a:fillRect l="-2419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A976F679-1F65-09BE-4602-94C846368C37}"/>
              </a:ext>
            </a:extLst>
          </p:cNvPr>
          <p:cNvGrpSpPr/>
          <p:nvPr/>
        </p:nvGrpSpPr>
        <p:grpSpPr>
          <a:xfrm>
            <a:off x="4285105" y="3979190"/>
            <a:ext cx="247473" cy="244213"/>
            <a:chOff x="4285105" y="3979190"/>
            <a:chExt cx="247473" cy="244213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2F873A4-2912-4BDE-F74E-F31CDF5E5FC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9693720-EF25-AA41-744B-29B12FF67D38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D803206-7D72-9D63-C5A3-C1727DAFFD86}"/>
              </a:ext>
            </a:extLst>
          </p:cNvPr>
          <p:cNvGrpSpPr/>
          <p:nvPr/>
        </p:nvGrpSpPr>
        <p:grpSpPr>
          <a:xfrm>
            <a:off x="4300348" y="2241952"/>
            <a:ext cx="247473" cy="244213"/>
            <a:chOff x="4285105" y="3979190"/>
            <a:chExt cx="247473" cy="2442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4FA0C84-EE47-6D30-8B86-2CA4FD9E136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BDEA069-20C3-951F-B528-E1B050325B3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B67142-00C0-6070-DD6E-03796EE81769}"/>
              </a:ext>
            </a:extLst>
          </p:cNvPr>
          <p:cNvGrpSpPr/>
          <p:nvPr/>
        </p:nvGrpSpPr>
        <p:grpSpPr>
          <a:xfrm>
            <a:off x="9393141" y="3105048"/>
            <a:ext cx="247473" cy="244213"/>
            <a:chOff x="4285105" y="3979190"/>
            <a:chExt cx="247473" cy="24421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DF30F28-65F1-3CE8-8822-2336C7ECBBEE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E33B73F-CBC4-1443-9363-CC95C4C78BE6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CC758F1-E48E-F360-E29F-B623B052CFC6}"/>
              </a:ext>
            </a:extLst>
          </p:cNvPr>
          <p:cNvGrpSpPr/>
          <p:nvPr/>
        </p:nvGrpSpPr>
        <p:grpSpPr>
          <a:xfrm>
            <a:off x="7378809" y="3961654"/>
            <a:ext cx="247473" cy="244213"/>
            <a:chOff x="4285105" y="3979190"/>
            <a:chExt cx="247473" cy="244213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C418024-C902-8586-FFAE-B86916353AA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F32895E7-E1C3-FFAA-7B13-0AD3CEAC32AA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FC5B6B8-5E59-B015-E30F-39183C29738D}"/>
              </a:ext>
            </a:extLst>
          </p:cNvPr>
          <p:cNvGrpSpPr/>
          <p:nvPr/>
        </p:nvGrpSpPr>
        <p:grpSpPr>
          <a:xfrm>
            <a:off x="5838203" y="3987399"/>
            <a:ext cx="247473" cy="244213"/>
            <a:chOff x="4285105" y="3979190"/>
            <a:chExt cx="247473" cy="244213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EE89A80-7C17-17DB-5E91-DBE1BD9CCD8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96CD2AD-CE52-674C-6A58-605C982E74F1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08953D5-684A-FDD7-1B91-1EBEA2DCF170}"/>
              </a:ext>
            </a:extLst>
          </p:cNvPr>
          <p:cNvGrpSpPr/>
          <p:nvPr/>
        </p:nvGrpSpPr>
        <p:grpSpPr>
          <a:xfrm>
            <a:off x="5870155" y="2241952"/>
            <a:ext cx="247473" cy="244213"/>
            <a:chOff x="4285105" y="3979190"/>
            <a:chExt cx="247473" cy="24421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4C17D83-3130-7BE6-BF2D-85480B6A7730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CFC596EF-095C-49A0-905E-B26598FD4AD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A267D1C-E73A-64DC-FCA8-FA748853FB8D}"/>
              </a:ext>
            </a:extLst>
          </p:cNvPr>
          <p:cNvGrpSpPr/>
          <p:nvPr/>
        </p:nvGrpSpPr>
        <p:grpSpPr>
          <a:xfrm>
            <a:off x="7388557" y="2241952"/>
            <a:ext cx="247473" cy="244213"/>
            <a:chOff x="4285105" y="3979190"/>
            <a:chExt cx="247473" cy="244213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FCB44F9-DC01-6237-7060-8E6C65557778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84F763E5-F6D6-4FD0-D13D-B30A937F9DC3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12A5C9F-0166-C6AC-5306-CBD004E72D14}"/>
                  </a:ext>
                </a:extLst>
              </p:cNvPr>
              <p:cNvSpPr txBox="1"/>
              <p:nvPr/>
            </p:nvSpPr>
            <p:spPr>
              <a:xfrm>
                <a:off x="6930240" y="1690668"/>
                <a:ext cx="7502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12A5C9F-0166-C6AC-5306-CBD004E72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0240" y="1690668"/>
                <a:ext cx="750205" cy="523220"/>
              </a:xfrm>
              <a:prstGeom prst="rect">
                <a:avLst/>
              </a:prstGeom>
              <a:blipFill>
                <a:blip r:embed="rId5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115698D-0506-E346-92DF-D323BB742CCD}"/>
                  </a:ext>
                </a:extLst>
              </p:cNvPr>
              <p:cNvSpPr txBox="1"/>
              <p:nvPr/>
            </p:nvSpPr>
            <p:spPr>
              <a:xfrm>
                <a:off x="7676803" y="1809199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115698D-0506-E346-92DF-D323BB742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6803" y="1809199"/>
                <a:ext cx="773097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15D5359-2503-A0F9-E3CA-B2EB67C7ABAF}"/>
                  </a:ext>
                </a:extLst>
              </p:cNvPr>
              <p:cNvSpPr txBox="1"/>
              <p:nvPr/>
            </p:nvSpPr>
            <p:spPr>
              <a:xfrm>
                <a:off x="8986652" y="2537141"/>
                <a:ext cx="5979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15D5359-2503-A0F9-E3CA-B2EB67C7AB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6652" y="2537141"/>
                <a:ext cx="597920" cy="523220"/>
              </a:xfrm>
              <a:prstGeom prst="rect">
                <a:avLst/>
              </a:prstGeom>
              <a:blipFill>
                <a:blip r:embed="rId7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EB21927-C434-27F4-021F-B386418F075B}"/>
                  </a:ext>
                </a:extLst>
              </p:cNvPr>
              <p:cNvSpPr txBox="1"/>
              <p:nvPr/>
            </p:nvSpPr>
            <p:spPr>
              <a:xfrm>
                <a:off x="5850394" y="1690668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EB21927-C434-27F4-021F-B386418F0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394" y="1690668"/>
                <a:ext cx="773097" cy="523220"/>
              </a:xfrm>
              <a:prstGeom prst="rect">
                <a:avLst/>
              </a:prstGeom>
              <a:blipFill>
                <a:blip r:embed="rId8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668CB4-626C-40A0-0BDF-7C374080424B}"/>
                  </a:ext>
                </a:extLst>
              </p:cNvPr>
              <p:cNvSpPr txBox="1"/>
              <p:nvPr/>
            </p:nvSpPr>
            <p:spPr>
              <a:xfrm>
                <a:off x="8170830" y="2214827"/>
                <a:ext cx="9798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411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668CB4-626C-40A0-0BDF-7C3740804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0830" y="2214827"/>
                <a:ext cx="979884" cy="523220"/>
              </a:xfrm>
              <a:prstGeom prst="rect">
                <a:avLst/>
              </a:prstGeom>
              <a:blipFill>
                <a:blip r:embed="rId9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6AF3C57-BDC1-A413-4B9A-465450F1577C}"/>
                  </a:ext>
                </a:extLst>
              </p:cNvPr>
              <p:cNvSpPr txBox="1"/>
              <p:nvPr/>
            </p:nvSpPr>
            <p:spPr>
              <a:xfrm>
                <a:off x="516592" y="4827477"/>
                <a:ext cx="1567673" cy="984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311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6AF3C57-BDC1-A413-4B9A-465450F15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92" y="4827477"/>
                <a:ext cx="1567673" cy="984244"/>
              </a:xfrm>
              <a:prstGeom prst="rect">
                <a:avLst/>
              </a:prstGeom>
              <a:blipFill>
                <a:blip r:embed="rId10"/>
                <a:stretch>
                  <a:fillRect l="-1600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191BE2C-26A3-0BF0-4DA2-132AE15F9929}"/>
                  </a:ext>
                </a:extLst>
              </p:cNvPr>
              <p:cNvSpPr txBox="1"/>
              <p:nvPr/>
            </p:nvSpPr>
            <p:spPr>
              <a:xfrm>
                <a:off x="4119872" y="4827477"/>
                <a:ext cx="1350050" cy="984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191BE2C-26A3-0BF0-4DA2-132AE15F9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9872" y="4827477"/>
                <a:ext cx="1350050" cy="984244"/>
              </a:xfrm>
              <a:prstGeom prst="rect">
                <a:avLst/>
              </a:prstGeom>
              <a:blipFill>
                <a:blip r:embed="rId11"/>
                <a:stretch>
                  <a:fillRect l="-1869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791AD15-B1C1-A45B-D9BA-59121A8E19C4}"/>
                  </a:ext>
                </a:extLst>
              </p:cNvPr>
              <p:cNvSpPr txBox="1"/>
              <p:nvPr/>
            </p:nvSpPr>
            <p:spPr>
              <a:xfrm>
                <a:off x="8285201" y="4827477"/>
                <a:ext cx="1057277" cy="9841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791AD15-B1C1-A45B-D9BA-59121A8E1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5201" y="4827477"/>
                <a:ext cx="1057277" cy="984116"/>
              </a:xfrm>
              <a:prstGeom prst="rect">
                <a:avLst/>
              </a:prstGeom>
              <a:blipFill>
                <a:blip r:embed="rId12"/>
                <a:stretch>
                  <a:fillRect l="-4762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B527A3C-EBE9-3DFE-F750-F84E1EDB0390}"/>
                  </a:ext>
                </a:extLst>
              </p:cNvPr>
              <p:cNvSpPr txBox="1"/>
              <p:nvPr/>
            </p:nvSpPr>
            <p:spPr>
              <a:xfrm>
                <a:off x="6002064" y="5745523"/>
                <a:ext cx="1174873" cy="9820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B527A3C-EBE9-3DFE-F750-F84E1EDB03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2064" y="5745523"/>
                <a:ext cx="1174873" cy="982064"/>
              </a:xfrm>
              <a:prstGeom prst="rect">
                <a:avLst/>
              </a:prstGeom>
              <a:blipFill>
                <a:blip r:embed="rId13"/>
                <a:stretch>
                  <a:fillRect l="-2151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ECDB4FD-0AEE-2067-0EF8-D9559DEE52CD}"/>
                  </a:ext>
                </a:extLst>
              </p:cNvPr>
              <p:cNvSpPr txBox="1"/>
              <p:nvPr/>
            </p:nvSpPr>
            <p:spPr>
              <a:xfrm>
                <a:off x="2495328" y="5745523"/>
                <a:ext cx="1350050" cy="984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ECDB4FD-0AEE-2067-0EF8-D9559DEE5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328" y="5745523"/>
                <a:ext cx="1350050" cy="984244"/>
              </a:xfrm>
              <a:prstGeom prst="rect">
                <a:avLst/>
              </a:prstGeom>
              <a:blipFill>
                <a:blip r:embed="rId14"/>
                <a:stretch>
                  <a:fillRect l="-1869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8536BEF-11C5-A9E5-C17A-77476007A212}"/>
                  </a:ext>
                </a:extLst>
              </p:cNvPr>
              <p:cNvSpPr txBox="1"/>
              <p:nvPr/>
            </p:nvSpPr>
            <p:spPr>
              <a:xfrm>
                <a:off x="6879497" y="975198"/>
                <a:ext cx="5124424" cy="778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31</m:t>
                            </m:r>
                          </m:sub>
                        </m:sSub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311</m:t>
                            </m:r>
                          </m:sub>
                        </m:sSub>
                      </m:den>
                    </m:f>
                    <m:r>
                      <a:rPr lang="en-US" sz="2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31</m:t>
                            </m:r>
                          </m:sub>
                        </m:sSub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31</m:t>
                            </m:r>
                          </m:sub>
                        </m:sSub>
                      </m:den>
                    </m:f>
                    <m:r>
                      <a:rPr lang="en-US" sz="2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31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US" sz="2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8536BEF-11C5-A9E5-C17A-77476007A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497" y="975198"/>
                <a:ext cx="5124424" cy="778868"/>
              </a:xfrm>
              <a:prstGeom prst="rect">
                <a:avLst/>
              </a:prstGeom>
              <a:blipFill>
                <a:blip r:embed="rId15"/>
                <a:stretch>
                  <a:fillRect b="-3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083747F-6D20-356C-F927-DD2AFF05D799}"/>
                  </a:ext>
                </a:extLst>
              </p:cNvPr>
              <p:cNvSpPr txBox="1"/>
              <p:nvPr/>
            </p:nvSpPr>
            <p:spPr>
              <a:xfrm>
                <a:off x="2641940" y="908975"/>
                <a:ext cx="3049425" cy="9885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𝐿𝑑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𝐿𝑑𝑖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083747F-6D20-356C-F927-DD2AFF05D7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1940" y="908975"/>
                <a:ext cx="3049425" cy="988540"/>
              </a:xfrm>
              <a:prstGeom prst="rect">
                <a:avLst/>
              </a:prstGeom>
              <a:blipFill>
                <a:blip r:embed="rId16"/>
                <a:stretch>
                  <a:fillRect l="-7851" t="-130380" b="-179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C8C6007-29FB-33CD-8E40-98748426A897}"/>
                  </a:ext>
                </a:extLst>
              </p:cNvPr>
              <p:cNvSpPr txBox="1"/>
              <p:nvPr/>
            </p:nvSpPr>
            <p:spPr>
              <a:xfrm>
                <a:off x="390155" y="1125119"/>
                <a:ext cx="21786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𝐿𝑑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𝐿𝑑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C8C6007-29FB-33CD-8E40-98748426A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155" y="1125119"/>
                <a:ext cx="2178610" cy="461665"/>
              </a:xfrm>
              <a:prstGeom prst="rect">
                <a:avLst/>
              </a:prstGeom>
              <a:blipFill>
                <a:blip r:embed="rId17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7D4CA69-60E2-FFF4-B0CE-63E7E621DCE8}"/>
                  </a:ext>
                </a:extLst>
              </p:cNvPr>
              <p:cNvSpPr txBox="1"/>
              <p:nvPr/>
            </p:nvSpPr>
            <p:spPr>
              <a:xfrm>
                <a:off x="1972210" y="5031350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7D4CA69-60E2-FFF4-B0CE-63E7E621D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210" y="5031350"/>
                <a:ext cx="773097" cy="523220"/>
              </a:xfrm>
              <a:prstGeom prst="rect">
                <a:avLst/>
              </a:prstGeom>
              <a:blipFill>
                <a:blip r:embed="rId18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367F2C5-A1DC-E7A2-AF8D-993BC2550516}"/>
                  </a:ext>
                </a:extLst>
              </p:cNvPr>
              <p:cNvSpPr txBox="1"/>
              <p:nvPr/>
            </p:nvSpPr>
            <p:spPr>
              <a:xfrm>
                <a:off x="5340109" y="5031350"/>
                <a:ext cx="9798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411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367F2C5-A1DC-E7A2-AF8D-993BC25505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0109" y="5031350"/>
                <a:ext cx="979884" cy="523220"/>
              </a:xfrm>
              <a:prstGeom prst="rect">
                <a:avLst/>
              </a:prstGeom>
              <a:blipFill>
                <a:blip r:embed="rId19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5AB4545-D81A-9164-0809-11D9EFBBC108}"/>
                  </a:ext>
                </a:extLst>
              </p:cNvPr>
              <p:cNvSpPr txBox="1"/>
              <p:nvPr/>
            </p:nvSpPr>
            <p:spPr>
              <a:xfrm>
                <a:off x="9298485" y="5031350"/>
                <a:ext cx="16018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5AB4545-D81A-9164-0809-11D9EFBBC1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8485" y="5031350"/>
                <a:ext cx="1601849" cy="523220"/>
              </a:xfrm>
              <a:prstGeom prst="rect">
                <a:avLst/>
              </a:prstGeom>
              <a:blipFill>
                <a:blip r:embed="rId20"/>
                <a:stretch>
                  <a:fillRect l="-1575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291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1BD55-48EA-3B09-88D4-97814749E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 me figure out the individual derivatives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DFF0AB1-7BC6-01E5-0195-31608A87E7B0}"/>
              </a:ext>
            </a:extLst>
          </p:cNvPr>
          <p:cNvSpPr/>
          <p:nvPr/>
        </p:nvSpPr>
        <p:spPr>
          <a:xfrm>
            <a:off x="8842664" y="3030025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E6E1A1F-8733-EFF8-7599-644BD9CF56F5}"/>
              </a:ext>
            </a:extLst>
          </p:cNvPr>
          <p:cNvCxnSpPr>
            <a:cxnSpLocks/>
            <a:stCxn id="4" idx="6"/>
            <a:endCxn id="21" idx="1"/>
          </p:cNvCxnSpPr>
          <p:nvPr/>
        </p:nvCxnSpPr>
        <p:spPr>
          <a:xfrm flipV="1">
            <a:off x="9241639" y="3225220"/>
            <a:ext cx="908084" cy="4293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00DB2D0-1FDA-188D-6194-0EA0B44974A9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7629797" y="2431228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80A35F-C60C-D027-DB31-0DA03480D7D7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7629797" y="3370571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DFFF1C9-E0DE-ACAC-481C-DE895D5F7FCA}"/>
              </a:ext>
            </a:extLst>
          </p:cNvPr>
          <p:cNvSpPr txBox="1"/>
          <p:nvPr/>
        </p:nvSpPr>
        <p:spPr>
          <a:xfrm>
            <a:off x="10149723" y="2963610"/>
            <a:ext cx="1946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prediction </a:t>
            </a:r>
            <a:r>
              <a:rPr lang="en-US" sz="2800" i="1" dirty="0">
                <a:latin typeface="Times" pitchFamily="2" charset="0"/>
              </a:rPr>
              <a:t>p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2CAE56E-AC1D-A29A-305B-BFCBAE02E5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205" y="1942096"/>
            <a:ext cx="2330478" cy="238570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964FDF1-A3A2-F8BD-1129-D9D9A3E638BC}"/>
              </a:ext>
            </a:extLst>
          </p:cNvPr>
          <p:cNvSpPr/>
          <p:nvPr/>
        </p:nvSpPr>
        <p:spPr>
          <a:xfrm>
            <a:off x="699381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CD55AE-8763-2B10-AE3D-A0BBFFC7FBBB}"/>
              </a:ext>
            </a:extLst>
          </p:cNvPr>
          <p:cNvCxnSpPr>
            <a:cxnSpLocks/>
          </p:cNvCxnSpPr>
          <p:nvPr/>
        </p:nvCxnSpPr>
        <p:spPr>
          <a:xfrm>
            <a:off x="609600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C08E12-ADDA-9016-8604-4E5EAA5D581E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6096000" y="4106314"/>
            <a:ext cx="868604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7F6E44A1-7167-C0D6-8FE3-5B8660941398}"/>
              </a:ext>
            </a:extLst>
          </p:cNvPr>
          <p:cNvSpPr/>
          <p:nvPr/>
        </p:nvSpPr>
        <p:spPr>
          <a:xfrm>
            <a:off x="6964604" y="39068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627F974-1995-F99F-FEC9-0721FF8C7A86}"/>
              </a:ext>
            </a:extLst>
          </p:cNvPr>
          <p:cNvCxnSpPr>
            <a:cxnSpLocks/>
            <a:endCxn id="3" idx="3"/>
          </p:cNvCxnSpPr>
          <p:nvPr/>
        </p:nvCxnSpPr>
        <p:spPr>
          <a:xfrm flipV="1">
            <a:off x="6085676" y="2518872"/>
            <a:ext cx="966572" cy="1590634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DCF8353-C859-7130-2B95-6755DD4142BC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113929" y="2372799"/>
            <a:ext cx="909104" cy="159245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BAAFE3A6-5AE2-7C35-11BF-58C7C9E07B95}"/>
              </a:ext>
            </a:extLst>
          </p:cNvPr>
          <p:cNvSpPr/>
          <p:nvPr/>
        </p:nvSpPr>
        <p:spPr>
          <a:xfrm>
            <a:off x="545932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5D604BD-5012-1E93-7CFB-998C769267A7}"/>
              </a:ext>
            </a:extLst>
          </p:cNvPr>
          <p:cNvCxnSpPr>
            <a:cxnSpLocks/>
          </p:cNvCxnSpPr>
          <p:nvPr/>
        </p:nvCxnSpPr>
        <p:spPr>
          <a:xfrm>
            <a:off x="456151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9EA23CF3-F6C3-F24E-7725-D77CE22F0985}"/>
              </a:ext>
            </a:extLst>
          </p:cNvPr>
          <p:cNvSpPr/>
          <p:nvPr/>
        </p:nvSpPr>
        <p:spPr>
          <a:xfrm>
            <a:off x="5431076" y="3915033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78980B8-1749-159D-170B-B42CE1FB48F2}"/>
              </a:ext>
            </a:extLst>
          </p:cNvPr>
          <p:cNvCxnSpPr>
            <a:cxnSpLocks/>
          </p:cNvCxnSpPr>
          <p:nvPr/>
        </p:nvCxnSpPr>
        <p:spPr>
          <a:xfrm>
            <a:off x="4533257" y="4109506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1BBB516-125C-E506-9F21-9D57EDA9343F}"/>
              </a:ext>
            </a:extLst>
          </p:cNvPr>
          <p:cNvCxnSpPr>
            <a:cxnSpLocks/>
            <a:stCxn id="65" idx="3"/>
            <a:endCxn id="44" idx="3"/>
          </p:cNvCxnSpPr>
          <p:nvPr/>
        </p:nvCxnSpPr>
        <p:spPr>
          <a:xfrm flipV="1">
            <a:off x="4532578" y="2518872"/>
            <a:ext cx="985180" cy="1582425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923571F-394F-CA5F-F29C-B66D3E05F72E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4550098" y="2367783"/>
            <a:ext cx="939407" cy="1605679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733217F5-73EA-80BA-1C72-83C8572E63A3}"/>
              </a:ext>
            </a:extLst>
          </p:cNvPr>
          <p:cNvSpPr/>
          <p:nvPr/>
        </p:nvSpPr>
        <p:spPr>
          <a:xfrm>
            <a:off x="3895498" y="2173310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4A7DA00-38B6-38E4-D774-AD21D0BB9134}"/>
              </a:ext>
            </a:extLst>
          </p:cNvPr>
          <p:cNvCxnSpPr>
            <a:cxnSpLocks/>
          </p:cNvCxnSpPr>
          <p:nvPr/>
        </p:nvCxnSpPr>
        <p:spPr>
          <a:xfrm>
            <a:off x="2997679" y="2367783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0151625C-199E-BABA-041C-8975BB2089CE}"/>
              </a:ext>
            </a:extLst>
          </p:cNvPr>
          <p:cNvSpPr/>
          <p:nvPr/>
        </p:nvSpPr>
        <p:spPr>
          <a:xfrm>
            <a:off x="3877978" y="3906824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DAF7C07-BF85-DF97-DC98-FDAB1C466CE3}"/>
              </a:ext>
            </a:extLst>
          </p:cNvPr>
          <p:cNvCxnSpPr>
            <a:cxnSpLocks/>
          </p:cNvCxnSpPr>
          <p:nvPr/>
        </p:nvCxnSpPr>
        <p:spPr>
          <a:xfrm>
            <a:off x="2980159" y="4101297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07384F8-887E-83A4-0ADA-EF4F6F330DED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3022935" y="2377813"/>
            <a:ext cx="91347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015105C-8DA5-3D3A-E0C6-99B93206BDE9}"/>
              </a:ext>
            </a:extLst>
          </p:cNvPr>
          <p:cNvCxnSpPr>
            <a:cxnSpLocks/>
            <a:endCxn id="50" idx="3"/>
          </p:cNvCxnSpPr>
          <p:nvPr/>
        </p:nvCxnSpPr>
        <p:spPr>
          <a:xfrm flipV="1">
            <a:off x="2996685" y="2513856"/>
            <a:ext cx="95724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C2FA804-F896-A26A-BF25-D1DED453A5BA}"/>
              </a:ext>
            </a:extLst>
          </p:cNvPr>
          <p:cNvCxnSpPr>
            <a:cxnSpLocks/>
          </p:cNvCxnSpPr>
          <p:nvPr/>
        </p:nvCxnSpPr>
        <p:spPr>
          <a:xfrm flipH="1">
            <a:off x="2498683" y="2367783"/>
            <a:ext cx="43707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D90BBA7-6906-D288-ADF2-DB989696C13F}"/>
              </a:ext>
            </a:extLst>
          </p:cNvPr>
          <p:cNvCxnSpPr>
            <a:cxnSpLocks/>
          </p:cNvCxnSpPr>
          <p:nvPr/>
        </p:nvCxnSpPr>
        <p:spPr>
          <a:xfrm flipH="1">
            <a:off x="2498683" y="4070768"/>
            <a:ext cx="42894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BA93314-989F-9732-8A7D-D0D9F7124BC8}"/>
              </a:ext>
            </a:extLst>
          </p:cNvPr>
          <p:cNvSpPr txBox="1"/>
          <p:nvPr/>
        </p:nvSpPr>
        <p:spPr>
          <a:xfrm>
            <a:off x="10718234" y="4470345"/>
            <a:ext cx="114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label </a:t>
            </a:r>
            <a:r>
              <a:rPr lang="en-US" sz="2800" i="1" dirty="0">
                <a:latin typeface="Times" pitchFamily="2" charset="0"/>
              </a:rPr>
              <a:t>y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1C3DDAD-8EFB-63C3-5F00-DF93D2FAA891}"/>
              </a:ext>
            </a:extLst>
          </p:cNvPr>
          <p:cNvCxnSpPr>
            <a:endCxn id="17" idx="0"/>
          </p:cNvCxnSpPr>
          <p:nvPr/>
        </p:nvCxnSpPr>
        <p:spPr>
          <a:xfrm>
            <a:off x="11292268" y="3452964"/>
            <a:ext cx="2" cy="1017381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BE8BC6-F965-700B-926C-389B639C9AEF}"/>
                  </a:ext>
                </a:extLst>
              </p:cNvPr>
              <p:cNvSpPr txBox="1"/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BE8BC6-F965-700B-926C-389B639C9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blipFill>
                <a:blip r:embed="rId3"/>
                <a:stretch>
                  <a:fillRect l="-559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ED3A2E-E5CF-8B33-D145-0986D8775B86}"/>
                  </a:ext>
                </a:extLst>
              </p:cNvPr>
              <p:cNvSpPr txBox="1"/>
              <p:nvPr/>
            </p:nvSpPr>
            <p:spPr>
              <a:xfrm>
                <a:off x="6082214" y="846192"/>
                <a:ext cx="1567673" cy="984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311</m:t>
                              </m:r>
                            </m:sub>
                          </m:sSub>
                        </m:den>
                      </m:f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ED3A2E-E5CF-8B33-D145-0986D8775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214" y="846192"/>
                <a:ext cx="1567673" cy="984244"/>
              </a:xfrm>
              <a:prstGeom prst="rect">
                <a:avLst/>
              </a:prstGeom>
              <a:blipFill>
                <a:blip r:embed="rId4"/>
                <a:stretch>
                  <a:fillRect l="-2419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A976F679-1F65-09BE-4602-94C846368C37}"/>
              </a:ext>
            </a:extLst>
          </p:cNvPr>
          <p:cNvGrpSpPr/>
          <p:nvPr/>
        </p:nvGrpSpPr>
        <p:grpSpPr>
          <a:xfrm>
            <a:off x="4285105" y="3979190"/>
            <a:ext cx="247473" cy="244213"/>
            <a:chOff x="4285105" y="3979190"/>
            <a:chExt cx="247473" cy="244213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2F873A4-2912-4BDE-F74E-F31CDF5E5FC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9693720-EF25-AA41-744B-29B12FF67D38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D803206-7D72-9D63-C5A3-C1727DAFFD86}"/>
              </a:ext>
            </a:extLst>
          </p:cNvPr>
          <p:cNvGrpSpPr/>
          <p:nvPr/>
        </p:nvGrpSpPr>
        <p:grpSpPr>
          <a:xfrm>
            <a:off x="4300348" y="2241952"/>
            <a:ext cx="247473" cy="244213"/>
            <a:chOff x="4285105" y="3979190"/>
            <a:chExt cx="247473" cy="2442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4FA0C84-EE47-6D30-8B86-2CA4FD9E136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BDEA069-20C3-951F-B528-E1B050325B3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B67142-00C0-6070-DD6E-03796EE81769}"/>
              </a:ext>
            </a:extLst>
          </p:cNvPr>
          <p:cNvGrpSpPr/>
          <p:nvPr/>
        </p:nvGrpSpPr>
        <p:grpSpPr>
          <a:xfrm>
            <a:off x="9393141" y="3105048"/>
            <a:ext cx="247473" cy="244213"/>
            <a:chOff x="4285105" y="3979190"/>
            <a:chExt cx="247473" cy="24421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DF30F28-65F1-3CE8-8822-2336C7ECBBEE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E33B73F-CBC4-1443-9363-CC95C4C78BE6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CC758F1-E48E-F360-E29F-B623B052CFC6}"/>
              </a:ext>
            </a:extLst>
          </p:cNvPr>
          <p:cNvGrpSpPr/>
          <p:nvPr/>
        </p:nvGrpSpPr>
        <p:grpSpPr>
          <a:xfrm>
            <a:off x="7378809" y="3961654"/>
            <a:ext cx="247473" cy="244213"/>
            <a:chOff x="4285105" y="3979190"/>
            <a:chExt cx="247473" cy="244213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C418024-C902-8586-FFAE-B86916353AA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F32895E7-E1C3-FFAA-7B13-0AD3CEAC32AA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FC5B6B8-5E59-B015-E30F-39183C29738D}"/>
              </a:ext>
            </a:extLst>
          </p:cNvPr>
          <p:cNvGrpSpPr/>
          <p:nvPr/>
        </p:nvGrpSpPr>
        <p:grpSpPr>
          <a:xfrm>
            <a:off x="5838203" y="3987399"/>
            <a:ext cx="247473" cy="244213"/>
            <a:chOff x="4285105" y="3979190"/>
            <a:chExt cx="247473" cy="244213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EE89A80-7C17-17DB-5E91-DBE1BD9CCD8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96CD2AD-CE52-674C-6A58-605C982E74F1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08953D5-684A-FDD7-1B91-1EBEA2DCF170}"/>
              </a:ext>
            </a:extLst>
          </p:cNvPr>
          <p:cNvGrpSpPr/>
          <p:nvPr/>
        </p:nvGrpSpPr>
        <p:grpSpPr>
          <a:xfrm>
            <a:off x="5870155" y="2241952"/>
            <a:ext cx="247473" cy="244213"/>
            <a:chOff x="4285105" y="3979190"/>
            <a:chExt cx="247473" cy="24421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4C17D83-3130-7BE6-BF2D-85480B6A7730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CFC596EF-095C-49A0-905E-B26598FD4AD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A267D1C-E73A-64DC-FCA8-FA748853FB8D}"/>
              </a:ext>
            </a:extLst>
          </p:cNvPr>
          <p:cNvGrpSpPr/>
          <p:nvPr/>
        </p:nvGrpSpPr>
        <p:grpSpPr>
          <a:xfrm>
            <a:off x="7388557" y="2241952"/>
            <a:ext cx="247473" cy="244213"/>
            <a:chOff x="4285105" y="3979190"/>
            <a:chExt cx="247473" cy="244213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FCB44F9-DC01-6237-7060-8E6C65557778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84F763E5-F6D6-4FD0-D13D-B30A937F9DC3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12A5C9F-0166-C6AC-5306-CBD004E72D14}"/>
                  </a:ext>
                </a:extLst>
              </p:cNvPr>
              <p:cNvSpPr txBox="1"/>
              <p:nvPr/>
            </p:nvSpPr>
            <p:spPr>
              <a:xfrm>
                <a:off x="6930240" y="1690668"/>
                <a:ext cx="7502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12A5C9F-0166-C6AC-5306-CBD004E72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0240" y="1690668"/>
                <a:ext cx="750205" cy="523220"/>
              </a:xfrm>
              <a:prstGeom prst="rect">
                <a:avLst/>
              </a:prstGeom>
              <a:blipFill>
                <a:blip r:embed="rId5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115698D-0506-E346-92DF-D323BB742CCD}"/>
                  </a:ext>
                </a:extLst>
              </p:cNvPr>
              <p:cNvSpPr txBox="1"/>
              <p:nvPr/>
            </p:nvSpPr>
            <p:spPr>
              <a:xfrm>
                <a:off x="7676803" y="1809199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115698D-0506-E346-92DF-D323BB742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6803" y="1809199"/>
                <a:ext cx="773097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15D5359-2503-A0F9-E3CA-B2EB67C7ABAF}"/>
                  </a:ext>
                </a:extLst>
              </p:cNvPr>
              <p:cNvSpPr txBox="1"/>
              <p:nvPr/>
            </p:nvSpPr>
            <p:spPr>
              <a:xfrm>
                <a:off x="8986652" y="2537141"/>
                <a:ext cx="5979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15D5359-2503-A0F9-E3CA-B2EB67C7AB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6652" y="2537141"/>
                <a:ext cx="597920" cy="523220"/>
              </a:xfrm>
              <a:prstGeom prst="rect">
                <a:avLst/>
              </a:prstGeom>
              <a:blipFill>
                <a:blip r:embed="rId7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EB21927-C434-27F4-021F-B386418F075B}"/>
                  </a:ext>
                </a:extLst>
              </p:cNvPr>
              <p:cNvSpPr txBox="1"/>
              <p:nvPr/>
            </p:nvSpPr>
            <p:spPr>
              <a:xfrm>
                <a:off x="5850394" y="1690668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EB21927-C434-27F4-021F-B386418F0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394" y="1690668"/>
                <a:ext cx="773097" cy="523220"/>
              </a:xfrm>
              <a:prstGeom prst="rect">
                <a:avLst/>
              </a:prstGeom>
              <a:blipFill>
                <a:blip r:embed="rId8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668CB4-626C-40A0-0BDF-7C374080424B}"/>
                  </a:ext>
                </a:extLst>
              </p:cNvPr>
              <p:cNvSpPr txBox="1"/>
              <p:nvPr/>
            </p:nvSpPr>
            <p:spPr>
              <a:xfrm>
                <a:off x="8170830" y="2214827"/>
                <a:ext cx="9798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411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668CB4-626C-40A0-0BDF-7C3740804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0830" y="2214827"/>
                <a:ext cx="979884" cy="523220"/>
              </a:xfrm>
              <a:prstGeom prst="rect">
                <a:avLst/>
              </a:prstGeom>
              <a:blipFill>
                <a:blip r:embed="rId9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6AF3C57-BDC1-A413-4B9A-465450F1577C}"/>
                  </a:ext>
                </a:extLst>
              </p:cNvPr>
              <p:cNvSpPr txBox="1"/>
              <p:nvPr/>
            </p:nvSpPr>
            <p:spPr>
              <a:xfrm>
                <a:off x="516592" y="4827477"/>
                <a:ext cx="1567673" cy="984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311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6AF3C57-BDC1-A413-4B9A-465450F15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92" y="4827477"/>
                <a:ext cx="1567673" cy="984244"/>
              </a:xfrm>
              <a:prstGeom prst="rect">
                <a:avLst/>
              </a:prstGeom>
              <a:blipFill>
                <a:blip r:embed="rId10"/>
                <a:stretch>
                  <a:fillRect l="-1600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191BE2C-26A3-0BF0-4DA2-132AE15F9929}"/>
                  </a:ext>
                </a:extLst>
              </p:cNvPr>
              <p:cNvSpPr txBox="1"/>
              <p:nvPr/>
            </p:nvSpPr>
            <p:spPr>
              <a:xfrm>
                <a:off x="4119872" y="4827477"/>
                <a:ext cx="1350050" cy="984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191BE2C-26A3-0BF0-4DA2-132AE15F9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9872" y="4827477"/>
                <a:ext cx="1350050" cy="984244"/>
              </a:xfrm>
              <a:prstGeom prst="rect">
                <a:avLst/>
              </a:prstGeom>
              <a:blipFill>
                <a:blip r:embed="rId11"/>
                <a:stretch>
                  <a:fillRect l="-1869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791AD15-B1C1-A45B-D9BA-59121A8E19C4}"/>
                  </a:ext>
                </a:extLst>
              </p:cNvPr>
              <p:cNvSpPr txBox="1"/>
              <p:nvPr/>
            </p:nvSpPr>
            <p:spPr>
              <a:xfrm>
                <a:off x="8285201" y="4827477"/>
                <a:ext cx="1057277" cy="9841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791AD15-B1C1-A45B-D9BA-59121A8E1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5201" y="4827477"/>
                <a:ext cx="1057277" cy="984116"/>
              </a:xfrm>
              <a:prstGeom prst="rect">
                <a:avLst/>
              </a:prstGeom>
              <a:blipFill>
                <a:blip r:embed="rId12"/>
                <a:stretch>
                  <a:fillRect l="-4762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B527A3C-EBE9-3DFE-F750-F84E1EDB0390}"/>
                  </a:ext>
                </a:extLst>
              </p:cNvPr>
              <p:cNvSpPr txBox="1"/>
              <p:nvPr/>
            </p:nvSpPr>
            <p:spPr>
              <a:xfrm>
                <a:off x="6002064" y="5745523"/>
                <a:ext cx="1174873" cy="9820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B527A3C-EBE9-3DFE-F750-F84E1EDB03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2064" y="5745523"/>
                <a:ext cx="1174873" cy="982064"/>
              </a:xfrm>
              <a:prstGeom prst="rect">
                <a:avLst/>
              </a:prstGeom>
              <a:blipFill>
                <a:blip r:embed="rId13"/>
                <a:stretch>
                  <a:fillRect l="-2151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ECDB4FD-0AEE-2067-0EF8-D9559DEE52CD}"/>
                  </a:ext>
                </a:extLst>
              </p:cNvPr>
              <p:cNvSpPr txBox="1"/>
              <p:nvPr/>
            </p:nvSpPr>
            <p:spPr>
              <a:xfrm>
                <a:off x="2495328" y="5745523"/>
                <a:ext cx="1350050" cy="984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ECDB4FD-0AEE-2067-0EF8-D9559DEE5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328" y="5745523"/>
                <a:ext cx="1350050" cy="984244"/>
              </a:xfrm>
              <a:prstGeom prst="rect">
                <a:avLst/>
              </a:prstGeom>
              <a:blipFill>
                <a:blip r:embed="rId14"/>
                <a:stretch>
                  <a:fillRect l="-1869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8536BEF-11C5-A9E5-C17A-77476007A212}"/>
                  </a:ext>
                </a:extLst>
              </p:cNvPr>
              <p:cNvSpPr txBox="1"/>
              <p:nvPr/>
            </p:nvSpPr>
            <p:spPr>
              <a:xfrm>
                <a:off x="6879497" y="975198"/>
                <a:ext cx="5124424" cy="778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31</m:t>
                            </m:r>
                          </m:sub>
                        </m:sSub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311</m:t>
                            </m:r>
                          </m:sub>
                        </m:sSub>
                      </m:den>
                    </m:f>
                    <m:r>
                      <a:rPr lang="en-US" sz="2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31</m:t>
                            </m:r>
                          </m:sub>
                        </m:sSub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31</m:t>
                            </m:r>
                          </m:sub>
                        </m:sSub>
                      </m:den>
                    </m:f>
                    <m:r>
                      <a:rPr lang="en-US" sz="2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31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US" sz="2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8536BEF-11C5-A9E5-C17A-77476007A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497" y="975198"/>
                <a:ext cx="5124424" cy="778868"/>
              </a:xfrm>
              <a:prstGeom prst="rect">
                <a:avLst/>
              </a:prstGeom>
              <a:blipFill>
                <a:blip r:embed="rId15"/>
                <a:stretch>
                  <a:fillRect b="-3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7D4CA69-60E2-FFF4-B0CE-63E7E621DCE8}"/>
                  </a:ext>
                </a:extLst>
              </p:cNvPr>
              <p:cNvSpPr txBox="1"/>
              <p:nvPr/>
            </p:nvSpPr>
            <p:spPr>
              <a:xfrm>
                <a:off x="1972210" y="5031350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7D4CA69-60E2-FFF4-B0CE-63E7E621D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210" y="5031350"/>
                <a:ext cx="773097" cy="523220"/>
              </a:xfrm>
              <a:prstGeom prst="rect">
                <a:avLst/>
              </a:prstGeom>
              <a:blipFill>
                <a:blip r:embed="rId1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367F2C5-A1DC-E7A2-AF8D-993BC2550516}"/>
                  </a:ext>
                </a:extLst>
              </p:cNvPr>
              <p:cNvSpPr txBox="1"/>
              <p:nvPr/>
            </p:nvSpPr>
            <p:spPr>
              <a:xfrm>
                <a:off x="3746292" y="5986361"/>
                <a:ext cx="156626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367F2C5-A1DC-E7A2-AF8D-993BC25505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292" y="5986361"/>
                <a:ext cx="1566263" cy="523220"/>
              </a:xfrm>
              <a:prstGeom prst="rect">
                <a:avLst/>
              </a:prstGeom>
              <a:blipFill>
                <a:blip r:embed="rId17"/>
                <a:stretch>
                  <a:fillRect l="-1613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5AB4545-D81A-9164-0809-11D9EFBBC108}"/>
                  </a:ext>
                </a:extLst>
              </p:cNvPr>
              <p:cNvSpPr txBox="1"/>
              <p:nvPr/>
            </p:nvSpPr>
            <p:spPr>
              <a:xfrm>
                <a:off x="9298485" y="5031350"/>
                <a:ext cx="16018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5AB4545-D81A-9164-0809-11D9EFBBC1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8485" y="5031350"/>
                <a:ext cx="1601849" cy="523220"/>
              </a:xfrm>
              <a:prstGeom prst="rect">
                <a:avLst/>
              </a:prstGeom>
              <a:blipFill>
                <a:blip r:embed="rId18"/>
                <a:stretch>
                  <a:fillRect l="-1575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A9F0D61-5BED-9C5D-0F3C-E72E0532F854}"/>
                  </a:ext>
                </a:extLst>
              </p:cNvPr>
              <p:cNvSpPr txBox="1"/>
              <p:nvPr/>
            </p:nvSpPr>
            <p:spPr>
              <a:xfrm>
                <a:off x="5459329" y="5031350"/>
                <a:ext cx="9798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411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A9F0D61-5BED-9C5D-0F3C-E72E0532F8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329" y="5031350"/>
                <a:ext cx="979884" cy="523220"/>
              </a:xfrm>
              <a:prstGeom prst="rect">
                <a:avLst/>
              </a:prstGeom>
              <a:blipFill>
                <a:blip r:embed="rId19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99D0DCE-81BE-0BB6-3169-52CD39B79598}"/>
                  </a:ext>
                </a:extLst>
              </p:cNvPr>
              <p:cNvSpPr txBox="1"/>
              <p:nvPr/>
            </p:nvSpPr>
            <p:spPr>
              <a:xfrm>
                <a:off x="7201455" y="6051389"/>
                <a:ext cx="12678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99D0DCE-81BE-0BB6-3169-52CD39B79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1455" y="6051389"/>
                <a:ext cx="1267848" cy="523220"/>
              </a:xfrm>
              <a:prstGeom prst="rect">
                <a:avLst/>
              </a:prstGeom>
              <a:blipFill>
                <a:blip r:embed="rId20"/>
                <a:stretch>
                  <a:fillRect l="-1980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D1EC5FD-877B-2B07-2511-93334137EE5C}"/>
                  </a:ext>
                </a:extLst>
              </p:cNvPr>
              <p:cNvSpPr txBox="1"/>
              <p:nvPr/>
            </p:nvSpPr>
            <p:spPr>
              <a:xfrm>
                <a:off x="390155" y="1125119"/>
                <a:ext cx="21786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𝐿𝑑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𝐿𝑑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D1EC5FD-877B-2B07-2511-93334137EE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155" y="1125119"/>
                <a:ext cx="2178610" cy="461665"/>
              </a:xfrm>
              <a:prstGeom prst="rect">
                <a:avLst/>
              </a:prstGeom>
              <a:blipFill>
                <a:blip r:embed="rId21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30E193E-86C2-20F4-C318-888E22B972EE}"/>
                  </a:ext>
                </a:extLst>
              </p:cNvPr>
              <p:cNvSpPr txBox="1"/>
              <p:nvPr/>
            </p:nvSpPr>
            <p:spPr>
              <a:xfrm>
                <a:off x="2915679" y="1026378"/>
                <a:ext cx="2041456" cy="729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𝐿𝑑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𝐿𝑑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𝐿𝑑</m:t>
                              </m:r>
                            </m:sub>
                          </m:sSub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30E193E-86C2-20F4-C318-888E22B972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679" y="1026378"/>
                <a:ext cx="2041456" cy="729559"/>
              </a:xfrm>
              <a:prstGeom prst="rect">
                <a:avLst/>
              </a:prstGeom>
              <a:blipFill>
                <a:blip r:embed="rId22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4787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1BD55-48EA-3B09-88D4-97814749E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 me figure out the individual derivatives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DFF0AB1-7BC6-01E5-0195-31608A87E7B0}"/>
              </a:ext>
            </a:extLst>
          </p:cNvPr>
          <p:cNvSpPr/>
          <p:nvPr/>
        </p:nvSpPr>
        <p:spPr>
          <a:xfrm>
            <a:off x="8842664" y="3030025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E6E1A1F-8733-EFF8-7599-644BD9CF56F5}"/>
              </a:ext>
            </a:extLst>
          </p:cNvPr>
          <p:cNvCxnSpPr>
            <a:cxnSpLocks/>
            <a:stCxn id="4" idx="6"/>
            <a:endCxn id="21" idx="1"/>
          </p:cNvCxnSpPr>
          <p:nvPr/>
        </p:nvCxnSpPr>
        <p:spPr>
          <a:xfrm flipV="1">
            <a:off x="9241639" y="3225220"/>
            <a:ext cx="908084" cy="4293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00DB2D0-1FDA-188D-6194-0EA0B44974A9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7629797" y="2431228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80A35F-C60C-D027-DB31-0DA03480D7D7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7629797" y="3370571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DFFF1C9-E0DE-ACAC-481C-DE895D5F7FCA}"/>
              </a:ext>
            </a:extLst>
          </p:cNvPr>
          <p:cNvSpPr txBox="1"/>
          <p:nvPr/>
        </p:nvSpPr>
        <p:spPr>
          <a:xfrm>
            <a:off x="10149723" y="2963610"/>
            <a:ext cx="1946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prediction </a:t>
            </a:r>
            <a:r>
              <a:rPr lang="en-US" sz="2800" i="1" dirty="0">
                <a:latin typeface="Times" pitchFamily="2" charset="0"/>
              </a:rPr>
              <a:t>p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2CAE56E-AC1D-A29A-305B-BFCBAE02E5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205" y="1942096"/>
            <a:ext cx="2330478" cy="238570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964FDF1-A3A2-F8BD-1129-D9D9A3E638BC}"/>
              </a:ext>
            </a:extLst>
          </p:cNvPr>
          <p:cNvSpPr/>
          <p:nvPr/>
        </p:nvSpPr>
        <p:spPr>
          <a:xfrm>
            <a:off x="699381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CD55AE-8763-2B10-AE3D-A0BBFFC7FBBB}"/>
              </a:ext>
            </a:extLst>
          </p:cNvPr>
          <p:cNvCxnSpPr>
            <a:cxnSpLocks/>
          </p:cNvCxnSpPr>
          <p:nvPr/>
        </p:nvCxnSpPr>
        <p:spPr>
          <a:xfrm>
            <a:off x="609600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C08E12-ADDA-9016-8604-4E5EAA5D581E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6096000" y="4106314"/>
            <a:ext cx="868604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7F6E44A1-7167-C0D6-8FE3-5B8660941398}"/>
              </a:ext>
            </a:extLst>
          </p:cNvPr>
          <p:cNvSpPr/>
          <p:nvPr/>
        </p:nvSpPr>
        <p:spPr>
          <a:xfrm>
            <a:off x="6964604" y="39068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627F974-1995-F99F-FEC9-0721FF8C7A86}"/>
              </a:ext>
            </a:extLst>
          </p:cNvPr>
          <p:cNvCxnSpPr>
            <a:cxnSpLocks/>
            <a:endCxn id="3" idx="3"/>
          </p:cNvCxnSpPr>
          <p:nvPr/>
        </p:nvCxnSpPr>
        <p:spPr>
          <a:xfrm flipV="1">
            <a:off x="6085676" y="2518872"/>
            <a:ext cx="966572" cy="1590634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DCF8353-C859-7130-2B95-6755DD4142BC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113929" y="2372799"/>
            <a:ext cx="909104" cy="159245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BAAFE3A6-5AE2-7C35-11BF-58C7C9E07B95}"/>
              </a:ext>
            </a:extLst>
          </p:cNvPr>
          <p:cNvSpPr/>
          <p:nvPr/>
        </p:nvSpPr>
        <p:spPr>
          <a:xfrm>
            <a:off x="545932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5D604BD-5012-1E93-7CFB-998C769267A7}"/>
              </a:ext>
            </a:extLst>
          </p:cNvPr>
          <p:cNvCxnSpPr>
            <a:cxnSpLocks/>
          </p:cNvCxnSpPr>
          <p:nvPr/>
        </p:nvCxnSpPr>
        <p:spPr>
          <a:xfrm>
            <a:off x="456151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9EA23CF3-F6C3-F24E-7725-D77CE22F0985}"/>
              </a:ext>
            </a:extLst>
          </p:cNvPr>
          <p:cNvSpPr/>
          <p:nvPr/>
        </p:nvSpPr>
        <p:spPr>
          <a:xfrm>
            <a:off x="5431076" y="3915033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78980B8-1749-159D-170B-B42CE1FB48F2}"/>
              </a:ext>
            </a:extLst>
          </p:cNvPr>
          <p:cNvCxnSpPr>
            <a:cxnSpLocks/>
          </p:cNvCxnSpPr>
          <p:nvPr/>
        </p:nvCxnSpPr>
        <p:spPr>
          <a:xfrm>
            <a:off x="4533257" y="4109506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1BBB516-125C-E506-9F21-9D57EDA9343F}"/>
              </a:ext>
            </a:extLst>
          </p:cNvPr>
          <p:cNvCxnSpPr>
            <a:cxnSpLocks/>
            <a:stCxn id="65" idx="3"/>
            <a:endCxn id="44" idx="3"/>
          </p:cNvCxnSpPr>
          <p:nvPr/>
        </p:nvCxnSpPr>
        <p:spPr>
          <a:xfrm flipV="1">
            <a:off x="4532578" y="2518872"/>
            <a:ext cx="985180" cy="1582425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923571F-394F-CA5F-F29C-B66D3E05F72E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4550098" y="2367783"/>
            <a:ext cx="939407" cy="1605679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733217F5-73EA-80BA-1C72-83C8572E63A3}"/>
              </a:ext>
            </a:extLst>
          </p:cNvPr>
          <p:cNvSpPr/>
          <p:nvPr/>
        </p:nvSpPr>
        <p:spPr>
          <a:xfrm>
            <a:off x="3895498" y="2173310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4A7DA00-38B6-38E4-D774-AD21D0BB9134}"/>
              </a:ext>
            </a:extLst>
          </p:cNvPr>
          <p:cNvCxnSpPr>
            <a:cxnSpLocks/>
          </p:cNvCxnSpPr>
          <p:nvPr/>
        </p:nvCxnSpPr>
        <p:spPr>
          <a:xfrm>
            <a:off x="2997679" y="2367783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0151625C-199E-BABA-041C-8975BB2089CE}"/>
              </a:ext>
            </a:extLst>
          </p:cNvPr>
          <p:cNvSpPr/>
          <p:nvPr/>
        </p:nvSpPr>
        <p:spPr>
          <a:xfrm>
            <a:off x="3877978" y="3906824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DAF7C07-BF85-DF97-DC98-FDAB1C466CE3}"/>
              </a:ext>
            </a:extLst>
          </p:cNvPr>
          <p:cNvCxnSpPr>
            <a:cxnSpLocks/>
          </p:cNvCxnSpPr>
          <p:nvPr/>
        </p:nvCxnSpPr>
        <p:spPr>
          <a:xfrm>
            <a:off x="2980159" y="4101297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07384F8-887E-83A4-0ADA-EF4F6F330DED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3022935" y="2377813"/>
            <a:ext cx="91347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015105C-8DA5-3D3A-E0C6-99B93206BDE9}"/>
              </a:ext>
            </a:extLst>
          </p:cNvPr>
          <p:cNvCxnSpPr>
            <a:cxnSpLocks/>
            <a:endCxn id="50" idx="3"/>
          </p:cNvCxnSpPr>
          <p:nvPr/>
        </p:nvCxnSpPr>
        <p:spPr>
          <a:xfrm flipV="1">
            <a:off x="2996685" y="2513856"/>
            <a:ext cx="95724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C2FA804-F896-A26A-BF25-D1DED453A5BA}"/>
              </a:ext>
            </a:extLst>
          </p:cNvPr>
          <p:cNvCxnSpPr>
            <a:cxnSpLocks/>
          </p:cNvCxnSpPr>
          <p:nvPr/>
        </p:nvCxnSpPr>
        <p:spPr>
          <a:xfrm flipH="1">
            <a:off x="2498683" y="2367783"/>
            <a:ext cx="43707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D90BBA7-6906-D288-ADF2-DB989696C13F}"/>
              </a:ext>
            </a:extLst>
          </p:cNvPr>
          <p:cNvCxnSpPr>
            <a:cxnSpLocks/>
          </p:cNvCxnSpPr>
          <p:nvPr/>
        </p:nvCxnSpPr>
        <p:spPr>
          <a:xfrm flipH="1">
            <a:off x="2498683" y="4070768"/>
            <a:ext cx="42894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BA93314-989F-9732-8A7D-D0D9F7124BC8}"/>
              </a:ext>
            </a:extLst>
          </p:cNvPr>
          <p:cNvSpPr txBox="1"/>
          <p:nvPr/>
        </p:nvSpPr>
        <p:spPr>
          <a:xfrm>
            <a:off x="10718234" y="4470345"/>
            <a:ext cx="114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label </a:t>
            </a:r>
            <a:r>
              <a:rPr lang="en-US" sz="2800" i="1" dirty="0">
                <a:latin typeface="Times" pitchFamily="2" charset="0"/>
              </a:rPr>
              <a:t>y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1C3DDAD-8EFB-63C3-5F00-DF93D2FAA891}"/>
              </a:ext>
            </a:extLst>
          </p:cNvPr>
          <p:cNvCxnSpPr>
            <a:endCxn id="17" idx="0"/>
          </p:cNvCxnSpPr>
          <p:nvPr/>
        </p:nvCxnSpPr>
        <p:spPr>
          <a:xfrm>
            <a:off x="11292268" y="3452964"/>
            <a:ext cx="2" cy="1017381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BE8BC6-F965-700B-926C-389B639C9AEF}"/>
                  </a:ext>
                </a:extLst>
              </p:cNvPr>
              <p:cNvSpPr txBox="1"/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BE8BC6-F965-700B-926C-389B639C9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blipFill>
                <a:blip r:embed="rId3"/>
                <a:stretch>
                  <a:fillRect l="-559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ED3A2E-E5CF-8B33-D145-0986D8775B86}"/>
                  </a:ext>
                </a:extLst>
              </p:cNvPr>
              <p:cNvSpPr txBox="1"/>
              <p:nvPr/>
            </p:nvSpPr>
            <p:spPr>
              <a:xfrm>
                <a:off x="3311148" y="875064"/>
                <a:ext cx="1567673" cy="984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311</m:t>
                              </m:r>
                            </m:sub>
                          </m:sSub>
                        </m:den>
                      </m:f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ED3A2E-E5CF-8B33-D145-0986D8775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148" y="875064"/>
                <a:ext cx="1567673" cy="984244"/>
              </a:xfrm>
              <a:prstGeom prst="rect">
                <a:avLst/>
              </a:prstGeom>
              <a:blipFill>
                <a:blip r:embed="rId4"/>
                <a:stretch>
                  <a:fillRect l="-1613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A976F679-1F65-09BE-4602-94C846368C37}"/>
              </a:ext>
            </a:extLst>
          </p:cNvPr>
          <p:cNvGrpSpPr/>
          <p:nvPr/>
        </p:nvGrpSpPr>
        <p:grpSpPr>
          <a:xfrm>
            <a:off x="4285105" y="3979190"/>
            <a:ext cx="247473" cy="244213"/>
            <a:chOff x="4285105" y="3979190"/>
            <a:chExt cx="247473" cy="244213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2F873A4-2912-4BDE-F74E-F31CDF5E5FC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9693720-EF25-AA41-744B-29B12FF67D38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D803206-7D72-9D63-C5A3-C1727DAFFD86}"/>
              </a:ext>
            </a:extLst>
          </p:cNvPr>
          <p:cNvGrpSpPr/>
          <p:nvPr/>
        </p:nvGrpSpPr>
        <p:grpSpPr>
          <a:xfrm>
            <a:off x="4300348" y="2241952"/>
            <a:ext cx="247473" cy="244213"/>
            <a:chOff x="4285105" y="3979190"/>
            <a:chExt cx="247473" cy="2442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4FA0C84-EE47-6D30-8B86-2CA4FD9E136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BDEA069-20C3-951F-B528-E1B050325B3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B67142-00C0-6070-DD6E-03796EE81769}"/>
              </a:ext>
            </a:extLst>
          </p:cNvPr>
          <p:cNvGrpSpPr/>
          <p:nvPr/>
        </p:nvGrpSpPr>
        <p:grpSpPr>
          <a:xfrm>
            <a:off x="9393141" y="3105048"/>
            <a:ext cx="247473" cy="244213"/>
            <a:chOff x="4285105" y="3979190"/>
            <a:chExt cx="247473" cy="24421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DF30F28-65F1-3CE8-8822-2336C7ECBBEE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E33B73F-CBC4-1443-9363-CC95C4C78BE6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CC758F1-E48E-F360-E29F-B623B052CFC6}"/>
              </a:ext>
            </a:extLst>
          </p:cNvPr>
          <p:cNvGrpSpPr/>
          <p:nvPr/>
        </p:nvGrpSpPr>
        <p:grpSpPr>
          <a:xfrm>
            <a:off x="7378809" y="3961654"/>
            <a:ext cx="247473" cy="244213"/>
            <a:chOff x="4285105" y="3979190"/>
            <a:chExt cx="247473" cy="244213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C418024-C902-8586-FFAE-B86916353AA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F32895E7-E1C3-FFAA-7B13-0AD3CEAC32AA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FC5B6B8-5E59-B015-E30F-39183C29738D}"/>
              </a:ext>
            </a:extLst>
          </p:cNvPr>
          <p:cNvGrpSpPr/>
          <p:nvPr/>
        </p:nvGrpSpPr>
        <p:grpSpPr>
          <a:xfrm>
            <a:off x="5838203" y="3987399"/>
            <a:ext cx="247473" cy="244213"/>
            <a:chOff x="4285105" y="3979190"/>
            <a:chExt cx="247473" cy="244213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EE89A80-7C17-17DB-5E91-DBE1BD9CCD8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96CD2AD-CE52-674C-6A58-605C982E74F1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08953D5-684A-FDD7-1B91-1EBEA2DCF170}"/>
              </a:ext>
            </a:extLst>
          </p:cNvPr>
          <p:cNvGrpSpPr/>
          <p:nvPr/>
        </p:nvGrpSpPr>
        <p:grpSpPr>
          <a:xfrm>
            <a:off x="5870155" y="2241952"/>
            <a:ext cx="247473" cy="244213"/>
            <a:chOff x="4285105" y="3979190"/>
            <a:chExt cx="247473" cy="24421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4C17D83-3130-7BE6-BF2D-85480B6A7730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CFC596EF-095C-49A0-905E-B26598FD4AD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A267D1C-E73A-64DC-FCA8-FA748853FB8D}"/>
              </a:ext>
            </a:extLst>
          </p:cNvPr>
          <p:cNvGrpSpPr/>
          <p:nvPr/>
        </p:nvGrpSpPr>
        <p:grpSpPr>
          <a:xfrm>
            <a:off x="7388557" y="2241952"/>
            <a:ext cx="247473" cy="244213"/>
            <a:chOff x="4285105" y="3979190"/>
            <a:chExt cx="247473" cy="244213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FCB44F9-DC01-6237-7060-8E6C65557778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84F763E5-F6D6-4FD0-D13D-B30A937F9DC3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12A5C9F-0166-C6AC-5306-CBD004E72D14}"/>
                  </a:ext>
                </a:extLst>
              </p:cNvPr>
              <p:cNvSpPr txBox="1"/>
              <p:nvPr/>
            </p:nvSpPr>
            <p:spPr>
              <a:xfrm>
                <a:off x="6930240" y="1690668"/>
                <a:ext cx="7502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12A5C9F-0166-C6AC-5306-CBD004E72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0240" y="1690668"/>
                <a:ext cx="750205" cy="523220"/>
              </a:xfrm>
              <a:prstGeom prst="rect">
                <a:avLst/>
              </a:prstGeom>
              <a:blipFill>
                <a:blip r:embed="rId5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115698D-0506-E346-92DF-D323BB742CCD}"/>
                  </a:ext>
                </a:extLst>
              </p:cNvPr>
              <p:cNvSpPr txBox="1"/>
              <p:nvPr/>
            </p:nvSpPr>
            <p:spPr>
              <a:xfrm>
                <a:off x="7676803" y="1809199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115698D-0506-E346-92DF-D323BB742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6803" y="1809199"/>
                <a:ext cx="773097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15D5359-2503-A0F9-E3CA-B2EB67C7ABAF}"/>
                  </a:ext>
                </a:extLst>
              </p:cNvPr>
              <p:cNvSpPr txBox="1"/>
              <p:nvPr/>
            </p:nvSpPr>
            <p:spPr>
              <a:xfrm>
                <a:off x="8986652" y="2537141"/>
                <a:ext cx="5979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15D5359-2503-A0F9-E3CA-B2EB67C7AB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6652" y="2537141"/>
                <a:ext cx="597920" cy="523220"/>
              </a:xfrm>
              <a:prstGeom prst="rect">
                <a:avLst/>
              </a:prstGeom>
              <a:blipFill>
                <a:blip r:embed="rId7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EB21927-C434-27F4-021F-B386418F075B}"/>
                  </a:ext>
                </a:extLst>
              </p:cNvPr>
              <p:cNvSpPr txBox="1"/>
              <p:nvPr/>
            </p:nvSpPr>
            <p:spPr>
              <a:xfrm>
                <a:off x="5850394" y="1690668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EB21927-C434-27F4-021F-B386418F0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394" y="1690668"/>
                <a:ext cx="773097" cy="523220"/>
              </a:xfrm>
              <a:prstGeom prst="rect">
                <a:avLst/>
              </a:prstGeom>
              <a:blipFill>
                <a:blip r:embed="rId8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668CB4-626C-40A0-0BDF-7C374080424B}"/>
                  </a:ext>
                </a:extLst>
              </p:cNvPr>
              <p:cNvSpPr txBox="1"/>
              <p:nvPr/>
            </p:nvSpPr>
            <p:spPr>
              <a:xfrm>
                <a:off x="8170830" y="2214827"/>
                <a:ext cx="9798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411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668CB4-626C-40A0-0BDF-7C3740804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0830" y="2214827"/>
                <a:ext cx="979884" cy="523220"/>
              </a:xfrm>
              <a:prstGeom prst="rect">
                <a:avLst/>
              </a:prstGeom>
              <a:blipFill>
                <a:blip r:embed="rId9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6AF3C57-BDC1-A413-4B9A-465450F1577C}"/>
                  </a:ext>
                </a:extLst>
              </p:cNvPr>
              <p:cNvSpPr txBox="1"/>
              <p:nvPr/>
            </p:nvSpPr>
            <p:spPr>
              <a:xfrm>
                <a:off x="516592" y="4827477"/>
                <a:ext cx="1567673" cy="984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311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6AF3C57-BDC1-A413-4B9A-465450F15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92" y="4827477"/>
                <a:ext cx="1567673" cy="984244"/>
              </a:xfrm>
              <a:prstGeom prst="rect">
                <a:avLst/>
              </a:prstGeom>
              <a:blipFill>
                <a:blip r:embed="rId10"/>
                <a:stretch>
                  <a:fillRect l="-1600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191BE2C-26A3-0BF0-4DA2-132AE15F9929}"/>
                  </a:ext>
                </a:extLst>
              </p:cNvPr>
              <p:cNvSpPr txBox="1"/>
              <p:nvPr/>
            </p:nvSpPr>
            <p:spPr>
              <a:xfrm>
                <a:off x="4119872" y="4827477"/>
                <a:ext cx="1350050" cy="984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191BE2C-26A3-0BF0-4DA2-132AE15F9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9872" y="4827477"/>
                <a:ext cx="1350050" cy="984244"/>
              </a:xfrm>
              <a:prstGeom prst="rect">
                <a:avLst/>
              </a:prstGeom>
              <a:blipFill>
                <a:blip r:embed="rId11"/>
                <a:stretch>
                  <a:fillRect l="-1869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791AD15-B1C1-A45B-D9BA-59121A8E19C4}"/>
                  </a:ext>
                </a:extLst>
              </p:cNvPr>
              <p:cNvSpPr txBox="1"/>
              <p:nvPr/>
            </p:nvSpPr>
            <p:spPr>
              <a:xfrm>
                <a:off x="8285201" y="4827477"/>
                <a:ext cx="1057277" cy="9841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791AD15-B1C1-A45B-D9BA-59121A8E1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5201" y="4827477"/>
                <a:ext cx="1057277" cy="984116"/>
              </a:xfrm>
              <a:prstGeom prst="rect">
                <a:avLst/>
              </a:prstGeom>
              <a:blipFill>
                <a:blip r:embed="rId12"/>
                <a:stretch>
                  <a:fillRect l="-4762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B527A3C-EBE9-3DFE-F750-F84E1EDB0390}"/>
                  </a:ext>
                </a:extLst>
              </p:cNvPr>
              <p:cNvSpPr txBox="1"/>
              <p:nvPr/>
            </p:nvSpPr>
            <p:spPr>
              <a:xfrm>
                <a:off x="6002064" y="5745523"/>
                <a:ext cx="1174873" cy="9820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B527A3C-EBE9-3DFE-F750-F84E1EDB03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2064" y="5745523"/>
                <a:ext cx="1174873" cy="982064"/>
              </a:xfrm>
              <a:prstGeom prst="rect">
                <a:avLst/>
              </a:prstGeom>
              <a:blipFill>
                <a:blip r:embed="rId13"/>
                <a:stretch>
                  <a:fillRect l="-2151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ECDB4FD-0AEE-2067-0EF8-D9559DEE52CD}"/>
                  </a:ext>
                </a:extLst>
              </p:cNvPr>
              <p:cNvSpPr txBox="1"/>
              <p:nvPr/>
            </p:nvSpPr>
            <p:spPr>
              <a:xfrm>
                <a:off x="2495328" y="5745523"/>
                <a:ext cx="1350050" cy="984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ECDB4FD-0AEE-2067-0EF8-D9559DEE5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328" y="5745523"/>
                <a:ext cx="1350050" cy="984244"/>
              </a:xfrm>
              <a:prstGeom prst="rect">
                <a:avLst/>
              </a:prstGeom>
              <a:blipFill>
                <a:blip r:embed="rId14"/>
                <a:stretch>
                  <a:fillRect l="-1869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8536BEF-11C5-A9E5-C17A-77476007A212}"/>
                  </a:ext>
                </a:extLst>
              </p:cNvPr>
              <p:cNvSpPr txBox="1"/>
              <p:nvPr/>
            </p:nvSpPr>
            <p:spPr>
              <a:xfrm>
                <a:off x="4628868" y="1118088"/>
                <a:ext cx="60018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(1−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411</m:t>
                          </m:r>
                        </m:sub>
                      </m:sSub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1−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8536BEF-11C5-A9E5-C17A-77476007A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8868" y="1118088"/>
                <a:ext cx="6001857" cy="523220"/>
              </a:xfrm>
              <a:prstGeom prst="rect">
                <a:avLst/>
              </a:prstGeom>
              <a:blipFill>
                <a:blip r:embed="rId15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7D4CA69-60E2-FFF4-B0CE-63E7E621DCE8}"/>
                  </a:ext>
                </a:extLst>
              </p:cNvPr>
              <p:cNvSpPr txBox="1"/>
              <p:nvPr/>
            </p:nvSpPr>
            <p:spPr>
              <a:xfrm>
                <a:off x="1972210" y="5031350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7D4CA69-60E2-FFF4-B0CE-63E7E621D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210" y="5031350"/>
                <a:ext cx="773097" cy="523220"/>
              </a:xfrm>
              <a:prstGeom prst="rect">
                <a:avLst/>
              </a:prstGeom>
              <a:blipFill>
                <a:blip r:embed="rId1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367F2C5-A1DC-E7A2-AF8D-993BC2550516}"/>
                  </a:ext>
                </a:extLst>
              </p:cNvPr>
              <p:cNvSpPr txBox="1"/>
              <p:nvPr/>
            </p:nvSpPr>
            <p:spPr>
              <a:xfrm>
                <a:off x="3746292" y="5986361"/>
                <a:ext cx="156626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367F2C5-A1DC-E7A2-AF8D-993BC25505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292" y="5986361"/>
                <a:ext cx="1566263" cy="523220"/>
              </a:xfrm>
              <a:prstGeom prst="rect">
                <a:avLst/>
              </a:prstGeom>
              <a:blipFill>
                <a:blip r:embed="rId17"/>
                <a:stretch>
                  <a:fillRect l="-1613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5AB4545-D81A-9164-0809-11D9EFBBC108}"/>
                  </a:ext>
                </a:extLst>
              </p:cNvPr>
              <p:cNvSpPr txBox="1"/>
              <p:nvPr/>
            </p:nvSpPr>
            <p:spPr>
              <a:xfrm>
                <a:off x="9298485" y="5031350"/>
                <a:ext cx="16018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5AB4545-D81A-9164-0809-11D9EFBBC1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8485" y="5031350"/>
                <a:ext cx="1601849" cy="523220"/>
              </a:xfrm>
              <a:prstGeom prst="rect">
                <a:avLst/>
              </a:prstGeom>
              <a:blipFill>
                <a:blip r:embed="rId18"/>
                <a:stretch>
                  <a:fillRect l="-1575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A9F0D61-5BED-9C5D-0F3C-E72E0532F854}"/>
                  </a:ext>
                </a:extLst>
              </p:cNvPr>
              <p:cNvSpPr txBox="1"/>
              <p:nvPr/>
            </p:nvSpPr>
            <p:spPr>
              <a:xfrm>
                <a:off x="5459329" y="5031350"/>
                <a:ext cx="9798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411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A9F0D61-5BED-9C5D-0F3C-E72E0532F8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329" y="5031350"/>
                <a:ext cx="979884" cy="523220"/>
              </a:xfrm>
              <a:prstGeom prst="rect">
                <a:avLst/>
              </a:prstGeom>
              <a:blipFill>
                <a:blip r:embed="rId19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99D0DCE-81BE-0BB6-3169-52CD39B79598}"/>
                  </a:ext>
                </a:extLst>
              </p:cNvPr>
              <p:cNvSpPr txBox="1"/>
              <p:nvPr/>
            </p:nvSpPr>
            <p:spPr>
              <a:xfrm>
                <a:off x="7201455" y="6051389"/>
                <a:ext cx="12678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99D0DCE-81BE-0BB6-3169-52CD39B79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1455" y="6051389"/>
                <a:ext cx="1267848" cy="523220"/>
              </a:xfrm>
              <a:prstGeom prst="rect">
                <a:avLst/>
              </a:prstGeom>
              <a:blipFill>
                <a:blip r:embed="rId20"/>
                <a:stretch>
                  <a:fillRect l="-1980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25399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1BD55-48EA-3B09-88D4-97814749E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even deeper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DFF0AB1-7BC6-01E5-0195-31608A87E7B0}"/>
              </a:ext>
            </a:extLst>
          </p:cNvPr>
          <p:cNvSpPr/>
          <p:nvPr/>
        </p:nvSpPr>
        <p:spPr>
          <a:xfrm>
            <a:off x="8842664" y="3030025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E6E1A1F-8733-EFF8-7599-644BD9CF56F5}"/>
              </a:ext>
            </a:extLst>
          </p:cNvPr>
          <p:cNvCxnSpPr>
            <a:cxnSpLocks/>
            <a:stCxn id="4" idx="6"/>
            <a:endCxn id="21" idx="1"/>
          </p:cNvCxnSpPr>
          <p:nvPr/>
        </p:nvCxnSpPr>
        <p:spPr>
          <a:xfrm flipV="1">
            <a:off x="9241639" y="3225220"/>
            <a:ext cx="908084" cy="4293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00DB2D0-1FDA-188D-6194-0EA0B44974A9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7629797" y="2431228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80A35F-C60C-D027-DB31-0DA03480D7D7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7629797" y="3370571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DFFF1C9-E0DE-ACAC-481C-DE895D5F7FCA}"/>
              </a:ext>
            </a:extLst>
          </p:cNvPr>
          <p:cNvSpPr txBox="1"/>
          <p:nvPr/>
        </p:nvSpPr>
        <p:spPr>
          <a:xfrm>
            <a:off x="10149723" y="2963610"/>
            <a:ext cx="1946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prediction </a:t>
            </a:r>
            <a:r>
              <a:rPr lang="en-US" sz="2800" i="1" dirty="0">
                <a:latin typeface="Times" pitchFamily="2" charset="0"/>
              </a:rPr>
              <a:t>p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2CAE56E-AC1D-A29A-305B-BFCBAE02E5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205" y="1942096"/>
            <a:ext cx="2330478" cy="238570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964FDF1-A3A2-F8BD-1129-D9D9A3E638BC}"/>
              </a:ext>
            </a:extLst>
          </p:cNvPr>
          <p:cNvSpPr/>
          <p:nvPr/>
        </p:nvSpPr>
        <p:spPr>
          <a:xfrm>
            <a:off x="699381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CD55AE-8763-2B10-AE3D-A0BBFFC7FBBB}"/>
              </a:ext>
            </a:extLst>
          </p:cNvPr>
          <p:cNvCxnSpPr>
            <a:cxnSpLocks/>
          </p:cNvCxnSpPr>
          <p:nvPr/>
        </p:nvCxnSpPr>
        <p:spPr>
          <a:xfrm>
            <a:off x="609600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C08E12-ADDA-9016-8604-4E5EAA5D581E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6096000" y="4106314"/>
            <a:ext cx="868604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7F6E44A1-7167-C0D6-8FE3-5B8660941398}"/>
              </a:ext>
            </a:extLst>
          </p:cNvPr>
          <p:cNvSpPr/>
          <p:nvPr/>
        </p:nvSpPr>
        <p:spPr>
          <a:xfrm>
            <a:off x="6964604" y="39068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627F974-1995-F99F-FEC9-0721FF8C7A86}"/>
              </a:ext>
            </a:extLst>
          </p:cNvPr>
          <p:cNvCxnSpPr>
            <a:cxnSpLocks/>
            <a:endCxn id="3" idx="3"/>
          </p:cNvCxnSpPr>
          <p:nvPr/>
        </p:nvCxnSpPr>
        <p:spPr>
          <a:xfrm flipV="1">
            <a:off x="6085676" y="2518872"/>
            <a:ext cx="966572" cy="1590634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DCF8353-C859-7130-2B95-6755DD4142BC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113929" y="2372799"/>
            <a:ext cx="909104" cy="159245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BAAFE3A6-5AE2-7C35-11BF-58C7C9E07B95}"/>
              </a:ext>
            </a:extLst>
          </p:cNvPr>
          <p:cNvSpPr/>
          <p:nvPr/>
        </p:nvSpPr>
        <p:spPr>
          <a:xfrm>
            <a:off x="545932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5D604BD-5012-1E93-7CFB-998C769267A7}"/>
              </a:ext>
            </a:extLst>
          </p:cNvPr>
          <p:cNvCxnSpPr>
            <a:cxnSpLocks/>
          </p:cNvCxnSpPr>
          <p:nvPr/>
        </p:nvCxnSpPr>
        <p:spPr>
          <a:xfrm>
            <a:off x="456151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9EA23CF3-F6C3-F24E-7725-D77CE22F0985}"/>
              </a:ext>
            </a:extLst>
          </p:cNvPr>
          <p:cNvSpPr/>
          <p:nvPr/>
        </p:nvSpPr>
        <p:spPr>
          <a:xfrm>
            <a:off x="5431076" y="3915033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78980B8-1749-159D-170B-B42CE1FB48F2}"/>
              </a:ext>
            </a:extLst>
          </p:cNvPr>
          <p:cNvCxnSpPr>
            <a:cxnSpLocks/>
          </p:cNvCxnSpPr>
          <p:nvPr/>
        </p:nvCxnSpPr>
        <p:spPr>
          <a:xfrm>
            <a:off x="4533257" y="4109506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1BBB516-125C-E506-9F21-9D57EDA9343F}"/>
              </a:ext>
            </a:extLst>
          </p:cNvPr>
          <p:cNvCxnSpPr>
            <a:cxnSpLocks/>
            <a:stCxn id="65" idx="3"/>
            <a:endCxn id="44" idx="3"/>
          </p:cNvCxnSpPr>
          <p:nvPr/>
        </p:nvCxnSpPr>
        <p:spPr>
          <a:xfrm flipV="1">
            <a:off x="4532578" y="2518872"/>
            <a:ext cx="985180" cy="1582425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923571F-394F-CA5F-F29C-B66D3E05F72E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4550098" y="2367783"/>
            <a:ext cx="939407" cy="1605679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733217F5-73EA-80BA-1C72-83C8572E63A3}"/>
              </a:ext>
            </a:extLst>
          </p:cNvPr>
          <p:cNvSpPr/>
          <p:nvPr/>
        </p:nvSpPr>
        <p:spPr>
          <a:xfrm>
            <a:off x="3895498" y="2173310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4A7DA00-38B6-38E4-D774-AD21D0BB9134}"/>
              </a:ext>
            </a:extLst>
          </p:cNvPr>
          <p:cNvCxnSpPr>
            <a:cxnSpLocks/>
          </p:cNvCxnSpPr>
          <p:nvPr/>
        </p:nvCxnSpPr>
        <p:spPr>
          <a:xfrm>
            <a:off x="2997679" y="2367783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0151625C-199E-BABA-041C-8975BB2089CE}"/>
              </a:ext>
            </a:extLst>
          </p:cNvPr>
          <p:cNvSpPr/>
          <p:nvPr/>
        </p:nvSpPr>
        <p:spPr>
          <a:xfrm>
            <a:off x="3877978" y="3906824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DAF7C07-BF85-DF97-DC98-FDAB1C466CE3}"/>
              </a:ext>
            </a:extLst>
          </p:cNvPr>
          <p:cNvCxnSpPr>
            <a:cxnSpLocks/>
          </p:cNvCxnSpPr>
          <p:nvPr/>
        </p:nvCxnSpPr>
        <p:spPr>
          <a:xfrm>
            <a:off x="2980159" y="4101297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07384F8-887E-83A4-0ADA-EF4F6F330DED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3022935" y="2377813"/>
            <a:ext cx="91347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015105C-8DA5-3D3A-E0C6-99B93206BDE9}"/>
              </a:ext>
            </a:extLst>
          </p:cNvPr>
          <p:cNvCxnSpPr>
            <a:cxnSpLocks/>
            <a:endCxn id="50" idx="3"/>
          </p:cNvCxnSpPr>
          <p:nvPr/>
        </p:nvCxnSpPr>
        <p:spPr>
          <a:xfrm flipV="1">
            <a:off x="2996685" y="2513856"/>
            <a:ext cx="95724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C2FA804-F896-A26A-BF25-D1DED453A5BA}"/>
              </a:ext>
            </a:extLst>
          </p:cNvPr>
          <p:cNvCxnSpPr>
            <a:cxnSpLocks/>
          </p:cNvCxnSpPr>
          <p:nvPr/>
        </p:nvCxnSpPr>
        <p:spPr>
          <a:xfrm flipH="1">
            <a:off x="2498683" y="2367783"/>
            <a:ext cx="43707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D90BBA7-6906-D288-ADF2-DB989696C13F}"/>
              </a:ext>
            </a:extLst>
          </p:cNvPr>
          <p:cNvCxnSpPr>
            <a:cxnSpLocks/>
          </p:cNvCxnSpPr>
          <p:nvPr/>
        </p:nvCxnSpPr>
        <p:spPr>
          <a:xfrm flipH="1">
            <a:off x="2498683" y="4070768"/>
            <a:ext cx="42894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BA93314-989F-9732-8A7D-D0D9F7124BC8}"/>
              </a:ext>
            </a:extLst>
          </p:cNvPr>
          <p:cNvSpPr txBox="1"/>
          <p:nvPr/>
        </p:nvSpPr>
        <p:spPr>
          <a:xfrm>
            <a:off x="10718234" y="4470345"/>
            <a:ext cx="114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label </a:t>
            </a:r>
            <a:r>
              <a:rPr lang="en-US" sz="2800" i="1" dirty="0">
                <a:latin typeface="Times" pitchFamily="2" charset="0"/>
              </a:rPr>
              <a:t>y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1C3DDAD-8EFB-63C3-5F00-DF93D2FAA891}"/>
              </a:ext>
            </a:extLst>
          </p:cNvPr>
          <p:cNvCxnSpPr>
            <a:endCxn id="17" idx="0"/>
          </p:cNvCxnSpPr>
          <p:nvPr/>
        </p:nvCxnSpPr>
        <p:spPr>
          <a:xfrm>
            <a:off x="11292268" y="3452964"/>
            <a:ext cx="2" cy="1017381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BE8BC6-F965-700B-926C-389B639C9AEF}"/>
                  </a:ext>
                </a:extLst>
              </p:cNvPr>
              <p:cNvSpPr txBox="1"/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BE8BC6-F965-700B-926C-389B639C9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blipFill>
                <a:blip r:embed="rId3"/>
                <a:stretch>
                  <a:fillRect l="-559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A976F679-1F65-09BE-4602-94C846368C37}"/>
              </a:ext>
            </a:extLst>
          </p:cNvPr>
          <p:cNvGrpSpPr/>
          <p:nvPr/>
        </p:nvGrpSpPr>
        <p:grpSpPr>
          <a:xfrm>
            <a:off x="4285105" y="3979190"/>
            <a:ext cx="247473" cy="244213"/>
            <a:chOff x="4285105" y="3979190"/>
            <a:chExt cx="247473" cy="244213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2F873A4-2912-4BDE-F74E-F31CDF5E5FC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9693720-EF25-AA41-744B-29B12FF67D38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D803206-7D72-9D63-C5A3-C1727DAFFD86}"/>
              </a:ext>
            </a:extLst>
          </p:cNvPr>
          <p:cNvGrpSpPr/>
          <p:nvPr/>
        </p:nvGrpSpPr>
        <p:grpSpPr>
          <a:xfrm>
            <a:off x="4300348" y="2241952"/>
            <a:ext cx="247473" cy="244213"/>
            <a:chOff x="4285105" y="3979190"/>
            <a:chExt cx="247473" cy="2442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4FA0C84-EE47-6D30-8B86-2CA4FD9E136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BDEA069-20C3-951F-B528-E1B050325B3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B67142-00C0-6070-DD6E-03796EE81769}"/>
              </a:ext>
            </a:extLst>
          </p:cNvPr>
          <p:cNvGrpSpPr/>
          <p:nvPr/>
        </p:nvGrpSpPr>
        <p:grpSpPr>
          <a:xfrm>
            <a:off x="9393141" y="3105048"/>
            <a:ext cx="247473" cy="244213"/>
            <a:chOff x="4285105" y="3979190"/>
            <a:chExt cx="247473" cy="24421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DF30F28-65F1-3CE8-8822-2336C7ECBBEE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E33B73F-CBC4-1443-9363-CC95C4C78BE6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CC758F1-E48E-F360-E29F-B623B052CFC6}"/>
              </a:ext>
            </a:extLst>
          </p:cNvPr>
          <p:cNvGrpSpPr/>
          <p:nvPr/>
        </p:nvGrpSpPr>
        <p:grpSpPr>
          <a:xfrm>
            <a:off x="7378809" y="3961654"/>
            <a:ext cx="247473" cy="244213"/>
            <a:chOff x="4285105" y="3979190"/>
            <a:chExt cx="247473" cy="244213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C418024-C902-8586-FFAE-B86916353AA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F32895E7-E1C3-FFAA-7B13-0AD3CEAC32AA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FC5B6B8-5E59-B015-E30F-39183C29738D}"/>
              </a:ext>
            </a:extLst>
          </p:cNvPr>
          <p:cNvGrpSpPr/>
          <p:nvPr/>
        </p:nvGrpSpPr>
        <p:grpSpPr>
          <a:xfrm>
            <a:off x="5838203" y="3987399"/>
            <a:ext cx="247473" cy="244213"/>
            <a:chOff x="4285105" y="3979190"/>
            <a:chExt cx="247473" cy="244213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EE89A80-7C17-17DB-5E91-DBE1BD9CCD8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96CD2AD-CE52-674C-6A58-605C982E74F1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08953D5-684A-FDD7-1B91-1EBEA2DCF170}"/>
              </a:ext>
            </a:extLst>
          </p:cNvPr>
          <p:cNvGrpSpPr/>
          <p:nvPr/>
        </p:nvGrpSpPr>
        <p:grpSpPr>
          <a:xfrm>
            <a:off x="5870155" y="2241952"/>
            <a:ext cx="247473" cy="244213"/>
            <a:chOff x="4285105" y="3979190"/>
            <a:chExt cx="247473" cy="24421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4C17D83-3130-7BE6-BF2D-85480B6A7730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CFC596EF-095C-49A0-905E-B26598FD4AD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A267D1C-E73A-64DC-FCA8-FA748853FB8D}"/>
              </a:ext>
            </a:extLst>
          </p:cNvPr>
          <p:cNvGrpSpPr/>
          <p:nvPr/>
        </p:nvGrpSpPr>
        <p:grpSpPr>
          <a:xfrm>
            <a:off x="7388557" y="2241952"/>
            <a:ext cx="247473" cy="244213"/>
            <a:chOff x="4285105" y="3979190"/>
            <a:chExt cx="247473" cy="244213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FCB44F9-DC01-6237-7060-8E6C65557778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84F763E5-F6D6-4FD0-D13D-B30A937F9DC3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01CCF4-35FB-4A64-2992-100AA1A8C403}"/>
                  </a:ext>
                </a:extLst>
              </p:cNvPr>
              <p:cNvSpPr txBox="1"/>
              <p:nvPr/>
            </p:nvSpPr>
            <p:spPr>
              <a:xfrm>
                <a:off x="385726" y="4923793"/>
                <a:ext cx="11223650" cy="9820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122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02</m:t>
                          </m:r>
                        </m:sub>
                      </m:sSub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222</m:t>
                          </m:r>
                        </m:sub>
                      </m:sSub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322</m:t>
                          </m:r>
                        </m:sub>
                      </m:sSub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41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 …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01CCF4-35FB-4A64-2992-100AA1A8C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726" y="4923793"/>
                <a:ext cx="11223650" cy="982064"/>
              </a:xfrm>
              <a:prstGeom prst="rect">
                <a:avLst/>
              </a:prstGeom>
              <a:blipFill>
                <a:blip r:embed="rId4"/>
                <a:stretch>
                  <a:fillRect b="-2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A5205A8-FF7D-1183-A0FE-15406CE9D601}"/>
                  </a:ext>
                </a:extLst>
              </p:cNvPr>
              <p:cNvSpPr txBox="1"/>
              <p:nvPr/>
            </p:nvSpPr>
            <p:spPr>
              <a:xfrm>
                <a:off x="2724295" y="4196804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A5205A8-FF7D-1183-A0FE-15406CE9D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295" y="4196804"/>
                <a:ext cx="773097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C715B2A-1D0C-5F20-9152-A3672BD536E4}"/>
                  </a:ext>
                </a:extLst>
              </p:cNvPr>
              <p:cNvSpPr txBox="1"/>
              <p:nvPr/>
            </p:nvSpPr>
            <p:spPr>
              <a:xfrm>
                <a:off x="3957450" y="4196804"/>
                <a:ext cx="74193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C715B2A-1D0C-5F20-9152-A3672BD536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450" y="4196804"/>
                <a:ext cx="741934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285C045-9A02-FF7D-844A-7F19393B9A1A}"/>
                  </a:ext>
                </a:extLst>
              </p:cNvPr>
              <p:cNvSpPr txBox="1"/>
              <p:nvPr/>
            </p:nvSpPr>
            <p:spPr>
              <a:xfrm>
                <a:off x="4474068" y="4196804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285C045-9A02-FF7D-844A-7F19393B9A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068" y="4196804"/>
                <a:ext cx="773097" cy="523220"/>
              </a:xfrm>
              <a:prstGeom prst="rect">
                <a:avLst/>
              </a:prstGeom>
              <a:blipFill>
                <a:blip r:embed="rId7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453CE9C-9BD5-0E47-2A5B-95FBBEE653A0}"/>
                  </a:ext>
                </a:extLst>
              </p:cNvPr>
              <p:cNvSpPr txBox="1"/>
              <p:nvPr/>
            </p:nvSpPr>
            <p:spPr>
              <a:xfrm>
                <a:off x="5465193" y="4196804"/>
                <a:ext cx="7502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453CE9C-9BD5-0E47-2A5B-95FBBEE653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5193" y="4196804"/>
                <a:ext cx="750205" cy="523220"/>
              </a:xfrm>
              <a:prstGeom prst="rect">
                <a:avLst/>
              </a:prstGeom>
              <a:blipFill>
                <a:blip r:embed="rId8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E44A9AD-77C5-8C70-5A71-04F088F7A473}"/>
                  </a:ext>
                </a:extLst>
              </p:cNvPr>
              <p:cNvSpPr txBox="1"/>
              <p:nvPr/>
            </p:nvSpPr>
            <p:spPr>
              <a:xfrm>
                <a:off x="5990082" y="4196804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E44A9AD-77C5-8C70-5A71-04F088F7A4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082" y="4196804"/>
                <a:ext cx="773097" cy="523220"/>
              </a:xfrm>
              <a:prstGeom prst="rect">
                <a:avLst/>
              </a:prstGeom>
              <a:blipFill>
                <a:blip r:embed="rId9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FEFE923-CC16-3ED2-2640-51D018C54E62}"/>
                  </a:ext>
                </a:extLst>
              </p:cNvPr>
              <p:cNvSpPr txBox="1"/>
              <p:nvPr/>
            </p:nvSpPr>
            <p:spPr>
              <a:xfrm>
                <a:off x="6981207" y="4196804"/>
                <a:ext cx="7502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FEFE923-CC16-3ED2-2640-51D018C54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207" y="4196804"/>
                <a:ext cx="750205" cy="523220"/>
              </a:xfrm>
              <a:prstGeom prst="rect">
                <a:avLst/>
              </a:prstGeom>
              <a:blipFill>
                <a:blip r:embed="rId10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396A2E9-C943-A23F-D6B3-D2CA9D8391D5}"/>
                  </a:ext>
                </a:extLst>
              </p:cNvPr>
              <p:cNvSpPr txBox="1"/>
              <p:nvPr/>
            </p:nvSpPr>
            <p:spPr>
              <a:xfrm>
                <a:off x="7616934" y="4078273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396A2E9-C943-A23F-D6B3-D2CA9D8391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6934" y="4078273"/>
                <a:ext cx="773097" cy="523220"/>
              </a:xfrm>
              <a:prstGeom prst="rect">
                <a:avLst/>
              </a:prstGeom>
              <a:blipFill>
                <a:blip r:embed="rId11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B9AF408-0BD7-C08E-B133-7EEECEE363EA}"/>
                  </a:ext>
                </a:extLst>
              </p:cNvPr>
              <p:cNvSpPr txBox="1"/>
              <p:nvPr/>
            </p:nvSpPr>
            <p:spPr>
              <a:xfrm>
                <a:off x="3345841" y="4489738"/>
                <a:ext cx="9824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122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B9AF408-0BD7-C08E-B133-7EEECEE36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841" y="4489738"/>
                <a:ext cx="982448" cy="523220"/>
              </a:xfrm>
              <a:prstGeom prst="rect">
                <a:avLst/>
              </a:prstGeom>
              <a:blipFill>
                <a:blip r:embed="rId12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DC2B18D-045A-5783-F633-CC4C9AA0EEC8}"/>
                  </a:ext>
                </a:extLst>
              </p:cNvPr>
              <p:cNvSpPr txBox="1"/>
              <p:nvPr/>
            </p:nvSpPr>
            <p:spPr>
              <a:xfrm>
                <a:off x="4876064" y="4489738"/>
                <a:ext cx="9824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222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DC2B18D-045A-5783-F633-CC4C9AA0E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064" y="4489738"/>
                <a:ext cx="982448" cy="523220"/>
              </a:xfrm>
              <a:prstGeom prst="rect">
                <a:avLst/>
              </a:prstGeom>
              <a:blipFill>
                <a:blip r:embed="rId1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199690A-9657-7915-9FD4-CC75A4F1C0A9}"/>
                  </a:ext>
                </a:extLst>
              </p:cNvPr>
              <p:cNvSpPr txBox="1"/>
              <p:nvPr/>
            </p:nvSpPr>
            <p:spPr>
              <a:xfrm>
                <a:off x="6406286" y="4489738"/>
                <a:ext cx="9824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322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199690A-9657-7915-9FD4-CC75A4F1C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6286" y="4489738"/>
                <a:ext cx="982448" cy="523220"/>
              </a:xfrm>
              <a:prstGeom prst="rect">
                <a:avLst/>
              </a:prstGeom>
              <a:blipFill>
                <a:blip r:embed="rId14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FDEC281-7F28-A679-64D0-C3AC612156F3}"/>
                  </a:ext>
                </a:extLst>
              </p:cNvPr>
              <p:cNvSpPr txBox="1"/>
              <p:nvPr/>
            </p:nvSpPr>
            <p:spPr>
              <a:xfrm>
                <a:off x="8068043" y="3726141"/>
                <a:ext cx="9798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412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FDEC281-7F28-A679-64D0-C3AC61215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043" y="3726141"/>
                <a:ext cx="979884" cy="523220"/>
              </a:xfrm>
              <a:prstGeom prst="rect">
                <a:avLst/>
              </a:prstGeom>
              <a:blipFill>
                <a:blip r:embed="rId1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Freeform 53">
            <a:extLst>
              <a:ext uri="{FF2B5EF4-FFF2-40B4-BE49-F238E27FC236}">
                <a16:creationId xmlns:a16="http://schemas.microsoft.com/office/drawing/2014/main" id="{018555BF-41F6-7332-BEE9-2B7C9DC550B7}"/>
              </a:ext>
            </a:extLst>
          </p:cNvPr>
          <p:cNvSpPr/>
          <p:nvPr/>
        </p:nvSpPr>
        <p:spPr>
          <a:xfrm>
            <a:off x="3416370" y="3367655"/>
            <a:ext cx="8273329" cy="937770"/>
          </a:xfrm>
          <a:custGeom>
            <a:avLst/>
            <a:gdLst>
              <a:gd name="connsiteX0" fmla="*/ 0 w 7635240"/>
              <a:gd name="connsiteY0" fmla="*/ 354853 h 1878920"/>
              <a:gd name="connsiteX1" fmla="*/ 3566160 w 7635240"/>
              <a:gd name="connsiteY1" fmla="*/ 80533 h 1878920"/>
              <a:gd name="connsiteX2" fmla="*/ 5440680 w 7635240"/>
              <a:gd name="connsiteY2" fmla="*/ 1619773 h 1878920"/>
              <a:gd name="connsiteX3" fmla="*/ 7635240 w 7635240"/>
              <a:gd name="connsiteY3" fmla="*/ 1863613 h 1878920"/>
              <a:gd name="connsiteX0" fmla="*/ 0 w 7635240"/>
              <a:gd name="connsiteY0" fmla="*/ 113177 h 1637244"/>
              <a:gd name="connsiteX1" fmla="*/ 2809645 w 7635240"/>
              <a:gd name="connsiteY1" fmla="*/ 273183 h 1637244"/>
              <a:gd name="connsiteX2" fmla="*/ 5440680 w 7635240"/>
              <a:gd name="connsiteY2" fmla="*/ 1378097 h 1637244"/>
              <a:gd name="connsiteX3" fmla="*/ 7635240 w 7635240"/>
              <a:gd name="connsiteY3" fmla="*/ 1621937 h 1637244"/>
              <a:gd name="connsiteX0" fmla="*/ 0 w 7635240"/>
              <a:gd name="connsiteY0" fmla="*/ 151928 h 1675995"/>
              <a:gd name="connsiteX1" fmla="*/ 2412475 w 7635240"/>
              <a:gd name="connsiteY1" fmla="*/ 193481 h 1675995"/>
              <a:gd name="connsiteX2" fmla="*/ 5440680 w 7635240"/>
              <a:gd name="connsiteY2" fmla="*/ 1416848 h 1675995"/>
              <a:gd name="connsiteX3" fmla="*/ 7635240 w 7635240"/>
              <a:gd name="connsiteY3" fmla="*/ 1660688 h 1675995"/>
              <a:gd name="connsiteX0" fmla="*/ 0 w 7635240"/>
              <a:gd name="connsiteY0" fmla="*/ 121573 h 1645640"/>
              <a:gd name="connsiteX1" fmla="*/ 2412474 w 7635240"/>
              <a:gd name="connsiteY1" fmla="*/ 250869 h 1645640"/>
              <a:gd name="connsiteX2" fmla="*/ 5440680 w 7635240"/>
              <a:gd name="connsiteY2" fmla="*/ 1386493 h 1645640"/>
              <a:gd name="connsiteX3" fmla="*/ 7635240 w 7635240"/>
              <a:gd name="connsiteY3" fmla="*/ 1630333 h 1645640"/>
              <a:gd name="connsiteX0" fmla="*/ 0 w 7635240"/>
              <a:gd name="connsiteY0" fmla="*/ 151925 h 1675992"/>
              <a:gd name="connsiteX1" fmla="*/ 2412474 w 7635240"/>
              <a:gd name="connsiteY1" fmla="*/ 281221 h 1675992"/>
              <a:gd name="connsiteX2" fmla="*/ 5440680 w 7635240"/>
              <a:gd name="connsiteY2" fmla="*/ 1416845 h 1675992"/>
              <a:gd name="connsiteX3" fmla="*/ 7635240 w 7635240"/>
              <a:gd name="connsiteY3" fmla="*/ 1660685 h 1675992"/>
              <a:gd name="connsiteX0" fmla="*/ 0 w 7635240"/>
              <a:gd name="connsiteY0" fmla="*/ 121572 h 1645639"/>
              <a:gd name="connsiteX1" fmla="*/ 2412474 w 7635240"/>
              <a:gd name="connsiteY1" fmla="*/ 250868 h 1645639"/>
              <a:gd name="connsiteX2" fmla="*/ 4585440 w 7635240"/>
              <a:gd name="connsiteY2" fmla="*/ 1386492 h 1645639"/>
              <a:gd name="connsiteX3" fmla="*/ 7635240 w 7635240"/>
              <a:gd name="connsiteY3" fmla="*/ 1630332 h 1645639"/>
              <a:gd name="connsiteX0" fmla="*/ 0 w 7635240"/>
              <a:gd name="connsiteY0" fmla="*/ 122586 h 1652461"/>
              <a:gd name="connsiteX1" fmla="*/ 2412474 w 7635240"/>
              <a:gd name="connsiteY1" fmla="*/ 251882 h 1652461"/>
              <a:gd name="connsiteX2" fmla="*/ 4205334 w 7635240"/>
              <a:gd name="connsiteY2" fmla="*/ 1412259 h 1652461"/>
              <a:gd name="connsiteX3" fmla="*/ 7635240 w 7635240"/>
              <a:gd name="connsiteY3" fmla="*/ 1631346 h 1652461"/>
              <a:gd name="connsiteX0" fmla="*/ 0 w 7635240"/>
              <a:gd name="connsiteY0" fmla="*/ 147856 h 1677729"/>
              <a:gd name="connsiteX1" fmla="*/ 2127395 w 7635240"/>
              <a:gd name="connsiteY1" fmla="*/ 202893 h 1677729"/>
              <a:gd name="connsiteX2" fmla="*/ 4205334 w 7635240"/>
              <a:gd name="connsiteY2" fmla="*/ 1437529 h 1677729"/>
              <a:gd name="connsiteX3" fmla="*/ 7635240 w 7635240"/>
              <a:gd name="connsiteY3" fmla="*/ 1656616 h 1677729"/>
              <a:gd name="connsiteX0" fmla="*/ 0 w 7635240"/>
              <a:gd name="connsiteY0" fmla="*/ 194301 h 1724176"/>
              <a:gd name="connsiteX1" fmla="*/ 1905666 w 7635240"/>
              <a:gd name="connsiteY1" fmla="*/ 150325 h 1724176"/>
              <a:gd name="connsiteX2" fmla="*/ 4205334 w 7635240"/>
              <a:gd name="connsiteY2" fmla="*/ 1483974 h 1724176"/>
              <a:gd name="connsiteX3" fmla="*/ 7635240 w 7635240"/>
              <a:gd name="connsiteY3" fmla="*/ 1703061 h 1724176"/>
              <a:gd name="connsiteX0" fmla="*/ 0 w 7635240"/>
              <a:gd name="connsiteY0" fmla="*/ 223445 h 1753318"/>
              <a:gd name="connsiteX1" fmla="*/ 1842315 w 7635240"/>
              <a:gd name="connsiteY1" fmla="*/ 129963 h 1753318"/>
              <a:gd name="connsiteX2" fmla="*/ 4205334 w 7635240"/>
              <a:gd name="connsiteY2" fmla="*/ 1513118 h 1753318"/>
              <a:gd name="connsiteX3" fmla="*/ 7635240 w 7635240"/>
              <a:gd name="connsiteY3" fmla="*/ 1732205 h 1753318"/>
              <a:gd name="connsiteX0" fmla="*/ 0 w 7635240"/>
              <a:gd name="connsiteY0" fmla="*/ 223445 h 1753319"/>
              <a:gd name="connsiteX1" fmla="*/ 1842315 w 7635240"/>
              <a:gd name="connsiteY1" fmla="*/ 129963 h 1753319"/>
              <a:gd name="connsiteX2" fmla="*/ 4205334 w 7635240"/>
              <a:gd name="connsiteY2" fmla="*/ 1513118 h 1753319"/>
              <a:gd name="connsiteX3" fmla="*/ 7635240 w 7635240"/>
              <a:gd name="connsiteY3" fmla="*/ 1732205 h 1753319"/>
              <a:gd name="connsiteX0" fmla="*/ 0 w 7635240"/>
              <a:gd name="connsiteY0" fmla="*/ 223445 h 1753319"/>
              <a:gd name="connsiteX1" fmla="*/ 1842315 w 7635240"/>
              <a:gd name="connsiteY1" fmla="*/ 129963 h 1753319"/>
              <a:gd name="connsiteX2" fmla="*/ 4205334 w 7635240"/>
              <a:gd name="connsiteY2" fmla="*/ 1513118 h 1753319"/>
              <a:gd name="connsiteX3" fmla="*/ 7635240 w 7635240"/>
              <a:gd name="connsiteY3" fmla="*/ 1732205 h 1753319"/>
              <a:gd name="connsiteX0" fmla="*/ 0 w 8559822"/>
              <a:gd name="connsiteY0" fmla="*/ 95130 h 2022388"/>
              <a:gd name="connsiteX1" fmla="*/ 2766897 w 8559822"/>
              <a:gd name="connsiteY1" fmla="*/ 399032 h 2022388"/>
              <a:gd name="connsiteX2" fmla="*/ 5129916 w 8559822"/>
              <a:gd name="connsiteY2" fmla="*/ 1782187 h 2022388"/>
              <a:gd name="connsiteX3" fmla="*/ 8559822 w 8559822"/>
              <a:gd name="connsiteY3" fmla="*/ 2001274 h 2022388"/>
              <a:gd name="connsiteX0" fmla="*/ 0 w 8559822"/>
              <a:gd name="connsiteY0" fmla="*/ 48672 h 1975930"/>
              <a:gd name="connsiteX1" fmla="*/ 2766897 w 8559822"/>
              <a:gd name="connsiteY1" fmla="*/ 352574 h 1975930"/>
              <a:gd name="connsiteX2" fmla="*/ 5129916 w 8559822"/>
              <a:gd name="connsiteY2" fmla="*/ 1735729 h 1975930"/>
              <a:gd name="connsiteX3" fmla="*/ 8559822 w 8559822"/>
              <a:gd name="connsiteY3" fmla="*/ 1954816 h 1975930"/>
              <a:gd name="connsiteX0" fmla="*/ 0 w 8559822"/>
              <a:gd name="connsiteY0" fmla="*/ 30368 h 1957626"/>
              <a:gd name="connsiteX1" fmla="*/ 2905584 w 8559822"/>
              <a:gd name="connsiteY1" fmla="*/ 514900 h 1957626"/>
              <a:gd name="connsiteX2" fmla="*/ 5129916 w 8559822"/>
              <a:gd name="connsiteY2" fmla="*/ 1717425 h 1957626"/>
              <a:gd name="connsiteX3" fmla="*/ 8559822 w 8559822"/>
              <a:gd name="connsiteY3" fmla="*/ 1936512 h 1957626"/>
              <a:gd name="connsiteX0" fmla="*/ 0 w 8559822"/>
              <a:gd name="connsiteY0" fmla="*/ 35449 h 1962707"/>
              <a:gd name="connsiteX1" fmla="*/ 2905584 w 8559822"/>
              <a:gd name="connsiteY1" fmla="*/ 519981 h 1962707"/>
              <a:gd name="connsiteX2" fmla="*/ 5129916 w 8559822"/>
              <a:gd name="connsiteY2" fmla="*/ 1722506 h 1962707"/>
              <a:gd name="connsiteX3" fmla="*/ 8559822 w 8559822"/>
              <a:gd name="connsiteY3" fmla="*/ 1941593 h 1962707"/>
              <a:gd name="connsiteX0" fmla="*/ 0 w 8386296"/>
              <a:gd name="connsiteY0" fmla="*/ 3405124 h 3405124"/>
              <a:gd name="connsiteX1" fmla="*/ 2732058 w 8386296"/>
              <a:gd name="connsiteY1" fmla="*/ 62938 h 3405124"/>
              <a:gd name="connsiteX2" fmla="*/ 4956390 w 8386296"/>
              <a:gd name="connsiteY2" fmla="*/ 1265463 h 3405124"/>
              <a:gd name="connsiteX3" fmla="*/ 8386296 w 8386296"/>
              <a:gd name="connsiteY3" fmla="*/ 1484550 h 3405124"/>
              <a:gd name="connsiteX0" fmla="*/ 0 w 16839530"/>
              <a:gd name="connsiteY0" fmla="*/ 3405124 h 3405124"/>
              <a:gd name="connsiteX1" fmla="*/ 2732058 w 16839530"/>
              <a:gd name="connsiteY1" fmla="*/ 62938 h 3405124"/>
              <a:gd name="connsiteX2" fmla="*/ 4956390 w 16839530"/>
              <a:gd name="connsiteY2" fmla="*/ 1265463 h 3405124"/>
              <a:gd name="connsiteX3" fmla="*/ 16839530 w 16839530"/>
              <a:gd name="connsiteY3" fmla="*/ 1079802 h 3405124"/>
              <a:gd name="connsiteX0" fmla="*/ 0 w 16839530"/>
              <a:gd name="connsiteY0" fmla="*/ 3385660 h 3385660"/>
              <a:gd name="connsiteX1" fmla="*/ 2732058 w 16839530"/>
              <a:gd name="connsiteY1" fmla="*/ 43474 h 3385660"/>
              <a:gd name="connsiteX2" fmla="*/ 11699146 w 16839530"/>
              <a:gd name="connsiteY2" fmla="*/ 1503567 h 3385660"/>
              <a:gd name="connsiteX3" fmla="*/ 16839530 w 16839530"/>
              <a:gd name="connsiteY3" fmla="*/ 1060338 h 3385660"/>
              <a:gd name="connsiteX0" fmla="*/ 0 w 16839530"/>
              <a:gd name="connsiteY0" fmla="*/ 3371461 h 3371461"/>
              <a:gd name="connsiteX1" fmla="*/ 2732058 w 16839530"/>
              <a:gd name="connsiteY1" fmla="*/ 29275 h 3371461"/>
              <a:gd name="connsiteX2" fmla="*/ 11699146 w 16839530"/>
              <a:gd name="connsiteY2" fmla="*/ 1489368 h 3371461"/>
              <a:gd name="connsiteX3" fmla="*/ 16839530 w 16839530"/>
              <a:gd name="connsiteY3" fmla="*/ 1046139 h 3371461"/>
              <a:gd name="connsiteX0" fmla="*/ 0 w 16839530"/>
              <a:gd name="connsiteY0" fmla="*/ 3371461 h 3371461"/>
              <a:gd name="connsiteX1" fmla="*/ 2732058 w 16839530"/>
              <a:gd name="connsiteY1" fmla="*/ 29275 h 3371461"/>
              <a:gd name="connsiteX2" fmla="*/ 11699146 w 16839530"/>
              <a:gd name="connsiteY2" fmla="*/ 1489368 h 3371461"/>
              <a:gd name="connsiteX3" fmla="*/ 16839530 w 16839530"/>
              <a:gd name="connsiteY3" fmla="*/ 1046139 h 3371461"/>
              <a:gd name="connsiteX0" fmla="*/ 0 w 16839530"/>
              <a:gd name="connsiteY0" fmla="*/ 2325322 h 2570561"/>
              <a:gd name="connsiteX1" fmla="*/ 7590808 w 16839530"/>
              <a:gd name="connsiteY1" fmla="*/ 2478696 h 2570561"/>
              <a:gd name="connsiteX2" fmla="*/ 11699146 w 16839530"/>
              <a:gd name="connsiteY2" fmla="*/ 443229 h 2570561"/>
              <a:gd name="connsiteX3" fmla="*/ 16839530 w 16839530"/>
              <a:gd name="connsiteY3" fmla="*/ 0 h 2570561"/>
              <a:gd name="connsiteX0" fmla="*/ 0 w 16839530"/>
              <a:gd name="connsiteY0" fmla="*/ 2325322 h 2615222"/>
              <a:gd name="connsiteX1" fmla="*/ 7590808 w 16839530"/>
              <a:gd name="connsiteY1" fmla="*/ 2478696 h 2615222"/>
              <a:gd name="connsiteX2" fmla="*/ 11699146 w 16839530"/>
              <a:gd name="connsiteY2" fmla="*/ 443229 h 2615222"/>
              <a:gd name="connsiteX3" fmla="*/ 16839530 w 16839530"/>
              <a:gd name="connsiteY3" fmla="*/ 0 h 2615222"/>
              <a:gd name="connsiteX0" fmla="*/ 0 w 16839530"/>
              <a:gd name="connsiteY0" fmla="*/ 2328776 h 2618676"/>
              <a:gd name="connsiteX1" fmla="*/ 7590808 w 16839530"/>
              <a:gd name="connsiteY1" fmla="*/ 2482150 h 2618676"/>
              <a:gd name="connsiteX2" fmla="*/ 11699146 w 16839530"/>
              <a:gd name="connsiteY2" fmla="*/ 446683 h 2618676"/>
              <a:gd name="connsiteX3" fmla="*/ 16839530 w 16839530"/>
              <a:gd name="connsiteY3" fmla="*/ 3454 h 2618676"/>
              <a:gd name="connsiteX0" fmla="*/ 0 w 16839530"/>
              <a:gd name="connsiteY0" fmla="*/ 2328776 h 2618676"/>
              <a:gd name="connsiteX1" fmla="*/ 7590808 w 16839530"/>
              <a:gd name="connsiteY1" fmla="*/ 2482150 h 2618676"/>
              <a:gd name="connsiteX2" fmla="*/ 11699146 w 16839530"/>
              <a:gd name="connsiteY2" fmla="*/ 446683 h 2618676"/>
              <a:gd name="connsiteX3" fmla="*/ 16839530 w 16839530"/>
              <a:gd name="connsiteY3" fmla="*/ 3454 h 2618676"/>
              <a:gd name="connsiteX0" fmla="*/ 0 w 16839530"/>
              <a:gd name="connsiteY0" fmla="*/ 2328776 h 2618676"/>
              <a:gd name="connsiteX1" fmla="*/ 7590808 w 16839530"/>
              <a:gd name="connsiteY1" fmla="*/ 2482150 h 2618676"/>
              <a:gd name="connsiteX2" fmla="*/ 11699146 w 16839530"/>
              <a:gd name="connsiteY2" fmla="*/ 446683 h 2618676"/>
              <a:gd name="connsiteX3" fmla="*/ 16839530 w 16839530"/>
              <a:gd name="connsiteY3" fmla="*/ 3454 h 2618676"/>
              <a:gd name="connsiteX0" fmla="*/ 0 w 16839530"/>
              <a:gd name="connsiteY0" fmla="*/ 2325322 h 2615222"/>
              <a:gd name="connsiteX1" fmla="*/ 7590808 w 16839530"/>
              <a:gd name="connsiteY1" fmla="*/ 2478696 h 2615222"/>
              <a:gd name="connsiteX2" fmla="*/ 11699146 w 16839530"/>
              <a:gd name="connsiteY2" fmla="*/ 443229 h 2615222"/>
              <a:gd name="connsiteX3" fmla="*/ 16839530 w 16839530"/>
              <a:gd name="connsiteY3" fmla="*/ 0 h 2615222"/>
              <a:gd name="connsiteX0" fmla="*/ 0 w 16839530"/>
              <a:gd name="connsiteY0" fmla="*/ 2325322 h 2331064"/>
              <a:gd name="connsiteX1" fmla="*/ 8384074 w 16839530"/>
              <a:gd name="connsiteY1" fmla="*/ 2110742 h 2331064"/>
              <a:gd name="connsiteX2" fmla="*/ 11699146 w 16839530"/>
              <a:gd name="connsiteY2" fmla="*/ 443229 h 2331064"/>
              <a:gd name="connsiteX3" fmla="*/ 16839530 w 16839530"/>
              <a:gd name="connsiteY3" fmla="*/ 0 h 2331064"/>
              <a:gd name="connsiteX0" fmla="*/ 0 w 16839530"/>
              <a:gd name="connsiteY0" fmla="*/ 2502949 h 2502949"/>
              <a:gd name="connsiteX1" fmla="*/ 8384074 w 16839530"/>
              <a:gd name="connsiteY1" fmla="*/ 2288369 h 2502949"/>
              <a:gd name="connsiteX2" fmla="*/ 11996622 w 16839530"/>
              <a:gd name="connsiteY2" fmla="*/ 142515 h 2502949"/>
              <a:gd name="connsiteX3" fmla="*/ 16839530 w 16839530"/>
              <a:gd name="connsiteY3" fmla="*/ 177627 h 2502949"/>
              <a:gd name="connsiteX0" fmla="*/ 0 w 15476106"/>
              <a:gd name="connsiteY0" fmla="*/ 2539744 h 2539744"/>
              <a:gd name="connsiteX1" fmla="*/ 7020650 w 15476106"/>
              <a:gd name="connsiteY1" fmla="*/ 2288369 h 2539744"/>
              <a:gd name="connsiteX2" fmla="*/ 10633198 w 15476106"/>
              <a:gd name="connsiteY2" fmla="*/ 142515 h 2539744"/>
              <a:gd name="connsiteX3" fmla="*/ 15476106 w 15476106"/>
              <a:gd name="connsiteY3" fmla="*/ 177627 h 2539744"/>
              <a:gd name="connsiteX0" fmla="*/ 0 w 15476106"/>
              <a:gd name="connsiteY0" fmla="*/ 2539744 h 2603769"/>
              <a:gd name="connsiteX1" fmla="*/ 7020650 w 15476106"/>
              <a:gd name="connsiteY1" fmla="*/ 2288369 h 2603769"/>
              <a:gd name="connsiteX2" fmla="*/ 10633198 w 15476106"/>
              <a:gd name="connsiteY2" fmla="*/ 142515 h 2603769"/>
              <a:gd name="connsiteX3" fmla="*/ 15476106 w 15476106"/>
              <a:gd name="connsiteY3" fmla="*/ 177627 h 2603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76106" h="2603769">
                <a:moveTo>
                  <a:pt x="0" y="2539744"/>
                </a:moveTo>
                <a:cubicBezTo>
                  <a:pt x="1071148" y="2626325"/>
                  <a:pt x="5248450" y="2687907"/>
                  <a:pt x="7020650" y="2288369"/>
                </a:cubicBezTo>
                <a:cubicBezTo>
                  <a:pt x="8792850" y="1888831"/>
                  <a:pt x="9223955" y="494305"/>
                  <a:pt x="10633198" y="142515"/>
                </a:cubicBezTo>
                <a:cubicBezTo>
                  <a:pt x="12042441" y="-209275"/>
                  <a:pt x="14717916" y="204297"/>
                  <a:pt x="15476106" y="177627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852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1BD55-48EA-3B09-88D4-97814749E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more paths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DFF0AB1-7BC6-01E5-0195-31608A87E7B0}"/>
              </a:ext>
            </a:extLst>
          </p:cNvPr>
          <p:cNvSpPr/>
          <p:nvPr/>
        </p:nvSpPr>
        <p:spPr>
          <a:xfrm>
            <a:off x="8842664" y="3030025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E6E1A1F-8733-EFF8-7599-644BD9CF56F5}"/>
              </a:ext>
            </a:extLst>
          </p:cNvPr>
          <p:cNvCxnSpPr>
            <a:cxnSpLocks/>
            <a:stCxn id="4" idx="6"/>
            <a:endCxn id="21" idx="1"/>
          </p:cNvCxnSpPr>
          <p:nvPr/>
        </p:nvCxnSpPr>
        <p:spPr>
          <a:xfrm flipV="1">
            <a:off x="9241639" y="3225220"/>
            <a:ext cx="908084" cy="4293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00DB2D0-1FDA-188D-6194-0EA0B44974A9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7629797" y="2431228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80A35F-C60C-D027-DB31-0DA03480D7D7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7629797" y="3370571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DFFF1C9-E0DE-ACAC-481C-DE895D5F7FCA}"/>
              </a:ext>
            </a:extLst>
          </p:cNvPr>
          <p:cNvSpPr txBox="1"/>
          <p:nvPr/>
        </p:nvSpPr>
        <p:spPr>
          <a:xfrm>
            <a:off x="10149723" y="2963610"/>
            <a:ext cx="1946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prediction </a:t>
            </a:r>
            <a:r>
              <a:rPr lang="en-US" sz="2800" i="1" dirty="0">
                <a:latin typeface="Times" pitchFamily="2" charset="0"/>
              </a:rPr>
              <a:t>p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2CAE56E-AC1D-A29A-305B-BFCBAE02E5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205" y="1942096"/>
            <a:ext cx="2330478" cy="238570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964FDF1-A3A2-F8BD-1129-D9D9A3E638BC}"/>
              </a:ext>
            </a:extLst>
          </p:cNvPr>
          <p:cNvSpPr/>
          <p:nvPr/>
        </p:nvSpPr>
        <p:spPr>
          <a:xfrm>
            <a:off x="699381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CD55AE-8763-2B10-AE3D-A0BBFFC7FBBB}"/>
              </a:ext>
            </a:extLst>
          </p:cNvPr>
          <p:cNvCxnSpPr>
            <a:cxnSpLocks/>
          </p:cNvCxnSpPr>
          <p:nvPr/>
        </p:nvCxnSpPr>
        <p:spPr>
          <a:xfrm>
            <a:off x="609600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C08E12-ADDA-9016-8604-4E5EAA5D581E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6096000" y="4106314"/>
            <a:ext cx="868604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7F6E44A1-7167-C0D6-8FE3-5B8660941398}"/>
              </a:ext>
            </a:extLst>
          </p:cNvPr>
          <p:cNvSpPr/>
          <p:nvPr/>
        </p:nvSpPr>
        <p:spPr>
          <a:xfrm>
            <a:off x="6964604" y="39068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627F974-1995-F99F-FEC9-0721FF8C7A86}"/>
              </a:ext>
            </a:extLst>
          </p:cNvPr>
          <p:cNvCxnSpPr>
            <a:cxnSpLocks/>
            <a:endCxn id="3" idx="3"/>
          </p:cNvCxnSpPr>
          <p:nvPr/>
        </p:nvCxnSpPr>
        <p:spPr>
          <a:xfrm flipV="1">
            <a:off x="6085676" y="2518872"/>
            <a:ext cx="966572" cy="1590634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DCF8353-C859-7130-2B95-6755DD4142BC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113929" y="2372799"/>
            <a:ext cx="909104" cy="159245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BAAFE3A6-5AE2-7C35-11BF-58C7C9E07B95}"/>
              </a:ext>
            </a:extLst>
          </p:cNvPr>
          <p:cNvSpPr/>
          <p:nvPr/>
        </p:nvSpPr>
        <p:spPr>
          <a:xfrm>
            <a:off x="545932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5D604BD-5012-1E93-7CFB-998C769267A7}"/>
              </a:ext>
            </a:extLst>
          </p:cNvPr>
          <p:cNvCxnSpPr>
            <a:cxnSpLocks/>
          </p:cNvCxnSpPr>
          <p:nvPr/>
        </p:nvCxnSpPr>
        <p:spPr>
          <a:xfrm>
            <a:off x="456151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9EA23CF3-F6C3-F24E-7725-D77CE22F0985}"/>
              </a:ext>
            </a:extLst>
          </p:cNvPr>
          <p:cNvSpPr/>
          <p:nvPr/>
        </p:nvSpPr>
        <p:spPr>
          <a:xfrm>
            <a:off x="5431076" y="3915033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78980B8-1749-159D-170B-B42CE1FB48F2}"/>
              </a:ext>
            </a:extLst>
          </p:cNvPr>
          <p:cNvCxnSpPr>
            <a:cxnSpLocks/>
          </p:cNvCxnSpPr>
          <p:nvPr/>
        </p:nvCxnSpPr>
        <p:spPr>
          <a:xfrm>
            <a:off x="4533257" y="4109506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1BBB516-125C-E506-9F21-9D57EDA9343F}"/>
              </a:ext>
            </a:extLst>
          </p:cNvPr>
          <p:cNvCxnSpPr>
            <a:cxnSpLocks/>
            <a:stCxn id="65" idx="3"/>
            <a:endCxn id="44" idx="3"/>
          </p:cNvCxnSpPr>
          <p:nvPr/>
        </p:nvCxnSpPr>
        <p:spPr>
          <a:xfrm flipV="1">
            <a:off x="4532578" y="2518872"/>
            <a:ext cx="985180" cy="1582425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923571F-394F-CA5F-F29C-B66D3E05F72E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4550098" y="2367783"/>
            <a:ext cx="939407" cy="1605679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733217F5-73EA-80BA-1C72-83C8572E63A3}"/>
              </a:ext>
            </a:extLst>
          </p:cNvPr>
          <p:cNvSpPr/>
          <p:nvPr/>
        </p:nvSpPr>
        <p:spPr>
          <a:xfrm>
            <a:off x="3895498" y="2173310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4A7DA00-38B6-38E4-D774-AD21D0BB9134}"/>
              </a:ext>
            </a:extLst>
          </p:cNvPr>
          <p:cNvCxnSpPr>
            <a:cxnSpLocks/>
          </p:cNvCxnSpPr>
          <p:nvPr/>
        </p:nvCxnSpPr>
        <p:spPr>
          <a:xfrm>
            <a:off x="2997679" y="2367783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0151625C-199E-BABA-041C-8975BB2089CE}"/>
              </a:ext>
            </a:extLst>
          </p:cNvPr>
          <p:cNvSpPr/>
          <p:nvPr/>
        </p:nvSpPr>
        <p:spPr>
          <a:xfrm>
            <a:off x="3877978" y="3906824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DAF7C07-BF85-DF97-DC98-FDAB1C466CE3}"/>
              </a:ext>
            </a:extLst>
          </p:cNvPr>
          <p:cNvCxnSpPr>
            <a:cxnSpLocks/>
          </p:cNvCxnSpPr>
          <p:nvPr/>
        </p:nvCxnSpPr>
        <p:spPr>
          <a:xfrm>
            <a:off x="2980159" y="4101297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07384F8-887E-83A4-0ADA-EF4F6F330DED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3022935" y="2377813"/>
            <a:ext cx="91347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015105C-8DA5-3D3A-E0C6-99B93206BDE9}"/>
              </a:ext>
            </a:extLst>
          </p:cNvPr>
          <p:cNvCxnSpPr>
            <a:cxnSpLocks/>
            <a:endCxn id="50" idx="3"/>
          </p:cNvCxnSpPr>
          <p:nvPr/>
        </p:nvCxnSpPr>
        <p:spPr>
          <a:xfrm flipV="1">
            <a:off x="2996685" y="2513856"/>
            <a:ext cx="95724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C2FA804-F896-A26A-BF25-D1DED453A5BA}"/>
              </a:ext>
            </a:extLst>
          </p:cNvPr>
          <p:cNvCxnSpPr>
            <a:cxnSpLocks/>
          </p:cNvCxnSpPr>
          <p:nvPr/>
        </p:nvCxnSpPr>
        <p:spPr>
          <a:xfrm flipH="1">
            <a:off x="2498683" y="2367783"/>
            <a:ext cx="43707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D90BBA7-6906-D288-ADF2-DB989696C13F}"/>
              </a:ext>
            </a:extLst>
          </p:cNvPr>
          <p:cNvCxnSpPr>
            <a:cxnSpLocks/>
          </p:cNvCxnSpPr>
          <p:nvPr/>
        </p:nvCxnSpPr>
        <p:spPr>
          <a:xfrm flipH="1">
            <a:off x="2498683" y="4070768"/>
            <a:ext cx="42894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BA93314-989F-9732-8A7D-D0D9F7124BC8}"/>
              </a:ext>
            </a:extLst>
          </p:cNvPr>
          <p:cNvSpPr txBox="1"/>
          <p:nvPr/>
        </p:nvSpPr>
        <p:spPr>
          <a:xfrm>
            <a:off x="10718234" y="4470345"/>
            <a:ext cx="114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label </a:t>
            </a:r>
            <a:r>
              <a:rPr lang="en-US" sz="2800" i="1" dirty="0">
                <a:latin typeface="Times" pitchFamily="2" charset="0"/>
              </a:rPr>
              <a:t>y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1C3DDAD-8EFB-63C3-5F00-DF93D2FAA891}"/>
              </a:ext>
            </a:extLst>
          </p:cNvPr>
          <p:cNvCxnSpPr>
            <a:endCxn id="17" idx="0"/>
          </p:cNvCxnSpPr>
          <p:nvPr/>
        </p:nvCxnSpPr>
        <p:spPr>
          <a:xfrm>
            <a:off x="11292268" y="3452964"/>
            <a:ext cx="2" cy="1017381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BE8BC6-F965-700B-926C-389B639C9AEF}"/>
                  </a:ext>
                </a:extLst>
              </p:cNvPr>
              <p:cNvSpPr txBox="1"/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BE8BC6-F965-700B-926C-389B639C9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blipFill>
                <a:blip r:embed="rId3"/>
                <a:stretch>
                  <a:fillRect l="-559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A976F679-1F65-09BE-4602-94C846368C37}"/>
              </a:ext>
            </a:extLst>
          </p:cNvPr>
          <p:cNvGrpSpPr/>
          <p:nvPr/>
        </p:nvGrpSpPr>
        <p:grpSpPr>
          <a:xfrm>
            <a:off x="4285105" y="3979190"/>
            <a:ext cx="247473" cy="244213"/>
            <a:chOff x="4285105" y="3979190"/>
            <a:chExt cx="247473" cy="244213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2F873A4-2912-4BDE-F74E-F31CDF5E5FC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9693720-EF25-AA41-744B-29B12FF67D38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D803206-7D72-9D63-C5A3-C1727DAFFD86}"/>
              </a:ext>
            </a:extLst>
          </p:cNvPr>
          <p:cNvGrpSpPr/>
          <p:nvPr/>
        </p:nvGrpSpPr>
        <p:grpSpPr>
          <a:xfrm>
            <a:off x="4300348" y="2241952"/>
            <a:ext cx="247473" cy="244213"/>
            <a:chOff x="4285105" y="3979190"/>
            <a:chExt cx="247473" cy="2442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4FA0C84-EE47-6D30-8B86-2CA4FD9E136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BDEA069-20C3-951F-B528-E1B050325B3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B67142-00C0-6070-DD6E-03796EE81769}"/>
              </a:ext>
            </a:extLst>
          </p:cNvPr>
          <p:cNvGrpSpPr/>
          <p:nvPr/>
        </p:nvGrpSpPr>
        <p:grpSpPr>
          <a:xfrm>
            <a:off x="9393141" y="3105048"/>
            <a:ext cx="247473" cy="244213"/>
            <a:chOff x="4285105" y="3979190"/>
            <a:chExt cx="247473" cy="24421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DF30F28-65F1-3CE8-8822-2336C7ECBBEE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E33B73F-CBC4-1443-9363-CC95C4C78BE6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CC758F1-E48E-F360-E29F-B623B052CFC6}"/>
              </a:ext>
            </a:extLst>
          </p:cNvPr>
          <p:cNvGrpSpPr/>
          <p:nvPr/>
        </p:nvGrpSpPr>
        <p:grpSpPr>
          <a:xfrm>
            <a:off x="7378809" y="3961654"/>
            <a:ext cx="247473" cy="244213"/>
            <a:chOff x="4285105" y="3979190"/>
            <a:chExt cx="247473" cy="244213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C418024-C902-8586-FFAE-B86916353AA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F32895E7-E1C3-FFAA-7B13-0AD3CEAC32AA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FC5B6B8-5E59-B015-E30F-39183C29738D}"/>
              </a:ext>
            </a:extLst>
          </p:cNvPr>
          <p:cNvGrpSpPr/>
          <p:nvPr/>
        </p:nvGrpSpPr>
        <p:grpSpPr>
          <a:xfrm>
            <a:off x="5838203" y="3987399"/>
            <a:ext cx="247473" cy="244213"/>
            <a:chOff x="4285105" y="3979190"/>
            <a:chExt cx="247473" cy="244213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EE89A80-7C17-17DB-5E91-DBE1BD9CCD8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96CD2AD-CE52-674C-6A58-605C982E74F1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08953D5-684A-FDD7-1B91-1EBEA2DCF170}"/>
              </a:ext>
            </a:extLst>
          </p:cNvPr>
          <p:cNvGrpSpPr/>
          <p:nvPr/>
        </p:nvGrpSpPr>
        <p:grpSpPr>
          <a:xfrm>
            <a:off x="5870155" y="2241952"/>
            <a:ext cx="247473" cy="244213"/>
            <a:chOff x="4285105" y="3979190"/>
            <a:chExt cx="247473" cy="24421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4C17D83-3130-7BE6-BF2D-85480B6A7730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CFC596EF-095C-49A0-905E-B26598FD4AD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A267D1C-E73A-64DC-FCA8-FA748853FB8D}"/>
              </a:ext>
            </a:extLst>
          </p:cNvPr>
          <p:cNvGrpSpPr/>
          <p:nvPr/>
        </p:nvGrpSpPr>
        <p:grpSpPr>
          <a:xfrm>
            <a:off x="7388557" y="2241952"/>
            <a:ext cx="247473" cy="244213"/>
            <a:chOff x="4285105" y="3979190"/>
            <a:chExt cx="247473" cy="244213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FCB44F9-DC01-6237-7060-8E6C65557778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84F763E5-F6D6-4FD0-D13D-B30A937F9DC3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01CCF4-35FB-4A64-2992-100AA1A8C403}"/>
                  </a:ext>
                </a:extLst>
              </p:cNvPr>
              <p:cNvSpPr txBox="1"/>
              <p:nvPr/>
            </p:nvSpPr>
            <p:spPr>
              <a:xfrm>
                <a:off x="376771" y="4923793"/>
                <a:ext cx="10449079" cy="9820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122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02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(1−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222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(1−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322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(1−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41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01CCF4-35FB-4A64-2992-100AA1A8C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771" y="4923793"/>
                <a:ext cx="10449079" cy="982064"/>
              </a:xfrm>
              <a:prstGeom prst="rect">
                <a:avLst/>
              </a:prstGeom>
              <a:blipFill>
                <a:blip r:embed="rId4"/>
                <a:stretch>
                  <a:fillRect b="-2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A5205A8-FF7D-1183-A0FE-15406CE9D601}"/>
                  </a:ext>
                </a:extLst>
              </p:cNvPr>
              <p:cNvSpPr txBox="1"/>
              <p:nvPr/>
            </p:nvSpPr>
            <p:spPr>
              <a:xfrm>
                <a:off x="2724295" y="4196804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A5205A8-FF7D-1183-A0FE-15406CE9D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295" y="4196804"/>
                <a:ext cx="773097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C715B2A-1D0C-5F20-9152-A3672BD536E4}"/>
                  </a:ext>
                </a:extLst>
              </p:cNvPr>
              <p:cNvSpPr txBox="1"/>
              <p:nvPr/>
            </p:nvSpPr>
            <p:spPr>
              <a:xfrm>
                <a:off x="3957450" y="4196804"/>
                <a:ext cx="74193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C715B2A-1D0C-5F20-9152-A3672BD536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450" y="4196804"/>
                <a:ext cx="741934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285C045-9A02-FF7D-844A-7F19393B9A1A}"/>
                  </a:ext>
                </a:extLst>
              </p:cNvPr>
              <p:cNvSpPr txBox="1"/>
              <p:nvPr/>
            </p:nvSpPr>
            <p:spPr>
              <a:xfrm>
                <a:off x="4474068" y="4196804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285C045-9A02-FF7D-844A-7F19393B9A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068" y="4196804"/>
                <a:ext cx="773097" cy="523220"/>
              </a:xfrm>
              <a:prstGeom prst="rect">
                <a:avLst/>
              </a:prstGeom>
              <a:blipFill>
                <a:blip r:embed="rId7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453CE9C-9BD5-0E47-2A5B-95FBBEE653A0}"/>
                  </a:ext>
                </a:extLst>
              </p:cNvPr>
              <p:cNvSpPr txBox="1"/>
              <p:nvPr/>
            </p:nvSpPr>
            <p:spPr>
              <a:xfrm>
                <a:off x="5465193" y="4196804"/>
                <a:ext cx="7502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453CE9C-9BD5-0E47-2A5B-95FBBEE653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5193" y="4196804"/>
                <a:ext cx="750205" cy="523220"/>
              </a:xfrm>
              <a:prstGeom prst="rect">
                <a:avLst/>
              </a:prstGeom>
              <a:blipFill>
                <a:blip r:embed="rId8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E44A9AD-77C5-8C70-5A71-04F088F7A473}"/>
                  </a:ext>
                </a:extLst>
              </p:cNvPr>
              <p:cNvSpPr txBox="1"/>
              <p:nvPr/>
            </p:nvSpPr>
            <p:spPr>
              <a:xfrm>
                <a:off x="5990082" y="4196804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E44A9AD-77C5-8C70-5A71-04F088F7A4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082" y="4196804"/>
                <a:ext cx="773097" cy="523220"/>
              </a:xfrm>
              <a:prstGeom prst="rect">
                <a:avLst/>
              </a:prstGeom>
              <a:blipFill>
                <a:blip r:embed="rId9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FEFE923-CC16-3ED2-2640-51D018C54E62}"/>
                  </a:ext>
                </a:extLst>
              </p:cNvPr>
              <p:cNvSpPr txBox="1"/>
              <p:nvPr/>
            </p:nvSpPr>
            <p:spPr>
              <a:xfrm>
                <a:off x="6964604" y="1645696"/>
                <a:ext cx="7502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FEFE923-CC16-3ED2-2640-51D018C54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604" y="1645696"/>
                <a:ext cx="750205" cy="523220"/>
              </a:xfrm>
              <a:prstGeom prst="rect">
                <a:avLst/>
              </a:prstGeom>
              <a:blipFill>
                <a:blip r:embed="rId10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396A2E9-C943-A23F-D6B3-D2CA9D8391D5}"/>
                  </a:ext>
                </a:extLst>
              </p:cNvPr>
              <p:cNvSpPr txBox="1"/>
              <p:nvPr/>
            </p:nvSpPr>
            <p:spPr>
              <a:xfrm>
                <a:off x="7588427" y="1935338"/>
                <a:ext cx="7730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396A2E9-C943-A23F-D6B3-D2CA9D8391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8427" y="1935338"/>
                <a:ext cx="773097" cy="523220"/>
              </a:xfrm>
              <a:prstGeom prst="rect">
                <a:avLst/>
              </a:prstGeom>
              <a:blipFill>
                <a:blip r:embed="rId11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B9AF408-0BD7-C08E-B133-7EEECEE363EA}"/>
                  </a:ext>
                </a:extLst>
              </p:cNvPr>
              <p:cNvSpPr txBox="1"/>
              <p:nvPr/>
            </p:nvSpPr>
            <p:spPr>
              <a:xfrm>
                <a:off x="3345841" y="4489738"/>
                <a:ext cx="9824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122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B9AF408-0BD7-C08E-B133-7EEECEE36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841" y="4489738"/>
                <a:ext cx="982448" cy="523220"/>
              </a:xfrm>
              <a:prstGeom prst="rect">
                <a:avLst/>
              </a:prstGeom>
              <a:blipFill>
                <a:blip r:embed="rId12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DC2B18D-045A-5783-F633-CC4C9AA0EEC8}"/>
                  </a:ext>
                </a:extLst>
              </p:cNvPr>
              <p:cNvSpPr txBox="1"/>
              <p:nvPr/>
            </p:nvSpPr>
            <p:spPr>
              <a:xfrm>
                <a:off x="4876064" y="4489738"/>
                <a:ext cx="9824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222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DC2B18D-045A-5783-F633-CC4C9AA0E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064" y="4489738"/>
                <a:ext cx="982448" cy="523220"/>
              </a:xfrm>
              <a:prstGeom prst="rect">
                <a:avLst/>
              </a:prstGeom>
              <a:blipFill>
                <a:blip r:embed="rId1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199690A-9657-7915-9FD4-CC75A4F1C0A9}"/>
                  </a:ext>
                </a:extLst>
              </p:cNvPr>
              <p:cNvSpPr txBox="1"/>
              <p:nvPr/>
            </p:nvSpPr>
            <p:spPr>
              <a:xfrm>
                <a:off x="5517071" y="3213672"/>
                <a:ext cx="9824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312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199690A-9657-7915-9FD4-CC75A4F1C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071" y="3213672"/>
                <a:ext cx="982448" cy="523220"/>
              </a:xfrm>
              <a:prstGeom prst="rect">
                <a:avLst/>
              </a:prstGeom>
              <a:blipFill>
                <a:blip r:embed="rId14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FDEC281-7F28-A679-64D0-C3AC612156F3}"/>
                  </a:ext>
                </a:extLst>
              </p:cNvPr>
              <p:cNvSpPr txBox="1"/>
              <p:nvPr/>
            </p:nvSpPr>
            <p:spPr>
              <a:xfrm>
                <a:off x="8168769" y="2258293"/>
                <a:ext cx="9798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411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FDEC281-7F28-A679-64D0-C3AC61215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769" y="2258293"/>
                <a:ext cx="979884" cy="523220"/>
              </a:xfrm>
              <a:prstGeom prst="rect">
                <a:avLst/>
              </a:prstGeom>
              <a:blipFill>
                <a:blip r:embed="rId1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Freeform 53">
            <a:extLst>
              <a:ext uri="{FF2B5EF4-FFF2-40B4-BE49-F238E27FC236}">
                <a16:creationId xmlns:a16="http://schemas.microsoft.com/office/drawing/2014/main" id="{018555BF-41F6-7332-BEE9-2B7C9DC550B7}"/>
              </a:ext>
            </a:extLst>
          </p:cNvPr>
          <p:cNvSpPr/>
          <p:nvPr/>
        </p:nvSpPr>
        <p:spPr>
          <a:xfrm>
            <a:off x="3416370" y="2473614"/>
            <a:ext cx="8273329" cy="1834218"/>
          </a:xfrm>
          <a:custGeom>
            <a:avLst/>
            <a:gdLst>
              <a:gd name="connsiteX0" fmla="*/ 0 w 7635240"/>
              <a:gd name="connsiteY0" fmla="*/ 354853 h 1878920"/>
              <a:gd name="connsiteX1" fmla="*/ 3566160 w 7635240"/>
              <a:gd name="connsiteY1" fmla="*/ 80533 h 1878920"/>
              <a:gd name="connsiteX2" fmla="*/ 5440680 w 7635240"/>
              <a:gd name="connsiteY2" fmla="*/ 1619773 h 1878920"/>
              <a:gd name="connsiteX3" fmla="*/ 7635240 w 7635240"/>
              <a:gd name="connsiteY3" fmla="*/ 1863613 h 1878920"/>
              <a:gd name="connsiteX0" fmla="*/ 0 w 7635240"/>
              <a:gd name="connsiteY0" fmla="*/ 113177 h 1637244"/>
              <a:gd name="connsiteX1" fmla="*/ 2809645 w 7635240"/>
              <a:gd name="connsiteY1" fmla="*/ 273183 h 1637244"/>
              <a:gd name="connsiteX2" fmla="*/ 5440680 w 7635240"/>
              <a:gd name="connsiteY2" fmla="*/ 1378097 h 1637244"/>
              <a:gd name="connsiteX3" fmla="*/ 7635240 w 7635240"/>
              <a:gd name="connsiteY3" fmla="*/ 1621937 h 1637244"/>
              <a:gd name="connsiteX0" fmla="*/ 0 w 7635240"/>
              <a:gd name="connsiteY0" fmla="*/ 151928 h 1675995"/>
              <a:gd name="connsiteX1" fmla="*/ 2412475 w 7635240"/>
              <a:gd name="connsiteY1" fmla="*/ 193481 h 1675995"/>
              <a:gd name="connsiteX2" fmla="*/ 5440680 w 7635240"/>
              <a:gd name="connsiteY2" fmla="*/ 1416848 h 1675995"/>
              <a:gd name="connsiteX3" fmla="*/ 7635240 w 7635240"/>
              <a:gd name="connsiteY3" fmla="*/ 1660688 h 1675995"/>
              <a:gd name="connsiteX0" fmla="*/ 0 w 7635240"/>
              <a:gd name="connsiteY0" fmla="*/ 121573 h 1645640"/>
              <a:gd name="connsiteX1" fmla="*/ 2412474 w 7635240"/>
              <a:gd name="connsiteY1" fmla="*/ 250869 h 1645640"/>
              <a:gd name="connsiteX2" fmla="*/ 5440680 w 7635240"/>
              <a:gd name="connsiteY2" fmla="*/ 1386493 h 1645640"/>
              <a:gd name="connsiteX3" fmla="*/ 7635240 w 7635240"/>
              <a:gd name="connsiteY3" fmla="*/ 1630333 h 1645640"/>
              <a:gd name="connsiteX0" fmla="*/ 0 w 7635240"/>
              <a:gd name="connsiteY0" fmla="*/ 151925 h 1675992"/>
              <a:gd name="connsiteX1" fmla="*/ 2412474 w 7635240"/>
              <a:gd name="connsiteY1" fmla="*/ 281221 h 1675992"/>
              <a:gd name="connsiteX2" fmla="*/ 5440680 w 7635240"/>
              <a:gd name="connsiteY2" fmla="*/ 1416845 h 1675992"/>
              <a:gd name="connsiteX3" fmla="*/ 7635240 w 7635240"/>
              <a:gd name="connsiteY3" fmla="*/ 1660685 h 1675992"/>
              <a:gd name="connsiteX0" fmla="*/ 0 w 7635240"/>
              <a:gd name="connsiteY0" fmla="*/ 121572 h 1645639"/>
              <a:gd name="connsiteX1" fmla="*/ 2412474 w 7635240"/>
              <a:gd name="connsiteY1" fmla="*/ 250868 h 1645639"/>
              <a:gd name="connsiteX2" fmla="*/ 4585440 w 7635240"/>
              <a:gd name="connsiteY2" fmla="*/ 1386492 h 1645639"/>
              <a:gd name="connsiteX3" fmla="*/ 7635240 w 7635240"/>
              <a:gd name="connsiteY3" fmla="*/ 1630332 h 1645639"/>
              <a:gd name="connsiteX0" fmla="*/ 0 w 7635240"/>
              <a:gd name="connsiteY0" fmla="*/ 122586 h 1652461"/>
              <a:gd name="connsiteX1" fmla="*/ 2412474 w 7635240"/>
              <a:gd name="connsiteY1" fmla="*/ 251882 h 1652461"/>
              <a:gd name="connsiteX2" fmla="*/ 4205334 w 7635240"/>
              <a:gd name="connsiteY2" fmla="*/ 1412259 h 1652461"/>
              <a:gd name="connsiteX3" fmla="*/ 7635240 w 7635240"/>
              <a:gd name="connsiteY3" fmla="*/ 1631346 h 1652461"/>
              <a:gd name="connsiteX0" fmla="*/ 0 w 7635240"/>
              <a:gd name="connsiteY0" fmla="*/ 147856 h 1677729"/>
              <a:gd name="connsiteX1" fmla="*/ 2127395 w 7635240"/>
              <a:gd name="connsiteY1" fmla="*/ 202893 h 1677729"/>
              <a:gd name="connsiteX2" fmla="*/ 4205334 w 7635240"/>
              <a:gd name="connsiteY2" fmla="*/ 1437529 h 1677729"/>
              <a:gd name="connsiteX3" fmla="*/ 7635240 w 7635240"/>
              <a:gd name="connsiteY3" fmla="*/ 1656616 h 1677729"/>
              <a:gd name="connsiteX0" fmla="*/ 0 w 7635240"/>
              <a:gd name="connsiteY0" fmla="*/ 194301 h 1724176"/>
              <a:gd name="connsiteX1" fmla="*/ 1905666 w 7635240"/>
              <a:gd name="connsiteY1" fmla="*/ 150325 h 1724176"/>
              <a:gd name="connsiteX2" fmla="*/ 4205334 w 7635240"/>
              <a:gd name="connsiteY2" fmla="*/ 1483974 h 1724176"/>
              <a:gd name="connsiteX3" fmla="*/ 7635240 w 7635240"/>
              <a:gd name="connsiteY3" fmla="*/ 1703061 h 1724176"/>
              <a:gd name="connsiteX0" fmla="*/ 0 w 7635240"/>
              <a:gd name="connsiteY0" fmla="*/ 223445 h 1753318"/>
              <a:gd name="connsiteX1" fmla="*/ 1842315 w 7635240"/>
              <a:gd name="connsiteY1" fmla="*/ 129963 h 1753318"/>
              <a:gd name="connsiteX2" fmla="*/ 4205334 w 7635240"/>
              <a:gd name="connsiteY2" fmla="*/ 1513118 h 1753318"/>
              <a:gd name="connsiteX3" fmla="*/ 7635240 w 7635240"/>
              <a:gd name="connsiteY3" fmla="*/ 1732205 h 1753318"/>
              <a:gd name="connsiteX0" fmla="*/ 0 w 7635240"/>
              <a:gd name="connsiteY0" fmla="*/ 223445 h 1753319"/>
              <a:gd name="connsiteX1" fmla="*/ 1842315 w 7635240"/>
              <a:gd name="connsiteY1" fmla="*/ 129963 h 1753319"/>
              <a:gd name="connsiteX2" fmla="*/ 4205334 w 7635240"/>
              <a:gd name="connsiteY2" fmla="*/ 1513118 h 1753319"/>
              <a:gd name="connsiteX3" fmla="*/ 7635240 w 7635240"/>
              <a:gd name="connsiteY3" fmla="*/ 1732205 h 1753319"/>
              <a:gd name="connsiteX0" fmla="*/ 0 w 7635240"/>
              <a:gd name="connsiteY0" fmla="*/ 223445 h 1753319"/>
              <a:gd name="connsiteX1" fmla="*/ 1842315 w 7635240"/>
              <a:gd name="connsiteY1" fmla="*/ 129963 h 1753319"/>
              <a:gd name="connsiteX2" fmla="*/ 4205334 w 7635240"/>
              <a:gd name="connsiteY2" fmla="*/ 1513118 h 1753319"/>
              <a:gd name="connsiteX3" fmla="*/ 7635240 w 7635240"/>
              <a:gd name="connsiteY3" fmla="*/ 1732205 h 1753319"/>
              <a:gd name="connsiteX0" fmla="*/ 0 w 8559822"/>
              <a:gd name="connsiteY0" fmla="*/ 95130 h 2022388"/>
              <a:gd name="connsiteX1" fmla="*/ 2766897 w 8559822"/>
              <a:gd name="connsiteY1" fmla="*/ 399032 h 2022388"/>
              <a:gd name="connsiteX2" fmla="*/ 5129916 w 8559822"/>
              <a:gd name="connsiteY2" fmla="*/ 1782187 h 2022388"/>
              <a:gd name="connsiteX3" fmla="*/ 8559822 w 8559822"/>
              <a:gd name="connsiteY3" fmla="*/ 2001274 h 2022388"/>
              <a:gd name="connsiteX0" fmla="*/ 0 w 8559822"/>
              <a:gd name="connsiteY0" fmla="*/ 48672 h 1975930"/>
              <a:gd name="connsiteX1" fmla="*/ 2766897 w 8559822"/>
              <a:gd name="connsiteY1" fmla="*/ 352574 h 1975930"/>
              <a:gd name="connsiteX2" fmla="*/ 5129916 w 8559822"/>
              <a:gd name="connsiteY2" fmla="*/ 1735729 h 1975930"/>
              <a:gd name="connsiteX3" fmla="*/ 8559822 w 8559822"/>
              <a:gd name="connsiteY3" fmla="*/ 1954816 h 1975930"/>
              <a:gd name="connsiteX0" fmla="*/ 0 w 8559822"/>
              <a:gd name="connsiteY0" fmla="*/ 30368 h 1957626"/>
              <a:gd name="connsiteX1" fmla="*/ 2905584 w 8559822"/>
              <a:gd name="connsiteY1" fmla="*/ 514900 h 1957626"/>
              <a:gd name="connsiteX2" fmla="*/ 5129916 w 8559822"/>
              <a:gd name="connsiteY2" fmla="*/ 1717425 h 1957626"/>
              <a:gd name="connsiteX3" fmla="*/ 8559822 w 8559822"/>
              <a:gd name="connsiteY3" fmla="*/ 1936512 h 1957626"/>
              <a:gd name="connsiteX0" fmla="*/ 0 w 8559822"/>
              <a:gd name="connsiteY0" fmla="*/ 35449 h 1962707"/>
              <a:gd name="connsiteX1" fmla="*/ 2905584 w 8559822"/>
              <a:gd name="connsiteY1" fmla="*/ 519981 h 1962707"/>
              <a:gd name="connsiteX2" fmla="*/ 5129916 w 8559822"/>
              <a:gd name="connsiteY2" fmla="*/ 1722506 h 1962707"/>
              <a:gd name="connsiteX3" fmla="*/ 8559822 w 8559822"/>
              <a:gd name="connsiteY3" fmla="*/ 1941593 h 1962707"/>
              <a:gd name="connsiteX0" fmla="*/ 0 w 8386296"/>
              <a:gd name="connsiteY0" fmla="*/ 3405124 h 3405124"/>
              <a:gd name="connsiteX1" fmla="*/ 2732058 w 8386296"/>
              <a:gd name="connsiteY1" fmla="*/ 62938 h 3405124"/>
              <a:gd name="connsiteX2" fmla="*/ 4956390 w 8386296"/>
              <a:gd name="connsiteY2" fmla="*/ 1265463 h 3405124"/>
              <a:gd name="connsiteX3" fmla="*/ 8386296 w 8386296"/>
              <a:gd name="connsiteY3" fmla="*/ 1484550 h 3405124"/>
              <a:gd name="connsiteX0" fmla="*/ 0 w 16839530"/>
              <a:gd name="connsiteY0" fmla="*/ 3405124 h 3405124"/>
              <a:gd name="connsiteX1" fmla="*/ 2732058 w 16839530"/>
              <a:gd name="connsiteY1" fmla="*/ 62938 h 3405124"/>
              <a:gd name="connsiteX2" fmla="*/ 4956390 w 16839530"/>
              <a:gd name="connsiteY2" fmla="*/ 1265463 h 3405124"/>
              <a:gd name="connsiteX3" fmla="*/ 16839530 w 16839530"/>
              <a:gd name="connsiteY3" fmla="*/ 1079802 h 3405124"/>
              <a:gd name="connsiteX0" fmla="*/ 0 w 16839530"/>
              <a:gd name="connsiteY0" fmla="*/ 3385660 h 3385660"/>
              <a:gd name="connsiteX1" fmla="*/ 2732058 w 16839530"/>
              <a:gd name="connsiteY1" fmla="*/ 43474 h 3385660"/>
              <a:gd name="connsiteX2" fmla="*/ 11699146 w 16839530"/>
              <a:gd name="connsiteY2" fmla="*/ 1503567 h 3385660"/>
              <a:gd name="connsiteX3" fmla="*/ 16839530 w 16839530"/>
              <a:gd name="connsiteY3" fmla="*/ 1060338 h 3385660"/>
              <a:gd name="connsiteX0" fmla="*/ 0 w 16839530"/>
              <a:gd name="connsiteY0" fmla="*/ 3371461 h 3371461"/>
              <a:gd name="connsiteX1" fmla="*/ 2732058 w 16839530"/>
              <a:gd name="connsiteY1" fmla="*/ 29275 h 3371461"/>
              <a:gd name="connsiteX2" fmla="*/ 11699146 w 16839530"/>
              <a:gd name="connsiteY2" fmla="*/ 1489368 h 3371461"/>
              <a:gd name="connsiteX3" fmla="*/ 16839530 w 16839530"/>
              <a:gd name="connsiteY3" fmla="*/ 1046139 h 3371461"/>
              <a:gd name="connsiteX0" fmla="*/ 0 w 16839530"/>
              <a:gd name="connsiteY0" fmla="*/ 3371461 h 3371461"/>
              <a:gd name="connsiteX1" fmla="*/ 2732058 w 16839530"/>
              <a:gd name="connsiteY1" fmla="*/ 29275 h 3371461"/>
              <a:gd name="connsiteX2" fmla="*/ 11699146 w 16839530"/>
              <a:gd name="connsiteY2" fmla="*/ 1489368 h 3371461"/>
              <a:gd name="connsiteX3" fmla="*/ 16839530 w 16839530"/>
              <a:gd name="connsiteY3" fmla="*/ 1046139 h 3371461"/>
              <a:gd name="connsiteX0" fmla="*/ 0 w 16839530"/>
              <a:gd name="connsiteY0" fmla="*/ 2325322 h 2570561"/>
              <a:gd name="connsiteX1" fmla="*/ 7590808 w 16839530"/>
              <a:gd name="connsiteY1" fmla="*/ 2478696 h 2570561"/>
              <a:gd name="connsiteX2" fmla="*/ 11699146 w 16839530"/>
              <a:gd name="connsiteY2" fmla="*/ 443229 h 2570561"/>
              <a:gd name="connsiteX3" fmla="*/ 16839530 w 16839530"/>
              <a:gd name="connsiteY3" fmla="*/ 0 h 2570561"/>
              <a:gd name="connsiteX0" fmla="*/ 0 w 16839530"/>
              <a:gd name="connsiteY0" fmla="*/ 2325322 h 2615222"/>
              <a:gd name="connsiteX1" fmla="*/ 7590808 w 16839530"/>
              <a:gd name="connsiteY1" fmla="*/ 2478696 h 2615222"/>
              <a:gd name="connsiteX2" fmla="*/ 11699146 w 16839530"/>
              <a:gd name="connsiteY2" fmla="*/ 443229 h 2615222"/>
              <a:gd name="connsiteX3" fmla="*/ 16839530 w 16839530"/>
              <a:gd name="connsiteY3" fmla="*/ 0 h 2615222"/>
              <a:gd name="connsiteX0" fmla="*/ 0 w 16839530"/>
              <a:gd name="connsiteY0" fmla="*/ 2328776 h 2618676"/>
              <a:gd name="connsiteX1" fmla="*/ 7590808 w 16839530"/>
              <a:gd name="connsiteY1" fmla="*/ 2482150 h 2618676"/>
              <a:gd name="connsiteX2" fmla="*/ 11699146 w 16839530"/>
              <a:gd name="connsiteY2" fmla="*/ 446683 h 2618676"/>
              <a:gd name="connsiteX3" fmla="*/ 16839530 w 16839530"/>
              <a:gd name="connsiteY3" fmla="*/ 3454 h 2618676"/>
              <a:gd name="connsiteX0" fmla="*/ 0 w 16839530"/>
              <a:gd name="connsiteY0" fmla="*/ 2328776 h 2618676"/>
              <a:gd name="connsiteX1" fmla="*/ 7590808 w 16839530"/>
              <a:gd name="connsiteY1" fmla="*/ 2482150 h 2618676"/>
              <a:gd name="connsiteX2" fmla="*/ 11699146 w 16839530"/>
              <a:gd name="connsiteY2" fmla="*/ 446683 h 2618676"/>
              <a:gd name="connsiteX3" fmla="*/ 16839530 w 16839530"/>
              <a:gd name="connsiteY3" fmla="*/ 3454 h 2618676"/>
              <a:gd name="connsiteX0" fmla="*/ 0 w 16839530"/>
              <a:gd name="connsiteY0" fmla="*/ 2328776 h 2618676"/>
              <a:gd name="connsiteX1" fmla="*/ 7590808 w 16839530"/>
              <a:gd name="connsiteY1" fmla="*/ 2482150 h 2618676"/>
              <a:gd name="connsiteX2" fmla="*/ 11699146 w 16839530"/>
              <a:gd name="connsiteY2" fmla="*/ 446683 h 2618676"/>
              <a:gd name="connsiteX3" fmla="*/ 16839530 w 16839530"/>
              <a:gd name="connsiteY3" fmla="*/ 3454 h 2618676"/>
              <a:gd name="connsiteX0" fmla="*/ 0 w 16839530"/>
              <a:gd name="connsiteY0" fmla="*/ 2325322 h 2615222"/>
              <a:gd name="connsiteX1" fmla="*/ 7590808 w 16839530"/>
              <a:gd name="connsiteY1" fmla="*/ 2478696 h 2615222"/>
              <a:gd name="connsiteX2" fmla="*/ 11699146 w 16839530"/>
              <a:gd name="connsiteY2" fmla="*/ 443229 h 2615222"/>
              <a:gd name="connsiteX3" fmla="*/ 16839530 w 16839530"/>
              <a:gd name="connsiteY3" fmla="*/ 0 h 2615222"/>
              <a:gd name="connsiteX0" fmla="*/ 0 w 16839530"/>
              <a:gd name="connsiteY0" fmla="*/ 2325322 h 2331064"/>
              <a:gd name="connsiteX1" fmla="*/ 8384074 w 16839530"/>
              <a:gd name="connsiteY1" fmla="*/ 2110742 h 2331064"/>
              <a:gd name="connsiteX2" fmla="*/ 11699146 w 16839530"/>
              <a:gd name="connsiteY2" fmla="*/ 443229 h 2331064"/>
              <a:gd name="connsiteX3" fmla="*/ 16839530 w 16839530"/>
              <a:gd name="connsiteY3" fmla="*/ 0 h 2331064"/>
              <a:gd name="connsiteX0" fmla="*/ 0 w 16839530"/>
              <a:gd name="connsiteY0" fmla="*/ 2502949 h 2502949"/>
              <a:gd name="connsiteX1" fmla="*/ 8384074 w 16839530"/>
              <a:gd name="connsiteY1" fmla="*/ 2288369 h 2502949"/>
              <a:gd name="connsiteX2" fmla="*/ 11996622 w 16839530"/>
              <a:gd name="connsiteY2" fmla="*/ 142515 h 2502949"/>
              <a:gd name="connsiteX3" fmla="*/ 16839530 w 16839530"/>
              <a:gd name="connsiteY3" fmla="*/ 177627 h 2502949"/>
              <a:gd name="connsiteX0" fmla="*/ 0 w 15476106"/>
              <a:gd name="connsiteY0" fmla="*/ 2539744 h 2539744"/>
              <a:gd name="connsiteX1" fmla="*/ 7020650 w 15476106"/>
              <a:gd name="connsiteY1" fmla="*/ 2288369 h 2539744"/>
              <a:gd name="connsiteX2" fmla="*/ 10633198 w 15476106"/>
              <a:gd name="connsiteY2" fmla="*/ 142515 h 2539744"/>
              <a:gd name="connsiteX3" fmla="*/ 15476106 w 15476106"/>
              <a:gd name="connsiteY3" fmla="*/ 177627 h 2539744"/>
              <a:gd name="connsiteX0" fmla="*/ 0 w 15476106"/>
              <a:gd name="connsiteY0" fmla="*/ 2539744 h 2603769"/>
              <a:gd name="connsiteX1" fmla="*/ 7020650 w 15476106"/>
              <a:gd name="connsiteY1" fmla="*/ 2288369 h 2603769"/>
              <a:gd name="connsiteX2" fmla="*/ 10633198 w 15476106"/>
              <a:gd name="connsiteY2" fmla="*/ 142515 h 2603769"/>
              <a:gd name="connsiteX3" fmla="*/ 15476106 w 15476106"/>
              <a:gd name="connsiteY3" fmla="*/ 177627 h 2603769"/>
              <a:gd name="connsiteX0" fmla="*/ 0 w 15476106"/>
              <a:gd name="connsiteY0" fmla="*/ 2539744 h 2542549"/>
              <a:gd name="connsiteX1" fmla="*/ 7020650 w 15476106"/>
              <a:gd name="connsiteY1" fmla="*/ 283991 h 2542549"/>
              <a:gd name="connsiteX2" fmla="*/ 10633198 w 15476106"/>
              <a:gd name="connsiteY2" fmla="*/ 142515 h 2542549"/>
              <a:gd name="connsiteX3" fmla="*/ 15476106 w 15476106"/>
              <a:gd name="connsiteY3" fmla="*/ 177627 h 2542549"/>
              <a:gd name="connsiteX0" fmla="*/ 0 w 15476106"/>
              <a:gd name="connsiteY0" fmla="*/ 3046304 h 3055995"/>
              <a:gd name="connsiteX1" fmla="*/ 7020650 w 15476106"/>
              <a:gd name="connsiteY1" fmla="*/ 790551 h 3055995"/>
              <a:gd name="connsiteX2" fmla="*/ 10633198 w 15476106"/>
              <a:gd name="connsiteY2" fmla="*/ 649075 h 3055995"/>
              <a:gd name="connsiteX3" fmla="*/ 15476106 w 15476106"/>
              <a:gd name="connsiteY3" fmla="*/ 684187 h 3055995"/>
              <a:gd name="connsiteX0" fmla="*/ 0 w 15476106"/>
              <a:gd name="connsiteY0" fmla="*/ 3307631 h 3313904"/>
              <a:gd name="connsiteX1" fmla="*/ 6165411 w 15476106"/>
              <a:gd name="connsiteY1" fmla="*/ 717815 h 3313904"/>
              <a:gd name="connsiteX2" fmla="*/ 10633198 w 15476106"/>
              <a:gd name="connsiteY2" fmla="*/ 910402 h 3313904"/>
              <a:gd name="connsiteX3" fmla="*/ 15476106 w 15476106"/>
              <a:gd name="connsiteY3" fmla="*/ 945514 h 3313904"/>
              <a:gd name="connsiteX0" fmla="*/ 0 w 15476106"/>
              <a:gd name="connsiteY0" fmla="*/ 3542080 h 3555523"/>
              <a:gd name="connsiteX1" fmla="*/ 6165411 w 15476106"/>
              <a:gd name="connsiteY1" fmla="*/ 952264 h 3555523"/>
              <a:gd name="connsiteX2" fmla="*/ 10633198 w 15476106"/>
              <a:gd name="connsiteY2" fmla="*/ 1144851 h 3555523"/>
              <a:gd name="connsiteX3" fmla="*/ 15476106 w 15476106"/>
              <a:gd name="connsiteY3" fmla="*/ 1179963 h 3555523"/>
              <a:gd name="connsiteX0" fmla="*/ 0 w 15476106"/>
              <a:gd name="connsiteY0" fmla="*/ 3520248 h 3522851"/>
              <a:gd name="connsiteX1" fmla="*/ 6165411 w 15476106"/>
              <a:gd name="connsiteY1" fmla="*/ 930432 h 3522851"/>
              <a:gd name="connsiteX2" fmla="*/ 9822971 w 15476106"/>
              <a:gd name="connsiteY2" fmla="*/ 54018 h 3522851"/>
              <a:gd name="connsiteX3" fmla="*/ 15476106 w 15476106"/>
              <a:gd name="connsiteY3" fmla="*/ 1158131 h 3522851"/>
              <a:gd name="connsiteX0" fmla="*/ 0 w 15476106"/>
              <a:gd name="connsiteY0" fmla="*/ 4174737 h 4177340"/>
              <a:gd name="connsiteX1" fmla="*/ 6165411 w 15476106"/>
              <a:gd name="connsiteY1" fmla="*/ 1584921 h 4177340"/>
              <a:gd name="connsiteX2" fmla="*/ 9822971 w 15476106"/>
              <a:gd name="connsiteY2" fmla="*/ 708507 h 4177340"/>
              <a:gd name="connsiteX3" fmla="*/ 15476106 w 15476106"/>
              <a:gd name="connsiteY3" fmla="*/ 1812620 h 4177340"/>
              <a:gd name="connsiteX0" fmla="*/ 0 w 15476106"/>
              <a:gd name="connsiteY0" fmla="*/ 3520250 h 3522853"/>
              <a:gd name="connsiteX1" fmla="*/ 6165411 w 15476106"/>
              <a:gd name="connsiteY1" fmla="*/ 930434 h 3522853"/>
              <a:gd name="connsiteX2" fmla="*/ 9822971 w 15476106"/>
              <a:gd name="connsiteY2" fmla="*/ 54020 h 3522853"/>
              <a:gd name="connsiteX3" fmla="*/ 15476106 w 15476106"/>
              <a:gd name="connsiteY3" fmla="*/ 1158133 h 3522853"/>
              <a:gd name="connsiteX0" fmla="*/ 0 w 15476106"/>
              <a:gd name="connsiteY0" fmla="*/ 4028754 h 4031357"/>
              <a:gd name="connsiteX1" fmla="*/ 6165411 w 15476106"/>
              <a:gd name="connsiteY1" fmla="*/ 1438938 h 4031357"/>
              <a:gd name="connsiteX2" fmla="*/ 9822971 w 15476106"/>
              <a:gd name="connsiteY2" fmla="*/ 562524 h 4031357"/>
              <a:gd name="connsiteX3" fmla="*/ 15476106 w 15476106"/>
              <a:gd name="connsiteY3" fmla="*/ 1666637 h 4031357"/>
              <a:gd name="connsiteX0" fmla="*/ 0 w 15476106"/>
              <a:gd name="connsiteY0" fmla="*/ 4356179 h 4363283"/>
              <a:gd name="connsiteX1" fmla="*/ 6165411 w 15476106"/>
              <a:gd name="connsiteY1" fmla="*/ 1766363 h 4363283"/>
              <a:gd name="connsiteX2" fmla="*/ 9822971 w 15476106"/>
              <a:gd name="connsiteY2" fmla="*/ 889949 h 4363283"/>
              <a:gd name="connsiteX3" fmla="*/ 15476106 w 15476106"/>
              <a:gd name="connsiteY3" fmla="*/ 1994062 h 4363283"/>
              <a:gd name="connsiteX0" fmla="*/ 0 w 15476106"/>
              <a:gd name="connsiteY0" fmla="*/ 4090457 h 4094973"/>
              <a:gd name="connsiteX1" fmla="*/ 6165411 w 15476106"/>
              <a:gd name="connsiteY1" fmla="*/ 1032953 h 4094973"/>
              <a:gd name="connsiteX2" fmla="*/ 9822971 w 15476106"/>
              <a:gd name="connsiteY2" fmla="*/ 624227 h 4094973"/>
              <a:gd name="connsiteX3" fmla="*/ 15476106 w 15476106"/>
              <a:gd name="connsiteY3" fmla="*/ 1728340 h 4094973"/>
              <a:gd name="connsiteX0" fmla="*/ 0 w 15476106"/>
              <a:gd name="connsiteY0" fmla="*/ 4940610 h 5059115"/>
              <a:gd name="connsiteX1" fmla="*/ 6165411 w 15476106"/>
              <a:gd name="connsiteY1" fmla="*/ 1883106 h 5059115"/>
              <a:gd name="connsiteX2" fmla="*/ 9822971 w 15476106"/>
              <a:gd name="connsiteY2" fmla="*/ 1474380 h 5059115"/>
              <a:gd name="connsiteX3" fmla="*/ 15476106 w 15476106"/>
              <a:gd name="connsiteY3" fmla="*/ 2578493 h 5059115"/>
              <a:gd name="connsiteX0" fmla="*/ 0 w 15476106"/>
              <a:gd name="connsiteY0" fmla="*/ 3829500 h 3831684"/>
              <a:gd name="connsiteX1" fmla="*/ 6165411 w 15476106"/>
              <a:gd name="connsiteY1" fmla="*/ 771996 h 3831684"/>
              <a:gd name="connsiteX2" fmla="*/ 10228083 w 15476106"/>
              <a:gd name="connsiteY2" fmla="*/ 29207 h 3831684"/>
              <a:gd name="connsiteX3" fmla="*/ 15476106 w 15476106"/>
              <a:gd name="connsiteY3" fmla="*/ 1467383 h 3831684"/>
              <a:gd name="connsiteX0" fmla="*/ 0 w 15476106"/>
              <a:gd name="connsiteY0" fmla="*/ 3963144 h 3965328"/>
              <a:gd name="connsiteX1" fmla="*/ 6165411 w 15476106"/>
              <a:gd name="connsiteY1" fmla="*/ 905640 h 3965328"/>
              <a:gd name="connsiteX2" fmla="*/ 10228083 w 15476106"/>
              <a:gd name="connsiteY2" fmla="*/ 162851 h 3965328"/>
              <a:gd name="connsiteX3" fmla="*/ 15476106 w 15476106"/>
              <a:gd name="connsiteY3" fmla="*/ 1601027 h 3965328"/>
              <a:gd name="connsiteX0" fmla="*/ 0 w 15476106"/>
              <a:gd name="connsiteY0" fmla="*/ 5022094 h 5092806"/>
              <a:gd name="connsiteX1" fmla="*/ 6165411 w 15476106"/>
              <a:gd name="connsiteY1" fmla="*/ 1964590 h 5092806"/>
              <a:gd name="connsiteX2" fmla="*/ 10228083 w 15476106"/>
              <a:gd name="connsiteY2" fmla="*/ 1221801 h 5092806"/>
              <a:gd name="connsiteX3" fmla="*/ 15476106 w 15476106"/>
              <a:gd name="connsiteY3" fmla="*/ 2659977 h 5092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76106" h="5092806">
                <a:moveTo>
                  <a:pt x="0" y="5022094"/>
                </a:moveTo>
                <a:cubicBezTo>
                  <a:pt x="1071148" y="5108675"/>
                  <a:pt x="4955869" y="5604542"/>
                  <a:pt x="6165411" y="1964590"/>
                </a:cubicBezTo>
                <a:cubicBezTo>
                  <a:pt x="7374953" y="-1675362"/>
                  <a:pt x="8721313" y="771838"/>
                  <a:pt x="10228083" y="1221801"/>
                </a:cubicBezTo>
                <a:cubicBezTo>
                  <a:pt x="11734853" y="1671764"/>
                  <a:pt x="14717916" y="2686647"/>
                  <a:pt x="15476106" y="2659977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4050CC9-C44A-36D5-0BF6-4446D1DCFAB6}"/>
                  </a:ext>
                </a:extLst>
              </p:cNvPr>
              <p:cNvSpPr txBox="1"/>
              <p:nvPr/>
            </p:nvSpPr>
            <p:spPr>
              <a:xfrm>
                <a:off x="1455168" y="5722317"/>
                <a:ext cx="932402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2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02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(1−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222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(1−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312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(1−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41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4050CC9-C44A-36D5-0BF6-4446D1DCFA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5168" y="5722317"/>
                <a:ext cx="9324026" cy="523220"/>
              </a:xfrm>
              <a:prstGeom prst="rect">
                <a:avLst/>
              </a:prstGeom>
              <a:blipFill>
                <a:blip r:embed="rId16"/>
                <a:stretch>
                  <a:fillRect l="-272" b="-18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6029C12-C675-3BF0-3131-5655D3888A05}"/>
                  </a:ext>
                </a:extLst>
              </p:cNvPr>
              <p:cNvSpPr txBox="1"/>
              <p:nvPr/>
            </p:nvSpPr>
            <p:spPr>
              <a:xfrm>
                <a:off x="1446024" y="6281023"/>
                <a:ext cx="633295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2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02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(1−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212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(1−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⋯⋯⋯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6029C12-C675-3BF0-3131-5655D3888A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024" y="6281023"/>
                <a:ext cx="6332952" cy="523220"/>
              </a:xfrm>
              <a:prstGeom prst="rect">
                <a:avLst/>
              </a:prstGeom>
              <a:blipFill>
                <a:blip r:embed="rId17"/>
                <a:stretch>
                  <a:fillRect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26049DED-A03A-465D-F5DB-B3D13065AD4F}"/>
              </a:ext>
            </a:extLst>
          </p:cNvPr>
          <p:cNvSpPr txBox="1"/>
          <p:nvPr/>
        </p:nvSpPr>
        <p:spPr>
          <a:xfrm>
            <a:off x="8031147" y="6270250"/>
            <a:ext cx="2968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one term per path!</a:t>
            </a:r>
          </a:p>
        </p:txBody>
      </p:sp>
    </p:spTree>
    <p:extLst>
      <p:ext uri="{BB962C8B-B14F-4D97-AF65-F5344CB8AC3E}">
        <p14:creationId xmlns:p14="http://schemas.microsoft.com/office/powerpoint/2010/main" val="6509382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0E1BD55-48EA-3B09-88D4-97814749E3A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7929" y="18255"/>
                <a:ext cx="12192000" cy="1570043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/>
                  <a:t>Problem 2:</a:t>
                </a:r>
                <a:br>
                  <a:rPr lang="en-US" dirty="0"/>
                </a:br>
                <a:r>
                  <a:rPr lang="en-US" dirty="0"/>
                  <a:t>for N layers of depth, how many paths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111</m:t>
                        </m:r>
                      </m:sub>
                    </m:sSub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0E1BD55-48EA-3B09-88D4-97814749E3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929" y="18255"/>
                <a:ext cx="12192000" cy="1570043"/>
              </a:xfrm>
              <a:blipFill>
                <a:blip r:embed="rId2"/>
                <a:stretch>
                  <a:fillRect b="-4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FDFF0AB1-7BC6-01E5-0195-31608A87E7B0}"/>
              </a:ext>
            </a:extLst>
          </p:cNvPr>
          <p:cNvSpPr/>
          <p:nvPr/>
        </p:nvSpPr>
        <p:spPr>
          <a:xfrm>
            <a:off x="8842664" y="3030025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E6E1A1F-8733-EFF8-7599-644BD9CF56F5}"/>
              </a:ext>
            </a:extLst>
          </p:cNvPr>
          <p:cNvCxnSpPr>
            <a:cxnSpLocks/>
            <a:stCxn id="4" idx="6"/>
            <a:endCxn id="21" idx="1"/>
          </p:cNvCxnSpPr>
          <p:nvPr/>
        </p:nvCxnSpPr>
        <p:spPr>
          <a:xfrm flipV="1">
            <a:off x="9241639" y="3225220"/>
            <a:ext cx="908084" cy="4293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00DB2D0-1FDA-188D-6194-0EA0B44974A9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7629797" y="2431228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80A35F-C60C-D027-DB31-0DA03480D7D7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7629797" y="3370571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DFFF1C9-E0DE-ACAC-481C-DE895D5F7FCA}"/>
              </a:ext>
            </a:extLst>
          </p:cNvPr>
          <p:cNvSpPr txBox="1"/>
          <p:nvPr/>
        </p:nvSpPr>
        <p:spPr>
          <a:xfrm>
            <a:off x="10149723" y="2963610"/>
            <a:ext cx="1946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prediction </a:t>
            </a:r>
            <a:r>
              <a:rPr lang="en-US" sz="2800" i="1" dirty="0">
                <a:latin typeface="Times" pitchFamily="2" charset="0"/>
              </a:rPr>
              <a:t>p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964FDF1-A3A2-F8BD-1129-D9D9A3E638BC}"/>
              </a:ext>
            </a:extLst>
          </p:cNvPr>
          <p:cNvSpPr/>
          <p:nvPr/>
        </p:nvSpPr>
        <p:spPr>
          <a:xfrm>
            <a:off x="699381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CD55AE-8763-2B10-AE3D-A0BBFFC7FBBB}"/>
              </a:ext>
            </a:extLst>
          </p:cNvPr>
          <p:cNvCxnSpPr>
            <a:cxnSpLocks/>
          </p:cNvCxnSpPr>
          <p:nvPr/>
        </p:nvCxnSpPr>
        <p:spPr>
          <a:xfrm>
            <a:off x="609600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C08E12-ADDA-9016-8604-4E5EAA5D581E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6096000" y="4106314"/>
            <a:ext cx="868604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7F6E44A1-7167-C0D6-8FE3-5B8660941398}"/>
              </a:ext>
            </a:extLst>
          </p:cNvPr>
          <p:cNvSpPr/>
          <p:nvPr/>
        </p:nvSpPr>
        <p:spPr>
          <a:xfrm>
            <a:off x="6964604" y="39068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627F974-1995-F99F-FEC9-0721FF8C7A86}"/>
              </a:ext>
            </a:extLst>
          </p:cNvPr>
          <p:cNvCxnSpPr>
            <a:cxnSpLocks/>
            <a:endCxn id="3" idx="3"/>
          </p:cNvCxnSpPr>
          <p:nvPr/>
        </p:nvCxnSpPr>
        <p:spPr>
          <a:xfrm flipV="1">
            <a:off x="6085676" y="2518872"/>
            <a:ext cx="966572" cy="1590634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DCF8353-C859-7130-2B95-6755DD4142BC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113929" y="2372799"/>
            <a:ext cx="909104" cy="159245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BAAFE3A6-5AE2-7C35-11BF-58C7C9E07B95}"/>
              </a:ext>
            </a:extLst>
          </p:cNvPr>
          <p:cNvSpPr/>
          <p:nvPr/>
        </p:nvSpPr>
        <p:spPr>
          <a:xfrm>
            <a:off x="545932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5D604BD-5012-1E93-7CFB-998C769267A7}"/>
              </a:ext>
            </a:extLst>
          </p:cNvPr>
          <p:cNvCxnSpPr>
            <a:cxnSpLocks/>
          </p:cNvCxnSpPr>
          <p:nvPr/>
        </p:nvCxnSpPr>
        <p:spPr>
          <a:xfrm>
            <a:off x="456151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9EA23CF3-F6C3-F24E-7725-D77CE22F0985}"/>
              </a:ext>
            </a:extLst>
          </p:cNvPr>
          <p:cNvSpPr/>
          <p:nvPr/>
        </p:nvSpPr>
        <p:spPr>
          <a:xfrm>
            <a:off x="5431076" y="3915033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78980B8-1749-159D-170B-B42CE1FB48F2}"/>
              </a:ext>
            </a:extLst>
          </p:cNvPr>
          <p:cNvCxnSpPr>
            <a:cxnSpLocks/>
          </p:cNvCxnSpPr>
          <p:nvPr/>
        </p:nvCxnSpPr>
        <p:spPr>
          <a:xfrm>
            <a:off x="4533257" y="4109506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1BBB516-125C-E506-9F21-9D57EDA9343F}"/>
              </a:ext>
            </a:extLst>
          </p:cNvPr>
          <p:cNvCxnSpPr>
            <a:cxnSpLocks/>
            <a:stCxn id="65" idx="3"/>
            <a:endCxn id="44" idx="3"/>
          </p:cNvCxnSpPr>
          <p:nvPr/>
        </p:nvCxnSpPr>
        <p:spPr>
          <a:xfrm flipV="1">
            <a:off x="4532578" y="2518872"/>
            <a:ext cx="985180" cy="1582425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923571F-394F-CA5F-F29C-B66D3E05F72E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4550098" y="2367783"/>
            <a:ext cx="939407" cy="1605679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67A6D8A-FD28-FFFC-6D05-5C17E97A3B79}"/>
              </a:ext>
            </a:extLst>
          </p:cNvPr>
          <p:cNvGrpSpPr/>
          <p:nvPr/>
        </p:nvGrpSpPr>
        <p:grpSpPr>
          <a:xfrm>
            <a:off x="2980159" y="2173310"/>
            <a:ext cx="1567662" cy="2132489"/>
            <a:chOff x="2980159" y="2173310"/>
            <a:chExt cx="1567662" cy="2132489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733217F5-73EA-80BA-1C72-83C8572E63A3}"/>
                </a:ext>
              </a:extLst>
            </p:cNvPr>
            <p:cNvSpPr/>
            <p:nvPr/>
          </p:nvSpPr>
          <p:spPr>
            <a:xfrm>
              <a:off x="3895498" y="2173310"/>
              <a:ext cx="398975" cy="39897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A4A7DA00-38B6-38E4-D774-AD21D0BB9134}"/>
                </a:ext>
              </a:extLst>
            </p:cNvPr>
            <p:cNvCxnSpPr>
              <a:cxnSpLocks/>
            </p:cNvCxnSpPr>
            <p:nvPr/>
          </p:nvCxnSpPr>
          <p:spPr>
            <a:xfrm>
              <a:off x="2997679" y="2367783"/>
              <a:ext cx="89781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0151625C-199E-BABA-041C-8975BB2089CE}"/>
                </a:ext>
              </a:extLst>
            </p:cNvPr>
            <p:cNvSpPr/>
            <p:nvPr/>
          </p:nvSpPr>
          <p:spPr>
            <a:xfrm>
              <a:off x="3877978" y="3906824"/>
              <a:ext cx="398975" cy="39897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6DAF7C07-BF85-DF97-DC98-FDAB1C466CE3}"/>
                </a:ext>
              </a:extLst>
            </p:cNvPr>
            <p:cNvCxnSpPr>
              <a:cxnSpLocks/>
            </p:cNvCxnSpPr>
            <p:nvPr/>
          </p:nvCxnSpPr>
          <p:spPr>
            <a:xfrm>
              <a:off x="2980159" y="4101297"/>
              <a:ext cx="89781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707384F8-887E-83A4-0ADA-EF4F6F330DED}"/>
                </a:ext>
              </a:extLst>
            </p:cNvPr>
            <p:cNvCxnSpPr>
              <a:cxnSpLocks/>
              <a:endCxn id="62" idx="1"/>
            </p:cNvCxnSpPr>
            <p:nvPr/>
          </p:nvCxnSpPr>
          <p:spPr>
            <a:xfrm>
              <a:off x="3022935" y="2377813"/>
              <a:ext cx="913472" cy="158744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9015105C-8DA5-3D3A-E0C6-99B93206BDE9}"/>
                </a:ext>
              </a:extLst>
            </p:cNvPr>
            <p:cNvCxnSpPr>
              <a:cxnSpLocks/>
              <a:endCxn id="50" idx="3"/>
            </p:cNvCxnSpPr>
            <p:nvPr/>
          </p:nvCxnSpPr>
          <p:spPr>
            <a:xfrm flipV="1">
              <a:off x="2996685" y="2513856"/>
              <a:ext cx="957242" cy="158744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976F679-1F65-09BE-4602-94C846368C37}"/>
                </a:ext>
              </a:extLst>
            </p:cNvPr>
            <p:cNvGrpSpPr/>
            <p:nvPr/>
          </p:nvGrpSpPr>
          <p:grpSpPr>
            <a:xfrm>
              <a:off x="4285105" y="3979190"/>
              <a:ext cx="247473" cy="244213"/>
              <a:chOff x="4285105" y="3979190"/>
              <a:chExt cx="247473" cy="244213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92F873A4-2912-4BDE-F74E-F31CDF5E5FCF}"/>
                  </a:ext>
                </a:extLst>
              </p:cNvPr>
              <p:cNvSpPr/>
              <p:nvPr/>
            </p:nvSpPr>
            <p:spPr>
              <a:xfrm>
                <a:off x="4288365" y="3979190"/>
                <a:ext cx="244213" cy="24421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59693720-EF25-AA41-744B-29B12FF67D38}"/>
                  </a:ext>
                </a:extLst>
              </p:cNvPr>
              <p:cNvSpPr/>
              <p:nvPr/>
            </p:nvSpPr>
            <p:spPr>
              <a:xfrm>
                <a:off x="4285105" y="4041969"/>
                <a:ext cx="244319" cy="117594"/>
              </a:xfrm>
              <a:custGeom>
                <a:avLst/>
                <a:gdLst>
                  <a:gd name="connsiteX0" fmla="*/ 0 w 788276"/>
                  <a:gd name="connsiteY0" fmla="*/ 323892 h 351198"/>
                  <a:gd name="connsiteX1" fmla="*/ 331076 w 788276"/>
                  <a:gd name="connsiteY1" fmla="*/ 323892 h 351198"/>
                  <a:gd name="connsiteX2" fmla="*/ 472966 w 788276"/>
                  <a:gd name="connsiteY2" fmla="*/ 40113 h 351198"/>
                  <a:gd name="connsiteX3" fmla="*/ 788276 w 788276"/>
                  <a:gd name="connsiteY3" fmla="*/ 8582 h 351198"/>
                  <a:gd name="connsiteX0" fmla="*/ 0 w 800802"/>
                  <a:gd name="connsiteY0" fmla="*/ 361470 h 374167"/>
                  <a:gd name="connsiteX1" fmla="*/ 343602 w 800802"/>
                  <a:gd name="connsiteY1" fmla="*/ 323892 h 374167"/>
                  <a:gd name="connsiteX2" fmla="*/ 485492 w 800802"/>
                  <a:gd name="connsiteY2" fmla="*/ 40113 h 374167"/>
                  <a:gd name="connsiteX3" fmla="*/ 800802 w 800802"/>
                  <a:gd name="connsiteY3" fmla="*/ 8582 h 374167"/>
                  <a:gd name="connsiteX0" fmla="*/ 0 w 783869"/>
                  <a:gd name="connsiteY0" fmla="*/ 353003 h 367990"/>
                  <a:gd name="connsiteX1" fmla="*/ 326669 w 783869"/>
                  <a:gd name="connsiteY1" fmla="*/ 323892 h 367990"/>
                  <a:gd name="connsiteX2" fmla="*/ 468559 w 783869"/>
                  <a:gd name="connsiteY2" fmla="*/ 40113 h 367990"/>
                  <a:gd name="connsiteX3" fmla="*/ 783869 w 783869"/>
                  <a:gd name="connsiteY3" fmla="*/ 8582 h 367990"/>
                  <a:gd name="connsiteX0" fmla="*/ 0 w 783869"/>
                  <a:gd name="connsiteY0" fmla="*/ 353003 h 353003"/>
                  <a:gd name="connsiteX1" fmla="*/ 326669 w 783869"/>
                  <a:gd name="connsiteY1" fmla="*/ 323892 h 353003"/>
                  <a:gd name="connsiteX2" fmla="*/ 468559 w 783869"/>
                  <a:gd name="connsiteY2" fmla="*/ 40113 h 353003"/>
                  <a:gd name="connsiteX3" fmla="*/ 783869 w 783869"/>
                  <a:gd name="connsiteY3" fmla="*/ 8582 h 353003"/>
                  <a:gd name="connsiteX0" fmla="*/ 0 w 783869"/>
                  <a:gd name="connsiteY0" fmla="*/ 353003 h 357381"/>
                  <a:gd name="connsiteX1" fmla="*/ 326669 w 783869"/>
                  <a:gd name="connsiteY1" fmla="*/ 323892 h 357381"/>
                  <a:gd name="connsiteX2" fmla="*/ 468559 w 783869"/>
                  <a:gd name="connsiteY2" fmla="*/ 40113 h 357381"/>
                  <a:gd name="connsiteX3" fmla="*/ 783869 w 783869"/>
                  <a:gd name="connsiteY3" fmla="*/ 8582 h 357381"/>
                  <a:gd name="connsiteX0" fmla="*/ 0 w 783869"/>
                  <a:gd name="connsiteY0" fmla="*/ 353003 h 353003"/>
                  <a:gd name="connsiteX1" fmla="*/ 335135 w 783869"/>
                  <a:gd name="connsiteY1" fmla="*/ 298492 h 353003"/>
                  <a:gd name="connsiteX2" fmla="*/ 468559 w 783869"/>
                  <a:gd name="connsiteY2" fmla="*/ 40113 h 353003"/>
                  <a:gd name="connsiteX3" fmla="*/ 783869 w 783869"/>
                  <a:gd name="connsiteY3" fmla="*/ 8582 h 353003"/>
                  <a:gd name="connsiteX0" fmla="*/ 0 w 783869"/>
                  <a:gd name="connsiteY0" fmla="*/ 346886 h 346886"/>
                  <a:gd name="connsiteX1" fmla="*/ 335135 w 783869"/>
                  <a:gd name="connsiteY1" fmla="*/ 292375 h 346886"/>
                  <a:gd name="connsiteX2" fmla="*/ 451626 w 783869"/>
                  <a:gd name="connsiteY2" fmla="*/ 67863 h 346886"/>
                  <a:gd name="connsiteX3" fmla="*/ 783869 w 783869"/>
                  <a:gd name="connsiteY3" fmla="*/ 2465 h 346886"/>
                  <a:gd name="connsiteX0" fmla="*/ 0 w 783869"/>
                  <a:gd name="connsiteY0" fmla="*/ 346886 h 346886"/>
                  <a:gd name="connsiteX1" fmla="*/ 335135 w 783869"/>
                  <a:gd name="connsiteY1" fmla="*/ 292375 h 346886"/>
                  <a:gd name="connsiteX2" fmla="*/ 451626 w 783869"/>
                  <a:gd name="connsiteY2" fmla="*/ 67863 h 346886"/>
                  <a:gd name="connsiteX3" fmla="*/ 783869 w 783869"/>
                  <a:gd name="connsiteY3" fmla="*/ 2465 h 346886"/>
                  <a:gd name="connsiteX0" fmla="*/ 0 w 745368"/>
                  <a:gd name="connsiteY0" fmla="*/ 342432 h 342432"/>
                  <a:gd name="connsiteX1" fmla="*/ 335135 w 745368"/>
                  <a:gd name="connsiteY1" fmla="*/ 287921 h 342432"/>
                  <a:gd name="connsiteX2" fmla="*/ 451626 w 745368"/>
                  <a:gd name="connsiteY2" fmla="*/ 63409 h 342432"/>
                  <a:gd name="connsiteX3" fmla="*/ 745368 w 745368"/>
                  <a:gd name="connsiteY3" fmla="*/ 2824 h 342432"/>
                  <a:gd name="connsiteX0" fmla="*/ 0 w 745368"/>
                  <a:gd name="connsiteY0" fmla="*/ 339666 h 339666"/>
                  <a:gd name="connsiteX1" fmla="*/ 335135 w 745368"/>
                  <a:gd name="connsiteY1" fmla="*/ 285155 h 339666"/>
                  <a:gd name="connsiteX2" fmla="*/ 451626 w 745368"/>
                  <a:gd name="connsiteY2" fmla="*/ 60643 h 339666"/>
                  <a:gd name="connsiteX3" fmla="*/ 745368 w 745368"/>
                  <a:gd name="connsiteY3" fmla="*/ 58 h 339666"/>
                  <a:gd name="connsiteX0" fmla="*/ 0 w 716492"/>
                  <a:gd name="connsiteY0" fmla="*/ 344479 h 344479"/>
                  <a:gd name="connsiteX1" fmla="*/ 306259 w 716492"/>
                  <a:gd name="connsiteY1" fmla="*/ 285155 h 344479"/>
                  <a:gd name="connsiteX2" fmla="*/ 422750 w 716492"/>
                  <a:gd name="connsiteY2" fmla="*/ 60643 h 344479"/>
                  <a:gd name="connsiteX3" fmla="*/ 716492 w 716492"/>
                  <a:gd name="connsiteY3" fmla="*/ 58 h 344479"/>
                  <a:gd name="connsiteX0" fmla="*/ 0 w 716492"/>
                  <a:gd name="connsiteY0" fmla="*/ 344479 h 344858"/>
                  <a:gd name="connsiteX1" fmla="*/ 306259 w 716492"/>
                  <a:gd name="connsiteY1" fmla="*/ 285155 h 344858"/>
                  <a:gd name="connsiteX2" fmla="*/ 422750 w 716492"/>
                  <a:gd name="connsiteY2" fmla="*/ 60643 h 344858"/>
                  <a:gd name="connsiteX3" fmla="*/ 716492 w 716492"/>
                  <a:gd name="connsiteY3" fmla="*/ 58 h 344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6492" h="344858">
                    <a:moveTo>
                      <a:pt x="0" y="344479"/>
                    </a:moveTo>
                    <a:cubicBezTo>
                      <a:pt x="144393" y="347540"/>
                      <a:pt x="235801" y="332461"/>
                      <a:pt x="306259" y="285155"/>
                    </a:cubicBezTo>
                    <a:cubicBezTo>
                      <a:pt x="376717" y="237849"/>
                      <a:pt x="346550" y="113195"/>
                      <a:pt x="422750" y="60643"/>
                    </a:cubicBezTo>
                    <a:cubicBezTo>
                      <a:pt x="498950" y="8091"/>
                      <a:pt x="558436" y="-828"/>
                      <a:pt x="716492" y="58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D803206-7D72-9D63-C5A3-C1727DAFFD86}"/>
                </a:ext>
              </a:extLst>
            </p:cNvPr>
            <p:cNvGrpSpPr/>
            <p:nvPr/>
          </p:nvGrpSpPr>
          <p:grpSpPr>
            <a:xfrm>
              <a:off x="4300348" y="2241952"/>
              <a:ext cx="247473" cy="244213"/>
              <a:chOff x="4285105" y="3979190"/>
              <a:chExt cx="247473" cy="244213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4FA0C84-EE47-6D30-8B86-2CA4FD9E136B}"/>
                  </a:ext>
                </a:extLst>
              </p:cNvPr>
              <p:cNvSpPr/>
              <p:nvPr/>
            </p:nvSpPr>
            <p:spPr>
              <a:xfrm>
                <a:off x="4288365" y="3979190"/>
                <a:ext cx="244213" cy="24421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FBDEA069-20C3-951F-B528-E1B050325B3F}"/>
                  </a:ext>
                </a:extLst>
              </p:cNvPr>
              <p:cNvSpPr/>
              <p:nvPr/>
            </p:nvSpPr>
            <p:spPr>
              <a:xfrm>
                <a:off x="4285105" y="4041969"/>
                <a:ext cx="244319" cy="117594"/>
              </a:xfrm>
              <a:custGeom>
                <a:avLst/>
                <a:gdLst>
                  <a:gd name="connsiteX0" fmla="*/ 0 w 788276"/>
                  <a:gd name="connsiteY0" fmla="*/ 323892 h 351198"/>
                  <a:gd name="connsiteX1" fmla="*/ 331076 w 788276"/>
                  <a:gd name="connsiteY1" fmla="*/ 323892 h 351198"/>
                  <a:gd name="connsiteX2" fmla="*/ 472966 w 788276"/>
                  <a:gd name="connsiteY2" fmla="*/ 40113 h 351198"/>
                  <a:gd name="connsiteX3" fmla="*/ 788276 w 788276"/>
                  <a:gd name="connsiteY3" fmla="*/ 8582 h 351198"/>
                  <a:gd name="connsiteX0" fmla="*/ 0 w 800802"/>
                  <a:gd name="connsiteY0" fmla="*/ 361470 h 374167"/>
                  <a:gd name="connsiteX1" fmla="*/ 343602 w 800802"/>
                  <a:gd name="connsiteY1" fmla="*/ 323892 h 374167"/>
                  <a:gd name="connsiteX2" fmla="*/ 485492 w 800802"/>
                  <a:gd name="connsiteY2" fmla="*/ 40113 h 374167"/>
                  <a:gd name="connsiteX3" fmla="*/ 800802 w 800802"/>
                  <a:gd name="connsiteY3" fmla="*/ 8582 h 374167"/>
                  <a:gd name="connsiteX0" fmla="*/ 0 w 783869"/>
                  <a:gd name="connsiteY0" fmla="*/ 353003 h 367990"/>
                  <a:gd name="connsiteX1" fmla="*/ 326669 w 783869"/>
                  <a:gd name="connsiteY1" fmla="*/ 323892 h 367990"/>
                  <a:gd name="connsiteX2" fmla="*/ 468559 w 783869"/>
                  <a:gd name="connsiteY2" fmla="*/ 40113 h 367990"/>
                  <a:gd name="connsiteX3" fmla="*/ 783869 w 783869"/>
                  <a:gd name="connsiteY3" fmla="*/ 8582 h 367990"/>
                  <a:gd name="connsiteX0" fmla="*/ 0 w 783869"/>
                  <a:gd name="connsiteY0" fmla="*/ 353003 h 353003"/>
                  <a:gd name="connsiteX1" fmla="*/ 326669 w 783869"/>
                  <a:gd name="connsiteY1" fmla="*/ 323892 h 353003"/>
                  <a:gd name="connsiteX2" fmla="*/ 468559 w 783869"/>
                  <a:gd name="connsiteY2" fmla="*/ 40113 h 353003"/>
                  <a:gd name="connsiteX3" fmla="*/ 783869 w 783869"/>
                  <a:gd name="connsiteY3" fmla="*/ 8582 h 353003"/>
                  <a:gd name="connsiteX0" fmla="*/ 0 w 783869"/>
                  <a:gd name="connsiteY0" fmla="*/ 353003 h 357381"/>
                  <a:gd name="connsiteX1" fmla="*/ 326669 w 783869"/>
                  <a:gd name="connsiteY1" fmla="*/ 323892 h 357381"/>
                  <a:gd name="connsiteX2" fmla="*/ 468559 w 783869"/>
                  <a:gd name="connsiteY2" fmla="*/ 40113 h 357381"/>
                  <a:gd name="connsiteX3" fmla="*/ 783869 w 783869"/>
                  <a:gd name="connsiteY3" fmla="*/ 8582 h 357381"/>
                  <a:gd name="connsiteX0" fmla="*/ 0 w 783869"/>
                  <a:gd name="connsiteY0" fmla="*/ 353003 h 353003"/>
                  <a:gd name="connsiteX1" fmla="*/ 335135 w 783869"/>
                  <a:gd name="connsiteY1" fmla="*/ 298492 h 353003"/>
                  <a:gd name="connsiteX2" fmla="*/ 468559 w 783869"/>
                  <a:gd name="connsiteY2" fmla="*/ 40113 h 353003"/>
                  <a:gd name="connsiteX3" fmla="*/ 783869 w 783869"/>
                  <a:gd name="connsiteY3" fmla="*/ 8582 h 353003"/>
                  <a:gd name="connsiteX0" fmla="*/ 0 w 783869"/>
                  <a:gd name="connsiteY0" fmla="*/ 346886 h 346886"/>
                  <a:gd name="connsiteX1" fmla="*/ 335135 w 783869"/>
                  <a:gd name="connsiteY1" fmla="*/ 292375 h 346886"/>
                  <a:gd name="connsiteX2" fmla="*/ 451626 w 783869"/>
                  <a:gd name="connsiteY2" fmla="*/ 67863 h 346886"/>
                  <a:gd name="connsiteX3" fmla="*/ 783869 w 783869"/>
                  <a:gd name="connsiteY3" fmla="*/ 2465 h 346886"/>
                  <a:gd name="connsiteX0" fmla="*/ 0 w 783869"/>
                  <a:gd name="connsiteY0" fmla="*/ 346886 h 346886"/>
                  <a:gd name="connsiteX1" fmla="*/ 335135 w 783869"/>
                  <a:gd name="connsiteY1" fmla="*/ 292375 h 346886"/>
                  <a:gd name="connsiteX2" fmla="*/ 451626 w 783869"/>
                  <a:gd name="connsiteY2" fmla="*/ 67863 h 346886"/>
                  <a:gd name="connsiteX3" fmla="*/ 783869 w 783869"/>
                  <a:gd name="connsiteY3" fmla="*/ 2465 h 346886"/>
                  <a:gd name="connsiteX0" fmla="*/ 0 w 745368"/>
                  <a:gd name="connsiteY0" fmla="*/ 342432 h 342432"/>
                  <a:gd name="connsiteX1" fmla="*/ 335135 w 745368"/>
                  <a:gd name="connsiteY1" fmla="*/ 287921 h 342432"/>
                  <a:gd name="connsiteX2" fmla="*/ 451626 w 745368"/>
                  <a:gd name="connsiteY2" fmla="*/ 63409 h 342432"/>
                  <a:gd name="connsiteX3" fmla="*/ 745368 w 745368"/>
                  <a:gd name="connsiteY3" fmla="*/ 2824 h 342432"/>
                  <a:gd name="connsiteX0" fmla="*/ 0 w 745368"/>
                  <a:gd name="connsiteY0" fmla="*/ 339666 h 339666"/>
                  <a:gd name="connsiteX1" fmla="*/ 335135 w 745368"/>
                  <a:gd name="connsiteY1" fmla="*/ 285155 h 339666"/>
                  <a:gd name="connsiteX2" fmla="*/ 451626 w 745368"/>
                  <a:gd name="connsiteY2" fmla="*/ 60643 h 339666"/>
                  <a:gd name="connsiteX3" fmla="*/ 745368 w 745368"/>
                  <a:gd name="connsiteY3" fmla="*/ 58 h 339666"/>
                  <a:gd name="connsiteX0" fmla="*/ 0 w 716492"/>
                  <a:gd name="connsiteY0" fmla="*/ 344479 h 344479"/>
                  <a:gd name="connsiteX1" fmla="*/ 306259 w 716492"/>
                  <a:gd name="connsiteY1" fmla="*/ 285155 h 344479"/>
                  <a:gd name="connsiteX2" fmla="*/ 422750 w 716492"/>
                  <a:gd name="connsiteY2" fmla="*/ 60643 h 344479"/>
                  <a:gd name="connsiteX3" fmla="*/ 716492 w 716492"/>
                  <a:gd name="connsiteY3" fmla="*/ 58 h 344479"/>
                  <a:gd name="connsiteX0" fmla="*/ 0 w 716492"/>
                  <a:gd name="connsiteY0" fmla="*/ 344479 h 344858"/>
                  <a:gd name="connsiteX1" fmla="*/ 306259 w 716492"/>
                  <a:gd name="connsiteY1" fmla="*/ 285155 h 344858"/>
                  <a:gd name="connsiteX2" fmla="*/ 422750 w 716492"/>
                  <a:gd name="connsiteY2" fmla="*/ 60643 h 344858"/>
                  <a:gd name="connsiteX3" fmla="*/ 716492 w 716492"/>
                  <a:gd name="connsiteY3" fmla="*/ 58 h 344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6492" h="344858">
                    <a:moveTo>
                      <a:pt x="0" y="344479"/>
                    </a:moveTo>
                    <a:cubicBezTo>
                      <a:pt x="144393" y="347540"/>
                      <a:pt x="235801" y="332461"/>
                      <a:pt x="306259" y="285155"/>
                    </a:cubicBezTo>
                    <a:cubicBezTo>
                      <a:pt x="376717" y="237849"/>
                      <a:pt x="346550" y="113195"/>
                      <a:pt x="422750" y="60643"/>
                    </a:cubicBezTo>
                    <a:cubicBezTo>
                      <a:pt x="498950" y="8091"/>
                      <a:pt x="558436" y="-828"/>
                      <a:pt x="716492" y="58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B67142-00C0-6070-DD6E-03796EE81769}"/>
              </a:ext>
            </a:extLst>
          </p:cNvPr>
          <p:cNvGrpSpPr/>
          <p:nvPr/>
        </p:nvGrpSpPr>
        <p:grpSpPr>
          <a:xfrm>
            <a:off x="9393141" y="3105048"/>
            <a:ext cx="247473" cy="244213"/>
            <a:chOff x="4285105" y="3979190"/>
            <a:chExt cx="247473" cy="24421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DF30F28-65F1-3CE8-8822-2336C7ECBBEE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E33B73F-CBC4-1443-9363-CC95C4C78BE6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CC758F1-E48E-F360-E29F-B623B052CFC6}"/>
              </a:ext>
            </a:extLst>
          </p:cNvPr>
          <p:cNvGrpSpPr/>
          <p:nvPr/>
        </p:nvGrpSpPr>
        <p:grpSpPr>
          <a:xfrm>
            <a:off x="7378809" y="3961654"/>
            <a:ext cx="247473" cy="244213"/>
            <a:chOff x="4285105" y="3979190"/>
            <a:chExt cx="247473" cy="244213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C418024-C902-8586-FFAE-B86916353AA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F32895E7-E1C3-FFAA-7B13-0AD3CEAC32AA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FC5B6B8-5E59-B015-E30F-39183C29738D}"/>
              </a:ext>
            </a:extLst>
          </p:cNvPr>
          <p:cNvGrpSpPr/>
          <p:nvPr/>
        </p:nvGrpSpPr>
        <p:grpSpPr>
          <a:xfrm>
            <a:off x="5838203" y="3987399"/>
            <a:ext cx="247473" cy="244213"/>
            <a:chOff x="4285105" y="3979190"/>
            <a:chExt cx="247473" cy="244213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EE89A80-7C17-17DB-5E91-DBE1BD9CCD8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96CD2AD-CE52-674C-6A58-605C982E74F1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08953D5-684A-FDD7-1B91-1EBEA2DCF170}"/>
              </a:ext>
            </a:extLst>
          </p:cNvPr>
          <p:cNvGrpSpPr/>
          <p:nvPr/>
        </p:nvGrpSpPr>
        <p:grpSpPr>
          <a:xfrm>
            <a:off x="5870155" y="2241952"/>
            <a:ext cx="247473" cy="244213"/>
            <a:chOff x="4285105" y="3979190"/>
            <a:chExt cx="247473" cy="24421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4C17D83-3130-7BE6-BF2D-85480B6A7730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CFC596EF-095C-49A0-905E-B26598FD4AD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A267D1C-E73A-64DC-FCA8-FA748853FB8D}"/>
              </a:ext>
            </a:extLst>
          </p:cNvPr>
          <p:cNvGrpSpPr/>
          <p:nvPr/>
        </p:nvGrpSpPr>
        <p:grpSpPr>
          <a:xfrm>
            <a:off x="7388557" y="2241952"/>
            <a:ext cx="247473" cy="244213"/>
            <a:chOff x="4285105" y="3979190"/>
            <a:chExt cx="247473" cy="244213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FCB44F9-DC01-6237-7060-8E6C65557778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84F763E5-F6D6-4FD0-D13D-B30A937F9DC3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Freeform 53">
            <a:extLst>
              <a:ext uri="{FF2B5EF4-FFF2-40B4-BE49-F238E27FC236}">
                <a16:creationId xmlns:a16="http://schemas.microsoft.com/office/drawing/2014/main" id="{018555BF-41F6-7332-BEE9-2B7C9DC550B7}"/>
              </a:ext>
            </a:extLst>
          </p:cNvPr>
          <p:cNvSpPr/>
          <p:nvPr/>
        </p:nvSpPr>
        <p:spPr>
          <a:xfrm>
            <a:off x="683879" y="2213608"/>
            <a:ext cx="11005819" cy="2119657"/>
          </a:xfrm>
          <a:custGeom>
            <a:avLst/>
            <a:gdLst>
              <a:gd name="connsiteX0" fmla="*/ 0 w 7635240"/>
              <a:gd name="connsiteY0" fmla="*/ 354853 h 1878920"/>
              <a:gd name="connsiteX1" fmla="*/ 3566160 w 7635240"/>
              <a:gd name="connsiteY1" fmla="*/ 80533 h 1878920"/>
              <a:gd name="connsiteX2" fmla="*/ 5440680 w 7635240"/>
              <a:gd name="connsiteY2" fmla="*/ 1619773 h 1878920"/>
              <a:gd name="connsiteX3" fmla="*/ 7635240 w 7635240"/>
              <a:gd name="connsiteY3" fmla="*/ 1863613 h 1878920"/>
              <a:gd name="connsiteX0" fmla="*/ 0 w 7635240"/>
              <a:gd name="connsiteY0" fmla="*/ 113177 h 1637244"/>
              <a:gd name="connsiteX1" fmla="*/ 2809645 w 7635240"/>
              <a:gd name="connsiteY1" fmla="*/ 273183 h 1637244"/>
              <a:gd name="connsiteX2" fmla="*/ 5440680 w 7635240"/>
              <a:gd name="connsiteY2" fmla="*/ 1378097 h 1637244"/>
              <a:gd name="connsiteX3" fmla="*/ 7635240 w 7635240"/>
              <a:gd name="connsiteY3" fmla="*/ 1621937 h 1637244"/>
              <a:gd name="connsiteX0" fmla="*/ 0 w 7635240"/>
              <a:gd name="connsiteY0" fmla="*/ 151928 h 1675995"/>
              <a:gd name="connsiteX1" fmla="*/ 2412475 w 7635240"/>
              <a:gd name="connsiteY1" fmla="*/ 193481 h 1675995"/>
              <a:gd name="connsiteX2" fmla="*/ 5440680 w 7635240"/>
              <a:gd name="connsiteY2" fmla="*/ 1416848 h 1675995"/>
              <a:gd name="connsiteX3" fmla="*/ 7635240 w 7635240"/>
              <a:gd name="connsiteY3" fmla="*/ 1660688 h 1675995"/>
              <a:gd name="connsiteX0" fmla="*/ 0 w 7635240"/>
              <a:gd name="connsiteY0" fmla="*/ 121573 h 1645640"/>
              <a:gd name="connsiteX1" fmla="*/ 2412474 w 7635240"/>
              <a:gd name="connsiteY1" fmla="*/ 250869 h 1645640"/>
              <a:gd name="connsiteX2" fmla="*/ 5440680 w 7635240"/>
              <a:gd name="connsiteY2" fmla="*/ 1386493 h 1645640"/>
              <a:gd name="connsiteX3" fmla="*/ 7635240 w 7635240"/>
              <a:gd name="connsiteY3" fmla="*/ 1630333 h 1645640"/>
              <a:gd name="connsiteX0" fmla="*/ 0 w 7635240"/>
              <a:gd name="connsiteY0" fmla="*/ 151925 h 1675992"/>
              <a:gd name="connsiteX1" fmla="*/ 2412474 w 7635240"/>
              <a:gd name="connsiteY1" fmla="*/ 281221 h 1675992"/>
              <a:gd name="connsiteX2" fmla="*/ 5440680 w 7635240"/>
              <a:gd name="connsiteY2" fmla="*/ 1416845 h 1675992"/>
              <a:gd name="connsiteX3" fmla="*/ 7635240 w 7635240"/>
              <a:gd name="connsiteY3" fmla="*/ 1660685 h 1675992"/>
              <a:gd name="connsiteX0" fmla="*/ 0 w 7635240"/>
              <a:gd name="connsiteY0" fmla="*/ 121572 h 1645639"/>
              <a:gd name="connsiteX1" fmla="*/ 2412474 w 7635240"/>
              <a:gd name="connsiteY1" fmla="*/ 250868 h 1645639"/>
              <a:gd name="connsiteX2" fmla="*/ 4585440 w 7635240"/>
              <a:gd name="connsiteY2" fmla="*/ 1386492 h 1645639"/>
              <a:gd name="connsiteX3" fmla="*/ 7635240 w 7635240"/>
              <a:gd name="connsiteY3" fmla="*/ 1630332 h 1645639"/>
              <a:gd name="connsiteX0" fmla="*/ 0 w 7635240"/>
              <a:gd name="connsiteY0" fmla="*/ 122586 h 1652461"/>
              <a:gd name="connsiteX1" fmla="*/ 2412474 w 7635240"/>
              <a:gd name="connsiteY1" fmla="*/ 251882 h 1652461"/>
              <a:gd name="connsiteX2" fmla="*/ 4205334 w 7635240"/>
              <a:gd name="connsiteY2" fmla="*/ 1412259 h 1652461"/>
              <a:gd name="connsiteX3" fmla="*/ 7635240 w 7635240"/>
              <a:gd name="connsiteY3" fmla="*/ 1631346 h 1652461"/>
              <a:gd name="connsiteX0" fmla="*/ 0 w 7635240"/>
              <a:gd name="connsiteY0" fmla="*/ 147856 h 1677729"/>
              <a:gd name="connsiteX1" fmla="*/ 2127395 w 7635240"/>
              <a:gd name="connsiteY1" fmla="*/ 202893 h 1677729"/>
              <a:gd name="connsiteX2" fmla="*/ 4205334 w 7635240"/>
              <a:gd name="connsiteY2" fmla="*/ 1437529 h 1677729"/>
              <a:gd name="connsiteX3" fmla="*/ 7635240 w 7635240"/>
              <a:gd name="connsiteY3" fmla="*/ 1656616 h 1677729"/>
              <a:gd name="connsiteX0" fmla="*/ 0 w 7635240"/>
              <a:gd name="connsiteY0" fmla="*/ 194301 h 1724176"/>
              <a:gd name="connsiteX1" fmla="*/ 1905666 w 7635240"/>
              <a:gd name="connsiteY1" fmla="*/ 150325 h 1724176"/>
              <a:gd name="connsiteX2" fmla="*/ 4205334 w 7635240"/>
              <a:gd name="connsiteY2" fmla="*/ 1483974 h 1724176"/>
              <a:gd name="connsiteX3" fmla="*/ 7635240 w 7635240"/>
              <a:gd name="connsiteY3" fmla="*/ 1703061 h 1724176"/>
              <a:gd name="connsiteX0" fmla="*/ 0 w 7635240"/>
              <a:gd name="connsiteY0" fmla="*/ 223445 h 1753318"/>
              <a:gd name="connsiteX1" fmla="*/ 1842315 w 7635240"/>
              <a:gd name="connsiteY1" fmla="*/ 129963 h 1753318"/>
              <a:gd name="connsiteX2" fmla="*/ 4205334 w 7635240"/>
              <a:gd name="connsiteY2" fmla="*/ 1513118 h 1753318"/>
              <a:gd name="connsiteX3" fmla="*/ 7635240 w 7635240"/>
              <a:gd name="connsiteY3" fmla="*/ 1732205 h 1753318"/>
              <a:gd name="connsiteX0" fmla="*/ 0 w 7635240"/>
              <a:gd name="connsiteY0" fmla="*/ 223445 h 1753319"/>
              <a:gd name="connsiteX1" fmla="*/ 1842315 w 7635240"/>
              <a:gd name="connsiteY1" fmla="*/ 129963 h 1753319"/>
              <a:gd name="connsiteX2" fmla="*/ 4205334 w 7635240"/>
              <a:gd name="connsiteY2" fmla="*/ 1513118 h 1753319"/>
              <a:gd name="connsiteX3" fmla="*/ 7635240 w 7635240"/>
              <a:gd name="connsiteY3" fmla="*/ 1732205 h 1753319"/>
              <a:gd name="connsiteX0" fmla="*/ 0 w 7635240"/>
              <a:gd name="connsiteY0" fmla="*/ 223445 h 1753319"/>
              <a:gd name="connsiteX1" fmla="*/ 1842315 w 7635240"/>
              <a:gd name="connsiteY1" fmla="*/ 129963 h 1753319"/>
              <a:gd name="connsiteX2" fmla="*/ 4205334 w 7635240"/>
              <a:gd name="connsiteY2" fmla="*/ 1513118 h 1753319"/>
              <a:gd name="connsiteX3" fmla="*/ 7635240 w 7635240"/>
              <a:gd name="connsiteY3" fmla="*/ 1732205 h 1753319"/>
              <a:gd name="connsiteX0" fmla="*/ 0 w 8559822"/>
              <a:gd name="connsiteY0" fmla="*/ 95130 h 2022388"/>
              <a:gd name="connsiteX1" fmla="*/ 2766897 w 8559822"/>
              <a:gd name="connsiteY1" fmla="*/ 399032 h 2022388"/>
              <a:gd name="connsiteX2" fmla="*/ 5129916 w 8559822"/>
              <a:gd name="connsiteY2" fmla="*/ 1782187 h 2022388"/>
              <a:gd name="connsiteX3" fmla="*/ 8559822 w 8559822"/>
              <a:gd name="connsiteY3" fmla="*/ 2001274 h 2022388"/>
              <a:gd name="connsiteX0" fmla="*/ 0 w 8559822"/>
              <a:gd name="connsiteY0" fmla="*/ 48672 h 1975930"/>
              <a:gd name="connsiteX1" fmla="*/ 2766897 w 8559822"/>
              <a:gd name="connsiteY1" fmla="*/ 352574 h 1975930"/>
              <a:gd name="connsiteX2" fmla="*/ 5129916 w 8559822"/>
              <a:gd name="connsiteY2" fmla="*/ 1735729 h 1975930"/>
              <a:gd name="connsiteX3" fmla="*/ 8559822 w 8559822"/>
              <a:gd name="connsiteY3" fmla="*/ 1954816 h 1975930"/>
              <a:gd name="connsiteX0" fmla="*/ 0 w 8559822"/>
              <a:gd name="connsiteY0" fmla="*/ 30368 h 1957626"/>
              <a:gd name="connsiteX1" fmla="*/ 2905584 w 8559822"/>
              <a:gd name="connsiteY1" fmla="*/ 514900 h 1957626"/>
              <a:gd name="connsiteX2" fmla="*/ 5129916 w 8559822"/>
              <a:gd name="connsiteY2" fmla="*/ 1717425 h 1957626"/>
              <a:gd name="connsiteX3" fmla="*/ 8559822 w 8559822"/>
              <a:gd name="connsiteY3" fmla="*/ 1936512 h 1957626"/>
              <a:gd name="connsiteX0" fmla="*/ 0 w 8559822"/>
              <a:gd name="connsiteY0" fmla="*/ 35449 h 1962707"/>
              <a:gd name="connsiteX1" fmla="*/ 2905584 w 8559822"/>
              <a:gd name="connsiteY1" fmla="*/ 519981 h 1962707"/>
              <a:gd name="connsiteX2" fmla="*/ 5129916 w 8559822"/>
              <a:gd name="connsiteY2" fmla="*/ 1722506 h 1962707"/>
              <a:gd name="connsiteX3" fmla="*/ 8559822 w 8559822"/>
              <a:gd name="connsiteY3" fmla="*/ 1941593 h 1962707"/>
              <a:gd name="connsiteX0" fmla="*/ 0 w 8386296"/>
              <a:gd name="connsiteY0" fmla="*/ 3405124 h 3405124"/>
              <a:gd name="connsiteX1" fmla="*/ 2732058 w 8386296"/>
              <a:gd name="connsiteY1" fmla="*/ 62938 h 3405124"/>
              <a:gd name="connsiteX2" fmla="*/ 4956390 w 8386296"/>
              <a:gd name="connsiteY2" fmla="*/ 1265463 h 3405124"/>
              <a:gd name="connsiteX3" fmla="*/ 8386296 w 8386296"/>
              <a:gd name="connsiteY3" fmla="*/ 1484550 h 3405124"/>
              <a:gd name="connsiteX0" fmla="*/ 0 w 16839530"/>
              <a:gd name="connsiteY0" fmla="*/ 3405124 h 3405124"/>
              <a:gd name="connsiteX1" fmla="*/ 2732058 w 16839530"/>
              <a:gd name="connsiteY1" fmla="*/ 62938 h 3405124"/>
              <a:gd name="connsiteX2" fmla="*/ 4956390 w 16839530"/>
              <a:gd name="connsiteY2" fmla="*/ 1265463 h 3405124"/>
              <a:gd name="connsiteX3" fmla="*/ 16839530 w 16839530"/>
              <a:gd name="connsiteY3" fmla="*/ 1079802 h 3405124"/>
              <a:gd name="connsiteX0" fmla="*/ 0 w 16839530"/>
              <a:gd name="connsiteY0" fmla="*/ 3385660 h 3385660"/>
              <a:gd name="connsiteX1" fmla="*/ 2732058 w 16839530"/>
              <a:gd name="connsiteY1" fmla="*/ 43474 h 3385660"/>
              <a:gd name="connsiteX2" fmla="*/ 11699146 w 16839530"/>
              <a:gd name="connsiteY2" fmla="*/ 1503567 h 3385660"/>
              <a:gd name="connsiteX3" fmla="*/ 16839530 w 16839530"/>
              <a:gd name="connsiteY3" fmla="*/ 1060338 h 3385660"/>
              <a:gd name="connsiteX0" fmla="*/ 0 w 16839530"/>
              <a:gd name="connsiteY0" fmla="*/ 3371461 h 3371461"/>
              <a:gd name="connsiteX1" fmla="*/ 2732058 w 16839530"/>
              <a:gd name="connsiteY1" fmla="*/ 29275 h 3371461"/>
              <a:gd name="connsiteX2" fmla="*/ 11699146 w 16839530"/>
              <a:gd name="connsiteY2" fmla="*/ 1489368 h 3371461"/>
              <a:gd name="connsiteX3" fmla="*/ 16839530 w 16839530"/>
              <a:gd name="connsiteY3" fmla="*/ 1046139 h 3371461"/>
              <a:gd name="connsiteX0" fmla="*/ 0 w 16839530"/>
              <a:gd name="connsiteY0" fmla="*/ 3371461 h 3371461"/>
              <a:gd name="connsiteX1" fmla="*/ 2732058 w 16839530"/>
              <a:gd name="connsiteY1" fmla="*/ 29275 h 3371461"/>
              <a:gd name="connsiteX2" fmla="*/ 11699146 w 16839530"/>
              <a:gd name="connsiteY2" fmla="*/ 1489368 h 3371461"/>
              <a:gd name="connsiteX3" fmla="*/ 16839530 w 16839530"/>
              <a:gd name="connsiteY3" fmla="*/ 1046139 h 3371461"/>
              <a:gd name="connsiteX0" fmla="*/ 0 w 16839530"/>
              <a:gd name="connsiteY0" fmla="*/ 2325322 h 2570561"/>
              <a:gd name="connsiteX1" fmla="*/ 7590808 w 16839530"/>
              <a:gd name="connsiteY1" fmla="*/ 2478696 h 2570561"/>
              <a:gd name="connsiteX2" fmla="*/ 11699146 w 16839530"/>
              <a:gd name="connsiteY2" fmla="*/ 443229 h 2570561"/>
              <a:gd name="connsiteX3" fmla="*/ 16839530 w 16839530"/>
              <a:gd name="connsiteY3" fmla="*/ 0 h 2570561"/>
              <a:gd name="connsiteX0" fmla="*/ 0 w 16839530"/>
              <a:gd name="connsiteY0" fmla="*/ 2325322 h 2615222"/>
              <a:gd name="connsiteX1" fmla="*/ 7590808 w 16839530"/>
              <a:gd name="connsiteY1" fmla="*/ 2478696 h 2615222"/>
              <a:gd name="connsiteX2" fmla="*/ 11699146 w 16839530"/>
              <a:gd name="connsiteY2" fmla="*/ 443229 h 2615222"/>
              <a:gd name="connsiteX3" fmla="*/ 16839530 w 16839530"/>
              <a:gd name="connsiteY3" fmla="*/ 0 h 2615222"/>
              <a:gd name="connsiteX0" fmla="*/ 0 w 16839530"/>
              <a:gd name="connsiteY0" fmla="*/ 2328776 h 2618676"/>
              <a:gd name="connsiteX1" fmla="*/ 7590808 w 16839530"/>
              <a:gd name="connsiteY1" fmla="*/ 2482150 h 2618676"/>
              <a:gd name="connsiteX2" fmla="*/ 11699146 w 16839530"/>
              <a:gd name="connsiteY2" fmla="*/ 446683 h 2618676"/>
              <a:gd name="connsiteX3" fmla="*/ 16839530 w 16839530"/>
              <a:gd name="connsiteY3" fmla="*/ 3454 h 2618676"/>
              <a:gd name="connsiteX0" fmla="*/ 0 w 16839530"/>
              <a:gd name="connsiteY0" fmla="*/ 2328776 h 2618676"/>
              <a:gd name="connsiteX1" fmla="*/ 7590808 w 16839530"/>
              <a:gd name="connsiteY1" fmla="*/ 2482150 h 2618676"/>
              <a:gd name="connsiteX2" fmla="*/ 11699146 w 16839530"/>
              <a:gd name="connsiteY2" fmla="*/ 446683 h 2618676"/>
              <a:gd name="connsiteX3" fmla="*/ 16839530 w 16839530"/>
              <a:gd name="connsiteY3" fmla="*/ 3454 h 2618676"/>
              <a:gd name="connsiteX0" fmla="*/ 0 w 16839530"/>
              <a:gd name="connsiteY0" fmla="*/ 2328776 h 2618676"/>
              <a:gd name="connsiteX1" fmla="*/ 7590808 w 16839530"/>
              <a:gd name="connsiteY1" fmla="*/ 2482150 h 2618676"/>
              <a:gd name="connsiteX2" fmla="*/ 11699146 w 16839530"/>
              <a:gd name="connsiteY2" fmla="*/ 446683 h 2618676"/>
              <a:gd name="connsiteX3" fmla="*/ 16839530 w 16839530"/>
              <a:gd name="connsiteY3" fmla="*/ 3454 h 2618676"/>
              <a:gd name="connsiteX0" fmla="*/ 0 w 16839530"/>
              <a:gd name="connsiteY0" fmla="*/ 2325322 h 2615222"/>
              <a:gd name="connsiteX1" fmla="*/ 7590808 w 16839530"/>
              <a:gd name="connsiteY1" fmla="*/ 2478696 h 2615222"/>
              <a:gd name="connsiteX2" fmla="*/ 11699146 w 16839530"/>
              <a:gd name="connsiteY2" fmla="*/ 443229 h 2615222"/>
              <a:gd name="connsiteX3" fmla="*/ 16839530 w 16839530"/>
              <a:gd name="connsiteY3" fmla="*/ 0 h 2615222"/>
              <a:gd name="connsiteX0" fmla="*/ 0 w 16839530"/>
              <a:gd name="connsiteY0" fmla="*/ 2325322 h 2331064"/>
              <a:gd name="connsiteX1" fmla="*/ 8384074 w 16839530"/>
              <a:gd name="connsiteY1" fmla="*/ 2110742 h 2331064"/>
              <a:gd name="connsiteX2" fmla="*/ 11699146 w 16839530"/>
              <a:gd name="connsiteY2" fmla="*/ 443229 h 2331064"/>
              <a:gd name="connsiteX3" fmla="*/ 16839530 w 16839530"/>
              <a:gd name="connsiteY3" fmla="*/ 0 h 2331064"/>
              <a:gd name="connsiteX0" fmla="*/ 0 w 16839530"/>
              <a:gd name="connsiteY0" fmla="*/ 2502949 h 2502949"/>
              <a:gd name="connsiteX1" fmla="*/ 8384074 w 16839530"/>
              <a:gd name="connsiteY1" fmla="*/ 2288369 h 2502949"/>
              <a:gd name="connsiteX2" fmla="*/ 11996622 w 16839530"/>
              <a:gd name="connsiteY2" fmla="*/ 142515 h 2502949"/>
              <a:gd name="connsiteX3" fmla="*/ 16839530 w 16839530"/>
              <a:gd name="connsiteY3" fmla="*/ 177627 h 2502949"/>
              <a:gd name="connsiteX0" fmla="*/ 0 w 15476106"/>
              <a:gd name="connsiteY0" fmla="*/ 2539744 h 2539744"/>
              <a:gd name="connsiteX1" fmla="*/ 7020650 w 15476106"/>
              <a:gd name="connsiteY1" fmla="*/ 2288369 h 2539744"/>
              <a:gd name="connsiteX2" fmla="*/ 10633198 w 15476106"/>
              <a:gd name="connsiteY2" fmla="*/ 142515 h 2539744"/>
              <a:gd name="connsiteX3" fmla="*/ 15476106 w 15476106"/>
              <a:gd name="connsiteY3" fmla="*/ 177627 h 2539744"/>
              <a:gd name="connsiteX0" fmla="*/ 0 w 15476106"/>
              <a:gd name="connsiteY0" fmla="*/ 2539744 h 2603769"/>
              <a:gd name="connsiteX1" fmla="*/ 7020650 w 15476106"/>
              <a:gd name="connsiteY1" fmla="*/ 2288369 h 2603769"/>
              <a:gd name="connsiteX2" fmla="*/ 10633198 w 15476106"/>
              <a:gd name="connsiteY2" fmla="*/ 142515 h 2603769"/>
              <a:gd name="connsiteX3" fmla="*/ 15476106 w 15476106"/>
              <a:gd name="connsiteY3" fmla="*/ 177627 h 2603769"/>
              <a:gd name="connsiteX0" fmla="*/ 0 w 15476106"/>
              <a:gd name="connsiteY0" fmla="*/ 2539744 h 2542549"/>
              <a:gd name="connsiteX1" fmla="*/ 7020650 w 15476106"/>
              <a:gd name="connsiteY1" fmla="*/ 283991 h 2542549"/>
              <a:gd name="connsiteX2" fmla="*/ 10633198 w 15476106"/>
              <a:gd name="connsiteY2" fmla="*/ 142515 h 2542549"/>
              <a:gd name="connsiteX3" fmla="*/ 15476106 w 15476106"/>
              <a:gd name="connsiteY3" fmla="*/ 177627 h 2542549"/>
              <a:gd name="connsiteX0" fmla="*/ 0 w 15476106"/>
              <a:gd name="connsiteY0" fmla="*/ 3046304 h 3055995"/>
              <a:gd name="connsiteX1" fmla="*/ 7020650 w 15476106"/>
              <a:gd name="connsiteY1" fmla="*/ 790551 h 3055995"/>
              <a:gd name="connsiteX2" fmla="*/ 10633198 w 15476106"/>
              <a:gd name="connsiteY2" fmla="*/ 649075 h 3055995"/>
              <a:gd name="connsiteX3" fmla="*/ 15476106 w 15476106"/>
              <a:gd name="connsiteY3" fmla="*/ 684187 h 3055995"/>
              <a:gd name="connsiteX0" fmla="*/ 0 w 15476106"/>
              <a:gd name="connsiteY0" fmla="*/ 3307631 h 3313904"/>
              <a:gd name="connsiteX1" fmla="*/ 6165411 w 15476106"/>
              <a:gd name="connsiteY1" fmla="*/ 717815 h 3313904"/>
              <a:gd name="connsiteX2" fmla="*/ 10633198 w 15476106"/>
              <a:gd name="connsiteY2" fmla="*/ 910402 h 3313904"/>
              <a:gd name="connsiteX3" fmla="*/ 15476106 w 15476106"/>
              <a:gd name="connsiteY3" fmla="*/ 945514 h 3313904"/>
              <a:gd name="connsiteX0" fmla="*/ 0 w 15476106"/>
              <a:gd name="connsiteY0" fmla="*/ 3542080 h 3555523"/>
              <a:gd name="connsiteX1" fmla="*/ 6165411 w 15476106"/>
              <a:gd name="connsiteY1" fmla="*/ 952264 h 3555523"/>
              <a:gd name="connsiteX2" fmla="*/ 10633198 w 15476106"/>
              <a:gd name="connsiteY2" fmla="*/ 1144851 h 3555523"/>
              <a:gd name="connsiteX3" fmla="*/ 15476106 w 15476106"/>
              <a:gd name="connsiteY3" fmla="*/ 1179963 h 3555523"/>
              <a:gd name="connsiteX0" fmla="*/ 0 w 15476106"/>
              <a:gd name="connsiteY0" fmla="*/ 3520248 h 3522851"/>
              <a:gd name="connsiteX1" fmla="*/ 6165411 w 15476106"/>
              <a:gd name="connsiteY1" fmla="*/ 930432 h 3522851"/>
              <a:gd name="connsiteX2" fmla="*/ 9822971 w 15476106"/>
              <a:gd name="connsiteY2" fmla="*/ 54018 h 3522851"/>
              <a:gd name="connsiteX3" fmla="*/ 15476106 w 15476106"/>
              <a:gd name="connsiteY3" fmla="*/ 1158131 h 3522851"/>
              <a:gd name="connsiteX0" fmla="*/ 0 w 15476106"/>
              <a:gd name="connsiteY0" fmla="*/ 4174737 h 4177340"/>
              <a:gd name="connsiteX1" fmla="*/ 6165411 w 15476106"/>
              <a:gd name="connsiteY1" fmla="*/ 1584921 h 4177340"/>
              <a:gd name="connsiteX2" fmla="*/ 9822971 w 15476106"/>
              <a:gd name="connsiteY2" fmla="*/ 708507 h 4177340"/>
              <a:gd name="connsiteX3" fmla="*/ 15476106 w 15476106"/>
              <a:gd name="connsiteY3" fmla="*/ 1812620 h 4177340"/>
              <a:gd name="connsiteX0" fmla="*/ 0 w 15476106"/>
              <a:gd name="connsiteY0" fmla="*/ 3520250 h 3522853"/>
              <a:gd name="connsiteX1" fmla="*/ 6165411 w 15476106"/>
              <a:gd name="connsiteY1" fmla="*/ 930434 h 3522853"/>
              <a:gd name="connsiteX2" fmla="*/ 9822971 w 15476106"/>
              <a:gd name="connsiteY2" fmla="*/ 54020 h 3522853"/>
              <a:gd name="connsiteX3" fmla="*/ 15476106 w 15476106"/>
              <a:gd name="connsiteY3" fmla="*/ 1158133 h 3522853"/>
              <a:gd name="connsiteX0" fmla="*/ 0 w 15476106"/>
              <a:gd name="connsiteY0" fmla="*/ 4028754 h 4031357"/>
              <a:gd name="connsiteX1" fmla="*/ 6165411 w 15476106"/>
              <a:gd name="connsiteY1" fmla="*/ 1438938 h 4031357"/>
              <a:gd name="connsiteX2" fmla="*/ 9822971 w 15476106"/>
              <a:gd name="connsiteY2" fmla="*/ 562524 h 4031357"/>
              <a:gd name="connsiteX3" fmla="*/ 15476106 w 15476106"/>
              <a:gd name="connsiteY3" fmla="*/ 1666637 h 4031357"/>
              <a:gd name="connsiteX0" fmla="*/ 0 w 15476106"/>
              <a:gd name="connsiteY0" fmla="*/ 4356179 h 4363283"/>
              <a:gd name="connsiteX1" fmla="*/ 6165411 w 15476106"/>
              <a:gd name="connsiteY1" fmla="*/ 1766363 h 4363283"/>
              <a:gd name="connsiteX2" fmla="*/ 9822971 w 15476106"/>
              <a:gd name="connsiteY2" fmla="*/ 889949 h 4363283"/>
              <a:gd name="connsiteX3" fmla="*/ 15476106 w 15476106"/>
              <a:gd name="connsiteY3" fmla="*/ 1994062 h 4363283"/>
              <a:gd name="connsiteX0" fmla="*/ 0 w 15476106"/>
              <a:gd name="connsiteY0" fmla="*/ 4090457 h 4094973"/>
              <a:gd name="connsiteX1" fmla="*/ 6165411 w 15476106"/>
              <a:gd name="connsiteY1" fmla="*/ 1032953 h 4094973"/>
              <a:gd name="connsiteX2" fmla="*/ 9822971 w 15476106"/>
              <a:gd name="connsiteY2" fmla="*/ 624227 h 4094973"/>
              <a:gd name="connsiteX3" fmla="*/ 15476106 w 15476106"/>
              <a:gd name="connsiteY3" fmla="*/ 1728340 h 4094973"/>
              <a:gd name="connsiteX0" fmla="*/ 0 w 15476106"/>
              <a:gd name="connsiteY0" fmla="*/ 4940610 h 5059115"/>
              <a:gd name="connsiteX1" fmla="*/ 6165411 w 15476106"/>
              <a:gd name="connsiteY1" fmla="*/ 1883106 h 5059115"/>
              <a:gd name="connsiteX2" fmla="*/ 9822971 w 15476106"/>
              <a:gd name="connsiteY2" fmla="*/ 1474380 h 5059115"/>
              <a:gd name="connsiteX3" fmla="*/ 15476106 w 15476106"/>
              <a:gd name="connsiteY3" fmla="*/ 2578493 h 5059115"/>
              <a:gd name="connsiteX0" fmla="*/ 0 w 15476106"/>
              <a:gd name="connsiteY0" fmla="*/ 3829500 h 3831684"/>
              <a:gd name="connsiteX1" fmla="*/ 6165411 w 15476106"/>
              <a:gd name="connsiteY1" fmla="*/ 771996 h 3831684"/>
              <a:gd name="connsiteX2" fmla="*/ 10228083 w 15476106"/>
              <a:gd name="connsiteY2" fmla="*/ 29207 h 3831684"/>
              <a:gd name="connsiteX3" fmla="*/ 15476106 w 15476106"/>
              <a:gd name="connsiteY3" fmla="*/ 1467383 h 3831684"/>
              <a:gd name="connsiteX0" fmla="*/ 0 w 15476106"/>
              <a:gd name="connsiteY0" fmla="*/ 3963144 h 3965328"/>
              <a:gd name="connsiteX1" fmla="*/ 6165411 w 15476106"/>
              <a:gd name="connsiteY1" fmla="*/ 905640 h 3965328"/>
              <a:gd name="connsiteX2" fmla="*/ 10228083 w 15476106"/>
              <a:gd name="connsiteY2" fmla="*/ 162851 h 3965328"/>
              <a:gd name="connsiteX3" fmla="*/ 15476106 w 15476106"/>
              <a:gd name="connsiteY3" fmla="*/ 1601027 h 3965328"/>
              <a:gd name="connsiteX0" fmla="*/ 0 w 15476106"/>
              <a:gd name="connsiteY0" fmla="*/ 5022094 h 5092806"/>
              <a:gd name="connsiteX1" fmla="*/ 6165411 w 15476106"/>
              <a:gd name="connsiteY1" fmla="*/ 1964590 h 5092806"/>
              <a:gd name="connsiteX2" fmla="*/ 10228083 w 15476106"/>
              <a:gd name="connsiteY2" fmla="*/ 1221801 h 5092806"/>
              <a:gd name="connsiteX3" fmla="*/ 15476106 w 15476106"/>
              <a:gd name="connsiteY3" fmla="*/ 2659977 h 5092806"/>
              <a:gd name="connsiteX0" fmla="*/ 0 w 21234717"/>
              <a:gd name="connsiteY0" fmla="*/ 4049810 h 4051937"/>
              <a:gd name="connsiteX1" fmla="*/ 11924022 w 21234717"/>
              <a:gd name="connsiteY1" fmla="*/ 907675 h 4051937"/>
              <a:gd name="connsiteX2" fmla="*/ 15986694 w 21234717"/>
              <a:gd name="connsiteY2" fmla="*/ 164886 h 4051937"/>
              <a:gd name="connsiteX3" fmla="*/ 21234717 w 21234717"/>
              <a:gd name="connsiteY3" fmla="*/ 1603062 h 4051937"/>
              <a:gd name="connsiteX0" fmla="*/ 0 w 21234717"/>
              <a:gd name="connsiteY0" fmla="*/ 5129912 h 5195028"/>
              <a:gd name="connsiteX1" fmla="*/ 11924022 w 21234717"/>
              <a:gd name="connsiteY1" fmla="*/ 1987777 h 5195028"/>
              <a:gd name="connsiteX2" fmla="*/ 15986694 w 21234717"/>
              <a:gd name="connsiteY2" fmla="*/ 1244988 h 5195028"/>
              <a:gd name="connsiteX3" fmla="*/ 21234717 w 21234717"/>
              <a:gd name="connsiteY3" fmla="*/ 2683164 h 5195028"/>
              <a:gd name="connsiteX0" fmla="*/ 0 w 21234717"/>
              <a:gd name="connsiteY0" fmla="*/ 5938006 h 6494464"/>
              <a:gd name="connsiteX1" fmla="*/ 11924022 w 21234717"/>
              <a:gd name="connsiteY1" fmla="*/ 2795871 h 6494464"/>
              <a:gd name="connsiteX2" fmla="*/ 15986694 w 21234717"/>
              <a:gd name="connsiteY2" fmla="*/ 2053082 h 6494464"/>
              <a:gd name="connsiteX3" fmla="*/ 21234717 w 21234717"/>
              <a:gd name="connsiteY3" fmla="*/ 3491258 h 6494464"/>
              <a:gd name="connsiteX0" fmla="*/ 0 w 21234717"/>
              <a:gd name="connsiteY0" fmla="*/ 6178925 h 6735383"/>
              <a:gd name="connsiteX1" fmla="*/ 11924022 w 21234717"/>
              <a:gd name="connsiteY1" fmla="*/ 3036790 h 6735383"/>
              <a:gd name="connsiteX2" fmla="*/ 15986694 w 21234717"/>
              <a:gd name="connsiteY2" fmla="*/ 2294001 h 6735383"/>
              <a:gd name="connsiteX3" fmla="*/ 21234717 w 21234717"/>
              <a:gd name="connsiteY3" fmla="*/ 3732177 h 6735383"/>
              <a:gd name="connsiteX0" fmla="*/ 0 w 21234717"/>
              <a:gd name="connsiteY0" fmla="*/ 5938006 h 6494464"/>
              <a:gd name="connsiteX1" fmla="*/ 11924022 w 21234717"/>
              <a:gd name="connsiteY1" fmla="*/ 2795871 h 6494464"/>
              <a:gd name="connsiteX2" fmla="*/ 15986694 w 21234717"/>
              <a:gd name="connsiteY2" fmla="*/ 2053082 h 6494464"/>
              <a:gd name="connsiteX3" fmla="*/ 21234717 w 21234717"/>
              <a:gd name="connsiteY3" fmla="*/ 3491258 h 6494464"/>
              <a:gd name="connsiteX0" fmla="*/ 0 w 21234717"/>
              <a:gd name="connsiteY0" fmla="*/ 6204358 h 6760816"/>
              <a:gd name="connsiteX1" fmla="*/ 11924022 w 21234717"/>
              <a:gd name="connsiteY1" fmla="*/ 3062223 h 6760816"/>
              <a:gd name="connsiteX2" fmla="*/ 15986694 w 21234717"/>
              <a:gd name="connsiteY2" fmla="*/ 2319434 h 6760816"/>
              <a:gd name="connsiteX3" fmla="*/ 21234717 w 21234717"/>
              <a:gd name="connsiteY3" fmla="*/ 3757610 h 6760816"/>
              <a:gd name="connsiteX0" fmla="*/ 0 w 21234717"/>
              <a:gd name="connsiteY0" fmla="*/ 5665137 h 6338571"/>
              <a:gd name="connsiteX1" fmla="*/ 11638942 w 21234717"/>
              <a:gd name="connsiteY1" fmla="*/ 2776890 h 6338571"/>
              <a:gd name="connsiteX2" fmla="*/ 15986694 w 21234717"/>
              <a:gd name="connsiteY2" fmla="*/ 1780213 h 6338571"/>
              <a:gd name="connsiteX3" fmla="*/ 21234717 w 21234717"/>
              <a:gd name="connsiteY3" fmla="*/ 3218389 h 6338571"/>
              <a:gd name="connsiteX0" fmla="*/ 0 w 21234717"/>
              <a:gd name="connsiteY0" fmla="*/ 5665137 h 6338571"/>
              <a:gd name="connsiteX1" fmla="*/ 11638942 w 21234717"/>
              <a:gd name="connsiteY1" fmla="*/ 2776890 h 6338571"/>
              <a:gd name="connsiteX2" fmla="*/ 15986694 w 21234717"/>
              <a:gd name="connsiteY2" fmla="*/ 1780213 h 6338571"/>
              <a:gd name="connsiteX3" fmla="*/ 21234717 w 21234717"/>
              <a:gd name="connsiteY3" fmla="*/ 3218389 h 6338571"/>
              <a:gd name="connsiteX0" fmla="*/ 0 w 21234717"/>
              <a:gd name="connsiteY0" fmla="*/ 5831175 h 6504609"/>
              <a:gd name="connsiteX1" fmla="*/ 11638942 w 21234717"/>
              <a:gd name="connsiteY1" fmla="*/ 2942928 h 6504609"/>
              <a:gd name="connsiteX2" fmla="*/ 15986694 w 21234717"/>
              <a:gd name="connsiteY2" fmla="*/ 1946251 h 6504609"/>
              <a:gd name="connsiteX3" fmla="*/ 21234717 w 21234717"/>
              <a:gd name="connsiteY3" fmla="*/ 3384427 h 6504609"/>
              <a:gd name="connsiteX0" fmla="*/ 0 w 21234715"/>
              <a:gd name="connsiteY0" fmla="*/ 5631169 h 6304603"/>
              <a:gd name="connsiteX1" fmla="*/ 11638942 w 21234715"/>
              <a:gd name="connsiteY1" fmla="*/ 2742922 h 6304603"/>
              <a:gd name="connsiteX2" fmla="*/ 15986694 w 21234715"/>
              <a:gd name="connsiteY2" fmla="*/ 1746245 h 6304603"/>
              <a:gd name="connsiteX3" fmla="*/ 21234715 w 21234715"/>
              <a:gd name="connsiteY3" fmla="*/ 2422758 h 6304603"/>
              <a:gd name="connsiteX0" fmla="*/ 0 w 21234715"/>
              <a:gd name="connsiteY0" fmla="*/ 5631169 h 6304603"/>
              <a:gd name="connsiteX1" fmla="*/ 11638942 w 21234715"/>
              <a:gd name="connsiteY1" fmla="*/ 2742922 h 6304603"/>
              <a:gd name="connsiteX2" fmla="*/ 15986694 w 21234715"/>
              <a:gd name="connsiteY2" fmla="*/ 1746245 h 6304603"/>
              <a:gd name="connsiteX3" fmla="*/ 21234715 w 21234715"/>
              <a:gd name="connsiteY3" fmla="*/ 2422758 h 6304603"/>
              <a:gd name="connsiteX0" fmla="*/ 0 w 21234715"/>
              <a:gd name="connsiteY0" fmla="*/ 5631169 h 6304603"/>
              <a:gd name="connsiteX1" fmla="*/ 11638942 w 21234715"/>
              <a:gd name="connsiteY1" fmla="*/ 2742922 h 6304603"/>
              <a:gd name="connsiteX2" fmla="*/ 15986694 w 21234715"/>
              <a:gd name="connsiteY2" fmla="*/ 1746245 h 6304603"/>
              <a:gd name="connsiteX3" fmla="*/ 21234715 w 21234715"/>
              <a:gd name="connsiteY3" fmla="*/ 2422758 h 6304603"/>
              <a:gd name="connsiteX0" fmla="*/ 0 w 21234715"/>
              <a:gd name="connsiteY0" fmla="*/ 5868365 h 6541799"/>
              <a:gd name="connsiteX1" fmla="*/ 11638942 w 21234715"/>
              <a:gd name="connsiteY1" fmla="*/ 2980118 h 6541799"/>
              <a:gd name="connsiteX2" fmla="*/ 15986694 w 21234715"/>
              <a:gd name="connsiteY2" fmla="*/ 1983441 h 6541799"/>
              <a:gd name="connsiteX3" fmla="*/ 21234715 w 21234715"/>
              <a:gd name="connsiteY3" fmla="*/ 2659954 h 6541799"/>
              <a:gd name="connsiteX0" fmla="*/ 0 w 21234715"/>
              <a:gd name="connsiteY0" fmla="*/ 5868365 h 6707401"/>
              <a:gd name="connsiteX1" fmla="*/ 11638942 w 21234715"/>
              <a:gd name="connsiteY1" fmla="*/ 2980118 h 6707401"/>
              <a:gd name="connsiteX2" fmla="*/ 15986694 w 21234715"/>
              <a:gd name="connsiteY2" fmla="*/ 1983441 h 6707401"/>
              <a:gd name="connsiteX3" fmla="*/ 21234715 w 21234715"/>
              <a:gd name="connsiteY3" fmla="*/ 2659954 h 6707401"/>
              <a:gd name="connsiteX0" fmla="*/ 0 w 21234715"/>
              <a:gd name="connsiteY0" fmla="*/ 5868365 h 6110717"/>
              <a:gd name="connsiteX1" fmla="*/ 11638942 w 21234715"/>
              <a:gd name="connsiteY1" fmla="*/ 2980118 h 6110717"/>
              <a:gd name="connsiteX2" fmla="*/ 15986694 w 21234715"/>
              <a:gd name="connsiteY2" fmla="*/ 1983441 h 6110717"/>
              <a:gd name="connsiteX3" fmla="*/ 21234715 w 21234715"/>
              <a:gd name="connsiteY3" fmla="*/ 2659954 h 6110717"/>
              <a:gd name="connsiteX0" fmla="*/ 0 w 21234715"/>
              <a:gd name="connsiteY0" fmla="*/ 4151285 h 4239749"/>
              <a:gd name="connsiteX1" fmla="*/ 3158732 w 21234715"/>
              <a:gd name="connsiteY1" fmla="*/ 3978800 h 4239749"/>
              <a:gd name="connsiteX2" fmla="*/ 11638942 w 21234715"/>
              <a:gd name="connsiteY2" fmla="*/ 1263038 h 4239749"/>
              <a:gd name="connsiteX3" fmla="*/ 15986694 w 21234715"/>
              <a:gd name="connsiteY3" fmla="*/ 266361 h 4239749"/>
              <a:gd name="connsiteX4" fmla="*/ 21234715 w 21234715"/>
              <a:gd name="connsiteY4" fmla="*/ 942874 h 4239749"/>
              <a:gd name="connsiteX0" fmla="*/ 0 w 21234715"/>
              <a:gd name="connsiteY0" fmla="*/ 4151285 h 4239749"/>
              <a:gd name="connsiteX1" fmla="*/ 3158732 w 21234715"/>
              <a:gd name="connsiteY1" fmla="*/ 3978800 h 4239749"/>
              <a:gd name="connsiteX2" fmla="*/ 11638942 w 21234715"/>
              <a:gd name="connsiteY2" fmla="*/ 1263038 h 4239749"/>
              <a:gd name="connsiteX3" fmla="*/ 15986694 w 21234715"/>
              <a:gd name="connsiteY3" fmla="*/ 266361 h 4239749"/>
              <a:gd name="connsiteX4" fmla="*/ 21234715 w 21234715"/>
              <a:gd name="connsiteY4" fmla="*/ 942874 h 4239749"/>
              <a:gd name="connsiteX0" fmla="*/ 0 w 21234715"/>
              <a:gd name="connsiteY0" fmla="*/ 4151285 h 5064691"/>
              <a:gd name="connsiteX1" fmla="*/ 3158732 w 21234715"/>
              <a:gd name="connsiteY1" fmla="*/ 3978800 h 5064691"/>
              <a:gd name="connsiteX2" fmla="*/ 11638942 w 21234715"/>
              <a:gd name="connsiteY2" fmla="*/ 1263038 h 5064691"/>
              <a:gd name="connsiteX3" fmla="*/ 15986694 w 21234715"/>
              <a:gd name="connsiteY3" fmla="*/ 266361 h 5064691"/>
              <a:gd name="connsiteX4" fmla="*/ 21234715 w 21234715"/>
              <a:gd name="connsiteY4" fmla="*/ 942874 h 5064691"/>
              <a:gd name="connsiteX0" fmla="*/ 0 w 20587507"/>
              <a:gd name="connsiteY0" fmla="*/ 119 h 5686178"/>
              <a:gd name="connsiteX1" fmla="*/ 2511524 w 20587507"/>
              <a:gd name="connsiteY1" fmla="*/ 5625891 h 5686178"/>
              <a:gd name="connsiteX2" fmla="*/ 10991734 w 20587507"/>
              <a:gd name="connsiteY2" fmla="*/ 2910129 h 5686178"/>
              <a:gd name="connsiteX3" fmla="*/ 15339486 w 20587507"/>
              <a:gd name="connsiteY3" fmla="*/ 1913452 h 5686178"/>
              <a:gd name="connsiteX4" fmla="*/ 20587507 w 20587507"/>
              <a:gd name="connsiteY4" fmla="*/ 2589965 h 5686178"/>
              <a:gd name="connsiteX0" fmla="*/ 0 w 20587507"/>
              <a:gd name="connsiteY0" fmla="*/ 247 h 3196033"/>
              <a:gd name="connsiteX1" fmla="*/ 2003003 w 20587507"/>
              <a:gd name="connsiteY1" fmla="*/ 2949901 h 3196033"/>
              <a:gd name="connsiteX2" fmla="*/ 10991734 w 20587507"/>
              <a:gd name="connsiteY2" fmla="*/ 2910257 h 3196033"/>
              <a:gd name="connsiteX3" fmla="*/ 15339486 w 20587507"/>
              <a:gd name="connsiteY3" fmla="*/ 1913580 h 3196033"/>
              <a:gd name="connsiteX4" fmla="*/ 20587507 w 20587507"/>
              <a:gd name="connsiteY4" fmla="*/ 2590093 h 3196033"/>
              <a:gd name="connsiteX0" fmla="*/ 0 w 20587507"/>
              <a:gd name="connsiteY0" fmla="*/ 166771 h 4976720"/>
              <a:gd name="connsiteX1" fmla="*/ 2003003 w 20587507"/>
              <a:gd name="connsiteY1" fmla="*/ 3116425 h 4976720"/>
              <a:gd name="connsiteX2" fmla="*/ 10991734 w 20587507"/>
              <a:gd name="connsiteY2" fmla="*/ 3076781 h 4976720"/>
              <a:gd name="connsiteX3" fmla="*/ 15339486 w 20587507"/>
              <a:gd name="connsiteY3" fmla="*/ 2080104 h 4976720"/>
              <a:gd name="connsiteX4" fmla="*/ 20587507 w 20587507"/>
              <a:gd name="connsiteY4" fmla="*/ 2756617 h 4976720"/>
              <a:gd name="connsiteX0" fmla="*/ 0 w 20587507"/>
              <a:gd name="connsiteY0" fmla="*/ 166771 h 5924441"/>
              <a:gd name="connsiteX1" fmla="*/ 2003003 w 20587507"/>
              <a:gd name="connsiteY1" fmla="*/ 3116425 h 5924441"/>
              <a:gd name="connsiteX2" fmla="*/ 10991734 w 20587507"/>
              <a:gd name="connsiteY2" fmla="*/ 3076781 h 5924441"/>
              <a:gd name="connsiteX3" fmla="*/ 15339486 w 20587507"/>
              <a:gd name="connsiteY3" fmla="*/ 2080104 h 5924441"/>
              <a:gd name="connsiteX4" fmla="*/ 20587507 w 20587507"/>
              <a:gd name="connsiteY4" fmla="*/ 2756617 h 5924441"/>
              <a:gd name="connsiteX0" fmla="*/ 0 w 20587507"/>
              <a:gd name="connsiteY0" fmla="*/ 250143 h 6130275"/>
              <a:gd name="connsiteX1" fmla="*/ 2003003 w 20587507"/>
              <a:gd name="connsiteY1" fmla="*/ 3199797 h 6130275"/>
              <a:gd name="connsiteX2" fmla="*/ 10991734 w 20587507"/>
              <a:gd name="connsiteY2" fmla="*/ 3160153 h 6130275"/>
              <a:gd name="connsiteX3" fmla="*/ 15339486 w 20587507"/>
              <a:gd name="connsiteY3" fmla="*/ 2163476 h 6130275"/>
              <a:gd name="connsiteX4" fmla="*/ 20587507 w 20587507"/>
              <a:gd name="connsiteY4" fmla="*/ 2839989 h 6130275"/>
              <a:gd name="connsiteX0" fmla="*/ 0 w 20587507"/>
              <a:gd name="connsiteY0" fmla="*/ 253 h 4753071"/>
              <a:gd name="connsiteX1" fmla="*/ 2003003 w 20587507"/>
              <a:gd name="connsiteY1" fmla="*/ 2949907 h 4753071"/>
              <a:gd name="connsiteX2" fmla="*/ 10760589 w 20587507"/>
              <a:gd name="connsiteY2" fmla="*/ 3184737 h 4753071"/>
              <a:gd name="connsiteX3" fmla="*/ 15339486 w 20587507"/>
              <a:gd name="connsiteY3" fmla="*/ 1913586 h 4753071"/>
              <a:gd name="connsiteX4" fmla="*/ 20587507 w 20587507"/>
              <a:gd name="connsiteY4" fmla="*/ 2590099 h 4753071"/>
              <a:gd name="connsiteX0" fmla="*/ 0 w 20587507"/>
              <a:gd name="connsiteY0" fmla="*/ 85407 h 5835238"/>
              <a:gd name="connsiteX1" fmla="*/ 2003003 w 20587507"/>
              <a:gd name="connsiteY1" fmla="*/ 3035061 h 5835238"/>
              <a:gd name="connsiteX2" fmla="*/ 10760589 w 20587507"/>
              <a:gd name="connsiteY2" fmla="*/ 3269891 h 5835238"/>
              <a:gd name="connsiteX3" fmla="*/ 15339486 w 20587507"/>
              <a:gd name="connsiteY3" fmla="*/ 1998740 h 5835238"/>
              <a:gd name="connsiteX4" fmla="*/ 20587507 w 20587507"/>
              <a:gd name="connsiteY4" fmla="*/ 2675253 h 5835238"/>
              <a:gd name="connsiteX0" fmla="*/ 0 w 20587507"/>
              <a:gd name="connsiteY0" fmla="*/ 85407 h 6235861"/>
              <a:gd name="connsiteX1" fmla="*/ 2003003 w 20587507"/>
              <a:gd name="connsiteY1" fmla="*/ 3035061 h 6235861"/>
              <a:gd name="connsiteX2" fmla="*/ 10760589 w 20587507"/>
              <a:gd name="connsiteY2" fmla="*/ 3269891 h 6235861"/>
              <a:gd name="connsiteX3" fmla="*/ 15339486 w 20587507"/>
              <a:gd name="connsiteY3" fmla="*/ 1998740 h 6235861"/>
              <a:gd name="connsiteX4" fmla="*/ 20587507 w 20587507"/>
              <a:gd name="connsiteY4" fmla="*/ 2675253 h 6235861"/>
              <a:gd name="connsiteX0" fmla="*/ 0 w 20587507"/>
              <a:gd name="connsiteY0" fmla="*/ 85407 h 6541121"/>
              <a:gd name="connsiteX1" fmla="*/ 2003003 w 20587507"/>
              <a:gd name="connsiteY1" fmla="*/ 3035061 h 6541121"/>
              <a:gd name="connsiteX2" fmla="*/ 10760589 w 20587507"/>
              <a:gd name="connsiteY2" fmla="*/ 3269891 h 6541121"/>
              <a:gd name="connsiteX3" fmla="*/ 15339486 w 20587507"/>
              <a:gd name="connsiteY3" fmla="*/ 1998740 h 6541121"/>
              <a:gd name="connsiteX4" fmla="*/ 20587507 w 20587507"/>
              <a:gd name="connsiteY4" fmla="*/ 2675253 h 6541121"/>
              <a:gd name="connsiteX0" fmla="*/ 0 w 20587507"/>
              <a:gd name="connsiteY0" fmla="*/ 85407 h 6521763"/>
              <a:gd name="connsiteX1" fmla="*/ 2003003 w 20587507"/>
              <a:gd name="connsiteY1" fmla="*/ 3035061 h 6521763"/>
              <a:gd name="connsiteX2" fmla="*/ 6739753 w 20587507"/>
              <a:gd name="connsiteY2" fmla="*/ 6521316 h 6521763"/>
              <a:gd name="connsiteX3" fmla="*/ 10760589 w 20587507"/>
              <a:gd name="connsiteY3" fmla="*/ 3269891 h 6521763"/>
              <a:gd name="connsiteX4" fmla="*/ 15339486 w 20587507"/>
              <a:gd name="connsiteY4" fmla="*/ 1998740 h 6521763"/>
              <a:gd name="connsiteX5" fmla="*/ 20587507 w 20587507"/>
              <a:gd name="connsiteY5" fmla="*/ 2675253 h 6521763"/>
              <a:gd name="connsiteX0" fmla="*/ 0 w 20587507"/>
              <a:gd name="connsiteY0" fmla="*/ 322 h 6436678"/>
              <a:gd name="connsiteX1" fmla="*/ 2003003 w 20587507"/>
              <a:gd name="connsiteY1" fmla="*/ 2949976 h 6436678"/>
              <a:gd name="connsiteX2" fmla="*/ 6739753 w 20587507"/>
              <a:gd name="connsiteY2" fmla="*/ 6436231 h 6436678"/>
              <a:gd name="connsiteX3" fmla="*/ 10760589 w 20587507"/>
              <a:gd name="connsiteY3" fmla="*/ 3184806 h 6436678"/>
              <a:gd name="connsiteX4" fmla="*/ 15339486 w 20587507"/>
              <a:gd name="connsiteY4" fmla="*/ 1913655 h 6436678"/>
              <a:gd name="connsiteX5" fmla="*/ 20587507 w 20587507"/>
              <a:gd name="connsiteY5" fmla="*/ 2590168 h 6436678"/>
              <a:gd name="connsiteX0" fmla="*/ 0 w 20587507"/>
              <a:gd name="connsiteY0" fmla="*/ 2041 h 6438397"/>
              <a:gd name="connsiteX1" fmla="*/ 2003003 w 20587507"/>
              <a:gd name="connsiteY1" fmla="*/ 2951695 h 6438397"/>
              <a:gd name="connsiteX2" fmla="*/ 6739753 w 20587507"/>
              <a:gd name="connsiteY2" fmla="*/ 6437950 h 6438397"/>
              <a:gd name="connsiteX3" fmla="*/ 10760589 w 20587507"/>
              <a:gd name="connsiteY3" fmla="*/ 3186525 h 6438397"/>
              <a:gd name="connsiteX4" fmla="*/ 15339486 w 20587507"/>
              <a:gd name="connsiteY4" fmla="*/ 1915374 h 6438397"/>
              <a:gd name="connsiteX5" fmla="*/ 20587507 w 20587507"/>
              <a:gd name="connsiteY5" fmla="*/ 2591887 h 6438397"/>
              <a:gd name="connsiteX0" fmla="*/ 0 w 20587507"/>
              <a:gd name="connsiteY0" fmla="*/ 300 h 5617826"/>
              <a:gd name="connsiteX1" fmla="*/ 2003003 w 20587507"/>
              <a:gd name="connsiteY1" fmla="*/ 2949954 h 5617826"/>
              <a:gd name="connsiteX2" fmla="*/ 6702969 w 20587507"/>
              <a:gd name="connsiteY2" fmla="*/ 5617215 h 5617826"/>
              <a:gd name="connsiteX3" fmla="*/ 10760589 w 20587507"/>
              <a:gd name="connsiteY3" fmla="*/ 3184784 h 5617826"/>
              <a:gd name="connsiteX4" fmla="*/ 15339486 w 20587507"/>
              <a:gd name="connsiteY4" fmla="*/ 1913633 h 5617826"/>
              <a:gd name="connsiteX5" fmla="*/ 20587507 w 20587507"/>
              <a:gd name="connsiteY5" fmla="*/ 2590146 h 5617826"/>
              <a:gd name="connsiteX0" fmla="*/ 0 w 20587507"/>
              <a:gd name="connsiteY0" fmla="*/ 300 h 5617826"/>
              <a:gd name="connsiteX1" fmla="*/ 2003003 w 20587507"/>
              <a:gd name="connsiteY1" fmla="*/ 2949954 h 5617826"/>
              <a:gd name="connsiteX2" fmla="*/ 6702969 w 20587507"/>
              <a:gd name="connsiteY2" fmla="*/ 5617215 h 5617826"/>
              <a:gd name="connsiteX3" fmla="*/ 10760589 w 20587507"/>
              <a:gd name="connsiteY3" fmla="*/ 3184784 h 5617826"/>
              <a:gd name="connsiteX4" fmla="*/ 15339486 w 20587507"/>
              <a:gd name="connsiteY4" fmla="*/ 1913633 h 5617826"/>
              <a:gd name="connsiteX5" fmla="*/ 20587507 w 20587507"/>
              <a:gd name="connsiteY5" fmla="*/ 2590146 h 5617826"/>
              <a:gd name="connsiteX0" fmla="*/ 0 w 20587507"/>
              <a:gd name="connsiteY0" fmla="*/ 300 h 5620952"/>
              <a:gd name="connsiteX1" fmla="*/ 2003003 w 20587507"/>
              <a:gd name="connsiteY1" fmla="*/ 2949954 h 5620952"/>
              <a:gd name="connsiteX2" fmla="*/ 6702969 w 20587507"/>
              <a:gd name="connsiteY2" fmla="*/ 5617215 h 5620952"/>
              <a:gd name="connsiteX3" fmla="*/ 10760589 w 20587507"/>
              <a:gd name="connsiteY3" fmla="*/ 3184784 h 5620952"/>
              <a:gd name="connsiteX4" fmla="*/ 15339486 w 20587507"/>
              <a:gd name="connsiteY4" fmla="*/ 1913633 h 5620952"/>
              <a:gd name="connsiteX5" fmla="*/ 20587507 w 20587507"/>
              <a:gd name="connsiteY5" fmla="*/ 2590146 h 5620952"/>
              <a:gd name="connsiteX0" fmla="*/ 0 w 20587507"/>
              <a:gd name="connsiteY0" fmla="*/ 30390 h 5755451"/>
              <a:gd name="connsiteX1" fmla="*/ 2003003 w 20587507"/>
              <a:gd name="connsiteY1" fmla="*/ 2980044 h 5755451"/>
              <a:gd name="connsiteX2" fmla="*/ 6702969 w 20587507"/>
              <a:gd name="connsiteY2" fmla="*/ 5647305 h 5755451"/>
              <a:gd name="connsiteX3" fmla="*/ 10760589 w 20587507"/>
              <a:gd name="connsiteY3" fmla="*/ 3214874 h 5755451"/>
              <a:gd name="connsiteX4" fmla="*/ 15339486 w 20587507"/>
              <a:gd name="connsiteY4" fmla="*/ 1943723 h 5755451"/>
              <a:gd name="connsiteX5" fmla="*/ 20587507 w 20587507"/>
              <a:gd name="connsiteY5" fmla="*/ 2620236 h 5755451"/>
              <a:gd name="connsiteX0" fmla="*/ 0 w 20587507"/>
              <a:gd name="connsiteY0" fmla="*/ 30390 h 5892679"/>
              <a:gd name="connsiteX1" fmla="*/ 2003003 w 20587507"/>
              <a:gd name="connsiteY1" fmla="*/ 2980044 h 5892679"/>
              <a:gd name="connsiteX2" fmla="*/ 6702969 w 20587507"/>
              <a:gd name="connsiteY2" fmla="*/ 5647305 h 5892679"/>
              <a:gd name="connsiteX3" fmla="*/ 10760589 w 20587507"/>
              <a:gd name="connsiteY3" fmla="*/ 3214874 h 5892679"/>
              <a:gd name="connsiteX4" fmla="*/ 15339486 w 20587507"/>
              <a:gd name="connsiteY4" fmla="*/ 1943723 h 5892679"/>
              <a:gd name="connsiteX5" fmla="*/ 20587507 w 20587507"/>
              <a:gd name="connsiteY5" fmla="*/ 2620236 h 5892679"/>
              <a:gd name="connsiteX0" fmla="*/ 0 w 20587507"/>
              <a:gd name="connsiteY0" fmla="*/ 30390 h 5753438"/>
              <a:gd name="connsiteX1" fmla="*/ 2003003 w 20587507"/>
              <a:gd name="connsiteY1" fmla="*/ 2980044 h 5753438"/>
              <a:gd name="connsiteX2" fmla="*/ 6702969 w 20587507"/>
              <a:gd name="connsiteY2" fmla="*/ 5647305 h 5753438"/>
              <a:gd name="connsiteX3" fmla="*/ 11054865 w 20587507"/>
              <a:gd name="connsiteY3" fmla="*/ 2423181 h 5753438"/>
              <a:gd name="connsiteX4" fmla="*/ 15339486 w 20587507"/>
              <a:gd name="connsiteY4" fmla="*/ 1943723 h 5753438"/>
              <a:gd name="connsiteX5" fmla="*/ 20587507 w 20587507"/>
              <a:gd name="connsiteY5" fmla="*/ 2620236 h 5753438"/>
              <a:gd name="connsiteX0" fmla="*/ 0 w 20587507"/>
              <a:gd name="connsiteY0" fmla="*/ 306 h 5784202"/>
              <a:gd name="connsiteX1" fmla="*/ 2003003 w 20587507"/>
              <a:gd name="connsiteY1" fmla="*/ 2949960 h 5784202"/>
              <a:gd name="connsiteX2" fmla="*/ 6482263 w 20587507"/>
              <a:gd name="connsiteY2" fmla="*/ 5781020 h 5784202"/>
              <a:gd name="connsiteX3" fmla="*/ 11054865 w 20587507"/>
              <a:gd name="connsiteY3" fmla="*/ 2393097 h 5784202"/>
              <a:gd name="connsiteX4" fmla="*/ 15339486 w 20587507"/>
              <a:gd name="connsiteY4" fmla="*/ 1913639 h 5784202"/>
              <a:gd name="connsiteX5" fmla="*/ 20587507 w 20587507"/>
              <a:gd name="connsiteY5" fmla="*/ 2590152 h 5784202"/>
              <a:gd name="connsiteX0" fmla="*/ 0 w 20587507"/>
              <a:gd name="connsiteY0" fmla="*/ 30390 h 5885341"/>
              <a:gd name="connsiteX1" fmla="*/ 2003003 w 20587507"/>
              <a:gd name="connsiteY1" fmla="*/ 2980044 h 5885341"/>
              <a:gd name="connsiteX2" fmla="*/ 6482263 w 20587507"/>
              <a:gd name="connsiteY2" fmla="*/ 5811104 h 5885341"/>
              <a:gd name="connsiteX3" fmla="*/ 11054865 w 20587507"/>
              <a:gd name="connsiteY3" fmla="*/ 2423181 h 5885341"/>
              <a:gd name="connsiteX4" fmla="*/ 15339486 w 20587507"/>
              <a:gd name="connsiteY4" fmla="*/ 1943723 h 5885341"/>
              <a:gd name="connsiteX5" fmla="*/ 20587507 w 20587507"/>
              <a:gd name="connsiteY5" fmla="*/ 2620236 h 5885341"/>
              <a:gd name="connsiteX0" fmla="*/ 0 w 20587507"/>
              <a:gd name="connsiteY0" fmla="*/ 30390 h 5885341"/>
              <a:gd name="connsiteX1" fmla="*/ 2003003 w 20587507"/>
              <a:gd name="connsiteY1" fmla="*/ 2980044 h 5885341"/>
              <a:gd name="connsiteX2" fmla="*/ 6482263 w 20587507"/>
              <a:gd name="connsiteY2" fmla="*/ 5811104 h 5885341"/>
              <a:gd name="connsiteX3" fmla="*/ 11054865 w 20587507"/>
              <a:gd name="connsiteY3" fmla="*/ 2423181 h 5885341"/>
              <a:gd name="connsiteX4" fmla="*/ 15339486 w 20587507"/>
              <a:gd name="connsiteY4" fmla="*/ 1943723 h 5885341"/>
              <a:gd name="connsiteX5" fmla="*/ 20587507 w 20587507"/>
              <a:gd name="connsiteY5" fmla="*/ 2620236 h 588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87507" h="5885341">
                <a:moveTo>
                  <a:pt x="0" y="30390"/>
                </a:moveTo>
                <a:cubicBezTo>
                  <a:pt x="526455" y="1643"/>
                  <a:pt x="628348" y="-413090"/>
                  <a:pt x="2003003" y="2980044"/>
                </a:cubicBezTo>
                <a:cubicBezTo>
                  <a:pt x="3377658" y="6373178"/>
                  <a:pt x="4973620" y="5903914"/>
                  <a:pt x="6482263" y="5811104"/>
                </a:cubicBezTo>
                <a:cubicBezTo>
                  <a:pt x="7990906" y="5718294"/>
                  <a:pt x="9946505" y="5633924"/>
                  <a:pt x="11054865" y="2423181"/>
                </a:cubicBezTo>
                <a:cubicBezTo>
                  <a:pt x="12163225" y="-787562"/>
                  <a:pt x="13750712" y="1910881"/>
                  <a:pt x="15339486" y="1943723"/>
                </a:cubicBezTo>
                <a:cubicBezTo>
                  <a:pt x="16928260" y="1976566"/>
                  <a:pt x="19715285" y="3493201"/>
                  <a:pt x="20587507" y="2620236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C5B6B22-B2BA-5419-9707-367B11D751A5}"/>
              </a:ext>
            </a:extLst>
          </p:cNvPr>
          <p:cNvGrpSpPr/>
          <p:nvPr/>
        </p:nvGrpSpPr>
        <p:grpSpPr>
          <a:xfrm>
            <a:off x="1423831" y="2170708"/>
            <a:ext cx="1567662" cy="2132489"/>
            <a:chOff x="2980159" y="2173310"/>
            <a:chExt cx="1567662" cy="2132489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1102AF9-4FA6-56DB-2459-2E6DEC675F83}"/>
                </a:ext>
              </a:extLst>
            </p:cNvPr>
            <p:cNvSpPr/>
            <p:nvPr/>
          </p:nvSpPr>
          <p:spPr>
            <a:xfrm>
              <a:off x="3895498" y="2173310"/>
              <a:ext cx="398975" cy="39897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927ACE1B-4F97-F664-6C5F-325024403642}"/>
                </a:ext>
              </a:extLst>
            </p:cNvPr>
            <p:cNvCxnSpPr>
              <a:cxnSpLocks/>
            </p:cNvCxnSpPr>
            <p:nvPr/>
          </p:nvCxnSpPr>
          <p:spPr>
            <a:xfrm>
              <a:off x="2997679" y="2367783"/>
              <a:ext cx="89781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FB61350-ED17-DE0C-7AB6-601E61B4A61F}"/>
                </a:ext>
              </a:extLst>
            </p:cNvPr>
            <p:cNvSpPr/>
            <p:nvPr/>
          </p:nvSpPr>
          <p:spPr>
            <a:xfrm>
              <a:off x="3877978" y="3906824"/>
              <a:ext cx="398975" cy="39897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0E7A45A-BBCA-BF6A-2A08-C4461CC1E0C6}"/>
                </a:ext>
              </a:extLst>
            </p:cNvPr>
            <p:cNvCxnSpPr>
              <a:cxnSpLocks/>
            </p:cNvCxnSpPr>
            <p:nvPr/>
          </p:nvCxnSpPr>
          <p:spPr>
            <a:xfrm>
              <a:off x="2980159" y="4101297"/>
              <a:ext cx="89781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D13A5A3B-45A7-974C-B004-5F56C09A78D2}"/>
                </a:ext>
              </a:extLst>
            </p:cNvPr>
            <p:cNvCxnSpPr>
              <a:cxnSpLocks/>
              <a:endCxn id="26" idx="1"/>
            </p:cNvCxnSpPr>
            <p:nvPr/>
          </p:nvCxnSpPr>
          <p:spPr>
            <a:xfrm>
              <a:off x="3022935" y="2377813"/>
              <a:ext cx="913472" cy="158744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6C73D7D2-6AED-D818-39B9-823548FDAE83}"/>
                </a:ext>
              </a:extLst>
            </p:cNvPr>
            <p:cNvCxnSpPr>
              <a:cxnSpLocks/>
              <a:endCxn id="24" idx="3"/>
            </p:cNvCxnSpPr>
            <p:nvPr/>
          </p:nvCxnSpPr>
          <p:spPr>
            <a:xfrm flipV="1">
              <a:off x="2996685" y="2513856"/>
              <a:ext cx="957242" cy="158744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50AB0CA-4900-F312-D1EA-20FB18811DD4}"/>
                </a:ext>
              </a:extLst>
            </p:cNvPr>
            <p:cNvGrpSpPr/>
            <p:nvPr/>
          </p:nvGrpSpPr>
          <p:grpSpPr>
            <a:xfrm>
              <a:off x="4285105" y="3979190"/>
              <a:ext cx="247473" cy="244213"/>
              <a:chOff x="4285105" y="3979190"/>
              <a:chExt cx="247473" cy="244213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96C6FB0-B091-3D79-D8B9-0767DD9EE992}"/>
                  </a:ext>
                </a:extLst>
              </p:cNvPr>
              <p:cNvSpPr/>
              <p:nvPr/>
            </p:nvSpPr>
            <p:spPr>
              <a:xfrm>
                <a:off x="4288365" y="3979190"/>
                <a:ext cx="244213" cy="24421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1871E620-7F94-550C-4AC5-2DCB5E005887}"/>
                  </a:ext>
                </a:extLst>
              </p:cNvPr>
              <p:cNvSpPr/>
              <p:nvPr/>
            </p:nvSpPr>
            <p:spPr>
              <a:xfrm>
                <a:off x="4285105" y="4041969"/>
                <a:ext cx="244319" cy="117594"/>
              </a:xfrm>
              <a:custGeom>
                <a:avLst/>
                <a:gdLst>
                  <a:gd name="connsiteX0" fmla="*/ 0 w 788276"/>
                  <a:gd name="connsiteY0" fmla="*/ 323892 h 351198"/>
                  <a:gd name="connsiteX1" fmla="*/ 331076 w 788276"/>
                  <a:gd name="connsiteY1" fmla="*/ 323892 h 351198"/>
                  <a:gd name="connsiteX2" fmla="*/ 472966 w 788276"/>
                  <a:gd name="connsiteY2" fmla="*/ 40113 h 351198"/>
                  <a:gd name="connsiteX3" fmla="*/ 788276 w 788276"/>
                  <a:gd name="connsiteY3" fmla="*/ 8582 h 351198"/>
                  <a:gd name="connsiteX0" fmla="*/ 0 w 800802"/>
                  <a:gd name="connsiteY0" fmla="*/ 361470 h 374167"/>
                  <a:gd name="connsiteX1" fmla="*/ 343602 w 800802"/>
                  <a:gd name="connsiteY1" fmla="*/ 323892 h 374167"/>
                  <a:gd name="connsiteX2" fmla="*/ 485492 w 800802"/>
                  <a:gd name="connsiteY2" fmla="*/ 40113 h 374167"/>
                  <a:gd name="connsiteX3" fmla="*/ 800802 w 800802"/>
                  <a:gd name="connsiteY3" fmla="*/ 8582 h 374167"/>
                  <a:gd name="connsiteX0" fmla="*/ 0 w 783869"/>
                  <a:gd name="connsiteY0" fmla="*/ 353003 h 367990"/>
                  <a:gd name="connsiteX1" fmla="*/ 326669 w 783869"/>
                  <a:gd name="connsiteY1" fmla="*/ 323892 h 367990"/>
                  <a:gd name="connsiteX2" fmla="*/ 468559 w 783869"/>
                  <a:gd name="connsiteY2" fmla="*/ 40113 h 367990"/>
                  <a:gd name="connsiteX3" fmla="*/ 783869 w 783869"/>
                  <a:gd name="connsiteY3" fmla="*/ 8582 h 367990"/>
                  <a:gd name="connsiteX0" fmla="*/ 0 w 783869"/>
                  <a:gd name="connsiteY0" fmla="*/ 353003 h 353003"/>
                  <a:gd name="connsiteX1" fmla="*/ 326669 w 783869"/>
                  <a:gd name="connsiteY1" fmla="*/ 323892 h 353003"/>
                  <a:gd name="connsiteX2" fmla="*/ 468559 w 783869"/>
                  <a:gd name="connsiteY2" fmla="*/ 40113 h 353003"/>
                  <a:gd name="connsiteX3" fmla="*/ 783869 w 783869"/>
                  <a:gd name="connsiteY3" fmla="*/ 8582 h 353003"/>
                  <a:gd name="connsiteX0" fmla="*/ 0 w 783869"/>
                  <a:gd name="connsiteY0" fmla="*/ 353003 h 357381"/>
                  <a:gd name="connsiteX1" fmla="*/ 326669 w 783869"/>
                  <a:gd name="connsiteY1" fmla="*/ 323892 h 357381"/>
                  <a:gd name="connsiteX2" fmla="*/ 468559 w 783869"/>
                  <a:gd name="connsiteY2" fmla="*/ 40113 h 357381"/>
                  <a:gd name="connsiteX3" fmla="*/ 783869 w 783869"/>
                  <a:gd name="connsiteY3" fmla="*/ 8582 h 357381"/>
                  <a:gd name="connsiteX0" fmla="*/ 0 w 783869"/>
                  <a:gd name="connsiteY0" fmla="*/ 353003 h 353003"/>
                  <a:gd name="connsiteX1" fmla="*/ 335135 w 783869"/>
                  <a:gd name="connsiteY1" fmla="*/ 298492 h 353003"/>
                  <a:gd name="connsiteX2" fmla="*/ 468559 w 783869"/>
                  <a:gd name="connsiteY2" fmla="*/ 40113 h 353003"/>
                  <a:gd name="connsiteX3" fmla="*/ 783869 w 783869"/>
                  <a:gd name="connsiteY3" fmla="*/ 8582 h 353003"/>
                  <a:gd name="connsiteX0" fmla="*/ 0 w 783869"/>
                  <a:gd name="connsiteY0" fmla="*/ 346886 h 346886"/>
                  <a:gd name="connsiteX1" fmla="*/ 335135 w 783869"/>
                  <a:gd name="connsiteY1" fmla="*/ 292375 h 346886"/>
                  <a:gd name="connsiteX2" fmla="*/ 451626 w 783869"/>
                  <a:gd name="connsiteY2" fmla="*/ 67863 h 346886"/>
                  <a:gd name="connsiteX3" fmla="*/ 783869 w 783869"/>
                  <a:gd name="connsiteY3" fmla="*/ 2465 h 346886"/>
                  <a:gd name="connsiteX0" fmla="*/ 0 w 783869"/>
                  <a:gd name="connsiteY0" fmla="*/ 346886 h 346886"/>
                  <a:gd name="connsiteX1" fmla="*/ 335135 w 783869"/>
                  <a:gd name="connsiteY1" fmla="*/ 292375 h 346886"/>
                  <a:gd name="connsiteX2" fmla="*/ 451626 w 783869"/>
                  <a:gd name="connsiteY2" fmla="*/ 67863 h 346886"/>
                  <a:gd name="connsiteX3" fmla="*/ 783869 w 783869"/>
                  <a:gd name="connsiteY3" fmla="*/ 2465 h 346886"/>
                  <a:gd name="connsiteX0" fmla="*/ 0 w 745368"/>
                  <a:gd name="connsiteY0" fmla="*/ 342432 h 342432"/>
                  <a:gd name="connsiteX1" fmla="*/ 335135 w 745368"/>
                  <a:gd name="connsiteY1" fmla="*/ 287921 h 342432"/>
                  <a:gd name="connsiteX2" fmla="*/ 451626 w 745368"/>
                  <a:gd name="connsiteY2" fmla="*/ 63409 h 342432"/>
                  <a:gd name="connsiteX3" fmla="*/ 745368 w 745368"/>
                  <a:gd name="connsiteY3" fmla="*/ 2824 h 342432"/>
                  <a:gd name="connsiteX0" fmla="*/ 0 w 745368"/>
                  <a:gd name="connsiteY0" fmla="*/ 339666 h 339666"/>
                  <a:gd name="connsiteX1" fmla="*/ 335135 w 745368"/>
                  <a:gd name="connsiteY1" fmla="*/ 285155 h 339666"/>
                  <a:gd name="connsiteX2" fmla="*/ 451626 w 745368"/>
                  <a:gd name="connsiteY2" fmla="*/ 60643 h 339666"/>
                  <a:gd name="connsiteX3" fmla="*/ 745368 w 745368"/>
                  <a:gd name="connsiteY3" fmla="*/ 58 h 339666"/>
                  <a:gd name="connsiteX0" fmla="*/ 0 w 716492"/>
                  <a:gd name="connsiteY0" fmla="*/ 344479 h 344479"/>
                  <a:gd name="connsiteX1" fmla="*/ 306259 w 716492"/>
                  <a:gd name="connsiteY1" fmla="*/ 285155 h 344479"/>
                  <a:gd name="connsiteX2" fmla="*/ 422750 w 716492"/>
                  <a:gd name="connsiteY2" fmla="*/ 60643 h 344479"/>
                  <a:gd name="connsiteX3" fmla="*/ 716492 w 716492"/>
                  <a:gd name="connsiteY3" fmla="*/ 58 h 344479"/>
                  <a:gd name="connsiteX0" fmla="*/ 0 w 716492"/>
                  <a:gd name="connsiteY0" fmla="*/ 344479 h 344858"/>
                  <a:gd name="connsiteX1" fmla="*/ 306259 w 716492"/>
                  <a:gd name="connsiteY1" fmla="*/ 285155 h 344858"/>
                  <a:gd name="connsiteX2" fmla="*/ 422750 w 716492"/>
                  <a:gd name="connsiteY2" fmla="*/ 60643 h 344858"/>
                  <a:gd name="connsiteX3" fmla="*/ 716492 w 716492"/>
                  <a:gd name="connsiteY3" fmla="*/ 58 h 344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6492" h="344858">
                    <a:moveTo>
                      <a:pt x="0" y="344479"/>
                    </a:moveTo>
                    <a:cubicBezTo>
                      <a:pt x="144393" y="347540"/>
                      <a:pt x="235801" y="332461"/>
                      <a:pt x="306259" y="285155"/>
                    </a:cubicBezTo>
                    <a:cubicBezTo>
                      <a:pt x="376717" y="237849"/>
                      <a:pt x="346550" y="113195"/>
                      <a:pt x="422750" y="60643"/>
                    </a:cubicBezTo>
                    <a:cubicBezTo>
                      <a:pt x="498950" y="8091"/>
                      <a:pt x="558436" y="-828"/>
                      <a:pt x="716492" y="58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625C1DB-249A-9380-F7A9-8A274F59062B}"/>
                </a:ext>
              </a:extLst>
            </p:cNvPr>
            <p:cNvGrpSpPr/>
            <p:nvPr/>
          </p:nvGrpSpPr>
          <p:grpSpPr>
            <a:xfrm>
              <a:off x="4300348" y="2241952"/>
              <a:ext cx="247473" cy="244213"/>
              <a:chOff x="4285105" y="3979190"/>
              <a:chExt cx="247473" cy="244213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76E0D2B-8C56-AD80-9B67-47ADA2AEAB57}"/>
                  </a:ext>
                </a:extLst>
              </p:cNvPr>
              <p:cNvSpPr/>
              <p:nvPr/>
            </p:nvSpPr>
            <p:spPr>
              <a:xfrm>
                <a:off x="4288365" y="3979190"/>
                <a:ext cx="244213" cy="24421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79B33E90-3D57-35FE-0ED3-351FD436AFC5}"/>
                  </a:ext>
                </a:extLst>
              </p:cNvPr>
              <p:cNvSpPr/>
              <p:nvPr/>
            </p:nvSpPr>
            <p:spPr>
              <a:xfrm>
                <a:off x="4285105" y="4041969"/>
                <a:ext cx="244319" cy="117594"/>
              </a:xfrm>
              <a:custGeom>
                <a:avLst/>
                <a:gdLst>
                  <a:gd name="connsiteX0" fmla="*/ 0 w 788276"/>
                  <a:gd name="connsiteY0" fmla="*/ 323892 h 351198"/>
                  <a:gd name="connsiteX1" fmla="*/ 331076 w 788276"/>
                  <a:gd name="connsiteY1" fmla="*/ 323892 h 351198"/>
                  <a:gd name="connsiteX2" fmla="*/ 472966 w 788276"/>
                  <a:gd name="connsiteY2" fmla="*/ 40113 h 351198"/>
                  <a:gd name="connsiteX3" fmla="*/ 788276 w 788276"/>
                  <a:gd name="connsiteY3" fmla="*/ 8582 h 351198"/>
                  <a:gd name="connsiteX0" fmla="*/ 0 w 800802"/>
                  <a:gd name="connsiteY0" fmla="*/ 361470 h 374167"/>
                  <a:gd name="connsiteX1" fmla="*/ 343602 w 800802"/>
                  <a:gd name="connsiteY1" fmla="*/ 323892 h 374167"/>
                  <a:gd name="connsiteX2" fmla="*/ 485492 w 800802"/>
                  <a:gd name="connsiteY2" fmla="*/ 40113 h 374167"/>
                  <a:gd name="connsiteX3" fmla="*/ 800802 w 800802"/>
                  <a:gd name="connsiteY3" fmla="*/ 8582 h 374167"/>
                  <a:gd name="connsiteX0" fmla="*/ 0 w 783869"/>
                  <a:gd name="connsiteY0" fmla="*/ 353003 h 367990"/>
                  <a:gd name="connsiteX1" fmla="*/ 326669 w 783869"/>
                  <a:gd name="connsiteY1" fmla="*/ 323892 h 367990"/>
                  <a:gd name="connsiteX2" fmla="*/ 468559 w 783869"/>
                  <a:gd name="connsiteY2" fmla="*/ 40113 h 367990"/>
                  <a:gd name="connsiteX3" fmla="*/ 783869 w 783869"/>
                  <a:gd name="connsiteY3" fmla="*/ 8582 h 367990"/>
                  <a:gd name="connsiteX0" fmla="*/ 0 w 783869"/>
                  <a:gd name="connsiteY0" fmla="*/ 353003 h 353003"/>
                  <a:gd name="connsiteX1" fmla="*/ 326669 w 783869"/>
                  <a:gd name="connsiteY1" fmla="*/ 323892 h 353003"/>
                  <a:gd name="connsiteX2" fmla="*/ 468559 w 783869"/>
                  <a:gd name="connsiteY2" fmla="*/ 40113 h 353003"/>
                  <a:gd name="connsiteX3" fmla="*/ 783869 w 783869"/>
                  <a:gd name="connsiteY3" fmla="*/ 8582 h 353003"/>
                  <a:gd name="connsiteX0" fmla="*/ 0 w 783869"/>
                  <a:gd name="connsiteY0" fmla="*/ 353003 h 357381"/>
                  <a:gd name="connsiteX1" fmla="*/ 326669 w 783869"/>
                  <a:gd name="connsiteY1" fmla="*/ 323892 h 357381"/>
                  <a:gd name="connsiteX2" fmla="*/ 468559 w 783869"/>
                  <a:gd name="connsiteY2" fmla="*/ 40113 h 357381"/>
                  <a:gd name="connsiteX3" fmla="*/ 783869 w 783869"/>
                  <a:gd name="connsiteY3" fmla="*/ 8582 h 357381"/>
                  <a:gd name="connsiteX0" fmla="*/ 0 w 783869"/>
                  <a:gd name="connsiteY0" fmla="*/ 353003 h 353003"/>
                  <a:gd name="connsiteX1" fmla="*/ 335135 w 783869"/>
                  <a:gd name="connsiteY1" fmla="*/ 298492 h 353003"/>
                  <a:gd name="connsiteX2" fmla="*/ 468559 w 783869"/>
                  <a:gd name="connsiteY2" fmla="*/ 40113 h 353003"/>
                  <a:gd name="connsiteX3" fmla="*/ 783869 w 783869"/>
                  <a:gd name="connsiteY3" fmla="*/ 8582 h 353003"/>
                  <a:gd name="connsiteX0" fmla="*/ 0 w 783869"/>
                  <a:gd name="connsiteY0" fmla="*/ 346886 h 346886"/>
                  <a:gd name="connsiteX1" fmla="*/ 335135 w 783869"/>
                  <a:gd name="connsiteY1" fmla="*/ 292375 h 346886"/>
                  <a:gd name="connsiteX2" fmla="*/ 451626 w 783869"/>
                  <a:gd name="connsiteY2" fmla="*/ 67863 h 346886"/>
                  <a:gd name="connsiteX3" fmla="*/ 783869 w 783869"/>
                  <a:gd name="connsiteY3" fmla="*/ 2465 h 346886"/>
                  <a:gd name="connsiteX0" fmla="*/ 0 w 783869"/>
                  <a:gd name="connsiteY0" fmla="*/ 346886 h 346886"/>
                  <a:gd name="connsiteX1" fmla="*/ 335135 w 783869"/>
                  <a:gd name="connsiteY1" fmla="*/ 292375 h 346886"/>
                  <a:gd name="connsiteX2" fmla="*/ 451626 w 783869"/>
                  <a:gd name="connsiteY2" fmla="*/ 67863 h 346886"/>
                  <a:gd name="connsiteX3" fmla="*/ 783869 w 783869"/>
                  <a:gd name="connsiteY3" fmla="*/ 2465 h 346886"/>
                  <a:gd name="connsiteX0" fmla="*/ 0 w 745368"/>
                  <a:gd name="connsiteY0" fmla="*/ 342432 h 342432"/>
                  <a:gd name="connsiteX1" fmla="*/ 335135 w 745368"/>
                  <a:gd name="connsiteY1" fmla="*/ 287921 h 342432"/>
                  <a:gd name="connsiteX2" fmla="*/ 451626 w 745368"/>
                  <a:gd name="connsiteY2" fmla="*/ 63409 h 342432"/>
                  <a:gd name="connsiteX3" fmla="*/ 745368 w 745368"/>
                  <a:gd name="connsiteY3" fmla="*/ 2824 h 342432"/>
                  <a:gd name="connsiteX0" fmla="*/ 0 w 745368"/>
                  <a:gd name="connsiteY0" fmla="*/ 339666 h 339666"/>
                  <a:gd name="connsiteX1" fmla="*/ 335135 w 745368"/>
                  <a:gd name="connsiteY1" fmla="*/ 285155 h 339666"/>
                  <a:gd name="connsiteX2" fmla="*/ 451626 w 745368"/>
                  <a:gd name="connsiteY2" fmla="*/ 60643 h 339666"/>
                  <a:gd name="connsiteX3" fmla="*/ 745368 w 745368"/>
                  <a:gd name="connsiteY3" fmla="*/ 58 h 339666"/>
                  <a:gd name="connsiteX0" fmla="*/ 0 w 716492"/>
                  <a:gd name="connsiteY0" fmla="*/ 344479 h 344479"/>
                  <a:gd name="connsiteX1" fmla="*/ 306259 w 716492"/>
                  <a:gd name="connsiteY1" fmla="*/ 285155 h 344479"/>
                  <a:gd name="connsiteX2" fmla="*/ 422750 w 716492"/>
                  <a:gd name="connsiteY2" fmla="*/ 60643 h 344479"/>
                  <a:gd name="connsiteX3" fmla="*/ 716492 w 716492"/>
                  <a:gd name="connsiteY3" fmla="*/ 58 h 344479"/>
                  <a:gd name="connsiteX0" fmla="*/ 0 w 716492"/>
                  <a:gd name="connsiteY0" fmla="*/ 344479 h 344858"/>
                  <a:gd name="connsiteX1" fmla="*/ 306259 w 716492"/>
                  <a:gd name="connsiteY1" fmla="*/ 285155 h 344858"/>
                  <a:gd name="connsiteX2" fmla="*/ 422750 w 716492"/>
                  <a:gd name="connsiteY2" fmla="*/ 60643 h 344858"/>
                  <a:gd name="connsiteX3" fmla="*/ 716492 w 716492"/>
                  <a:gd name="connsiteY3" fmla="*/ 58 h 344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6492" h="344858">
                    <a:moveTo>
                      <a:pt x="0" y="344479"/>
                    </a:moveTo>
                    <a:cubicBezTo>
                      <a:pt x="144393" y="347540"/>
                      <a:pt x="235801" y="332461"/>
                      <a:pt x="306259" y="285155"/>
                    </a:cubicBezTo>
                    <a:cubicBezTo>
                      <a:pt x="376717" y="237849"/>
                      <a:pt x="346550" y="113195"/>
                      <a:pt x="422750" y="60643"/>
                    </a:cubicBezTo>
                    <a:cubicBezTo>
                      <a:pt x="498950" y="8091"/>
                      <a:pt x="558436" y="-828"/>
                      <a:pt x="716492" y="58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ED141B2-9395-0D02-F911-201D52F4193E}"/>
              </a:ext>
            </a:extLst>
          </p:cNvPr>
          <p:cNvGrpSpPr/>
          <p:nvPr/>
        </p:nvGrpSpPr>
        <p:grpSpPr>
          <a:xfrm>
            <a:off x="-127984" y="2181519"/>
            <a:ext cx="1567662" cy="2132489"/>
            <a:chOff x="2980159" y="2173310"/>
            <a:chExt cx="1567662" cy="2132489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6A768A2-FCFA-EE9D-8BC3-F90007292EC8}"/>
                </a:ext>
              </a:extLst>
            </p:cNvPr>
            <p:cNvSpPr/>
            <p:nvPr/>
          </p:nvSpPr>
          <p:spPr>
            <a:xfrm>
              <a:off x="3895498" y="2173310"/>
              <a:ext cx="398975" cy="39897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F953670-893B-3A90-5FE1-F62356A7C69B}"/>
                </a:ext>
              </a:extLst>
            </p:cNvPr>
            <p:cNvCxnSpPr>
              <a:cxnSpLocks/>
            </p:cNvCxnSpPr>
            <p:nvPr/>
          </p:nvCxnSpPr>
          <p:spPr>
            <a:xfrm>
              <a:off x="2997679" y="2367783"/>
              <a:ext cx="89781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9DB28EE2-4E28-4547-3437-1CCF1642B8D0}"/>
                </a:ext>
              </a:extLst>
            </p:cNvPr>
            <p:cNvSpPr/>
            <p:nvPr/>
          </p:nvSpPr>
          <p:spPr>
            <a:xfrm>
              <a:off x="3877978" y="3906824"/>
              <a:ext cx="398975" cy="39897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ACF37C9D-A5C1-CCFF-54FD-3064FEB83E9D}"/>
                </a:ext>
              </a:extLst>
            </p:cNvPr>
            <p:cNvCxnSpPr>
              <a:cxnSpLocks/>
            </p:cNvCxnSpPr>
            <p:nvPr/>
          </p:nvCxnSpPr>
          <p:spPr>
            <a:xfrm>
              <a:off x="2980159" y="4101297"/>
              <a:ext cx="89781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DBE96B5D-9AF3-8368-3177-2AC4D10BE831}"/>
                </a:ext>
              </a:extLst>
            </p:cNvPr>
            <p:cNvCxnSpPr>
              <a:cxnSpLocks/>
              <a:endCxn id="84" idx="1"/>
            </p:cNvCxnSpPr>
            <p:nvPr/>
          </p:nvCxnSpPr>
          <p:spPr>
            <a:xfrm>
              <a:off x="3022935" y="2377813"/>
              <a:ext cx="913472" cy="158744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A93D048D-FBE7-DC0A-6623-F4D24E115E67}"/>
                </a:ext>
              </a:extLst>
            </p:cNvPr>
            <p:cNvCxnSpPr>
              <a:cxnSpLocks/>
              <a:endCxn id="64" idx="3"/>
            </p:cNvCxnSpPr>
            <p:nvPr/>
          </p:nvCxnSpPr>
          <p:spPr>
            <a:xfrm flipV="1">
              <a:off x="2996685" y="2513856"/>
              <a:ext cx="957242" cy="158744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74E7CA6C-8899-202C-56DB-5DCE76450EE8}"/>
                </a:ext>
              </a:extLst>
            </p:cNvPr>
            <p:cNvGrpSpPr/>
            <p:nvPr/>
          </p:nvGrpSpPr>
          <p:grpSpPr>
            <a:xfrm>
              <a:off x="4285105" y="3979190"/>
              <a:ext cx="247473" cy="244213"/>
              <a:chOff x="4285105" y="3979190"/>
              <a:chExt cx="247473" cy="244213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57275098-F1B8-76DB-8B96-1BE5D470C908}"/>
                  </a:ext>
                </a:extLst>
              </p:cNvPr>
              <p:cNvSpPr/>
              <p:nvPr/>
            </p:nvSpPr>
            <p:spPr>
              <a:xfrm>
                <a:off x="4288365" y="3979190"/>
                <a:ext cx="244213" cy="24421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F323B8EE-0CC3-CA8E-5FFE-3FAAF9D0228F}"/>
                  </a:ext>
                </a:extLst>
              </p:cNvPr>
              <p:cNvSpPr/>
              <p:nvPr/>
            </p:nvSpPr>
            <p:spPr>
              <a:xfrm>
                <a:off x="4285105" y="4041969"/>
                <a:ext cx="244319" cy="117594"/>
              </a:xfrm>
              <a:custGeom>
                <a:avLst/>
                <a:gdLst>
                  <a:gd name="connsiteX0" fmla="*/ 0 w 788276"/>
                  <a:gd name="connsiteY0" fmla="*/ 323892 h 351198"/>
                  <a:gd name="connsiteX1" fmla="*/ 331076 w 788276"/>
                  <a:gd name="connsiteY1" fmla="*/ 323892 h 351198"/>
                  <a:gd name="connsiteX2" fmla="*/ 472966 w 788276"/>
                  <a:gd name="connsiteY2" fmla="*/ 40113 h 351198"/>
                  <a:gd name="connsiteX3" fmla="*/ 788276 w 788276"/>
                  <a:gd name="connsiteY3" fmla="*/ 8582 h 351198"/>
                  <a:gd name="connsiteX0" fmla="*/ 0 w 800802"/>
                  <a:gd name="connsiteY0" fmla="*/ 361470 h 374167"/>
                  <a:gd name="connsiteX1" fmla="*/ 343602 w 800802"/>
                  <a:gd name="connsiteY1" fmla="*/ 323892 h 374167"/>
                  <a:gd name="connsiteX2" fmla="*/ 485492 w 800802"/>
                  <a:gd name="connsiteY2" fmla="*/ 40113 h 374167"/>
                  <a:gd name="connsiteX3" fmla="*/ 800802 w 800802"/>
                  <a:gd name="connsiteY3" fmla="*/ 8582 h 374167"/>
                  <a:gd name="connsiteX0" fmla="*/ 0 w 783869"/>
                  <a:gd name="connsiteY0" fmla="*/ 353003 h 367990"/>
                  <a:gd name="connsiteX1" fmla="*/ 326669 w 783869"/>
                  <a:gd name="connsiteY1" fmla="*/ 323892 h 367990"/>
                  <a:gd name="connsiteX2" fmla="*/ 468559 w 783869"/>
                  <a:gd name="connsiteY2" fmla="*/ 40113 h 367990"/>
                  <a:gd name="connsiteX3" fmla="*/ 783869 w 783869"/>
                  <a:gd name="connsiteY3" fmla="*/ 8582 h 367990"/>
                  <a:gd name="connsiteX0" fmla="*/ 0 w 783869"/>
                  <a:gd name="connsiteY0" fmla="*/ 353003 h 353003"/>
                  <a:gd name="connsiteX1" fmla="*/ 326669 w 783869"/>
                  <a:gd name="connsiteY1" fmla="*/ 323892 h 353003"/>
                  <a:gd name="connsiteX2" fmla="*/ 468559 w 783869"/>
                  <a:gd name="connsiteY2" fmla="*/ 40113 h 353003"/>
                  <a:gd name="connsiteX3" fmla="*/ 783869 w 783869"/>
                  <a:gd name="connsiteY3" fmla="*/ 8582 h 353003"/>
                  <a:gd name="connsiteX0" fmla="*/ 0 w 783869"/>
                  <a:gd name="connsiteY0" fmla="*/ 353003 h 357381"/>
                  <a:gd name="connsiteX1" fmla="*/ 326669 w 783869"/>
                  <a:gd name="connsiteY1" fmla="*/ 323892 h 357381"/>
                  <a:gd name="connsiteX2" fmla="*/ 468559 w 783869"/>
                  <a:gd name="connsiteY2" fmla="*/ 40113 h 357381"/>
                  <a:gd name="connsiteX3" fmla="*/ 783869 w 783869"/>
                  <a:gd name="connsiteY3" fmla="*/ 8582 h 357381"/>
                  <a:gd name="connsiteX0" fmla="*/ 0 w 783869"/>
                  <a:gd name="connsiteY0" fmla="*/ 353003 h 353003"/>
                  <a:gd name="connsiteX1" fmla="*/ 335135 w 783869"/>
                  <a:gd name="connsiteY1" fmla="*/ 298492 h 353003"/>
                  <a:gd name="connsiteX2" fmla="*/ 468559 w 783869"/>
                  <a:gd name="connsiteY2" fmla="*/ 40113 h 353003"/>
                  <a:gd name="connsiteX3" fmla="*/ 783869 w 783869"/>
                  <a:gd name="connsiteY3" fmla="*/ 8582 h 353003"/>
                  <a:gd name="connsiteX0" fmla="*/ 0 w 783869"/>
                  <a:gd name="connsiteY0" fmla="*/ 346886 h 346886"/>
                  <a:gd name="connsiteX1" fmla="*/ 335135 w 783869"/>
                  <a:gd name="connsiteY1" fmla="*/ 292375 h 346886"/>
                  <a:gd name="connsiteX2" fmla="*/ 451626 w 783869"/>
                  <a:gd name="connsiteY2" fmla="*/ 67863 h 346886"/>
                  <a:gd name="connsiteX3" fmla="*/ 783869 w 783869"/>
                  <a:gd name="connsiteY3" fmla="*/ 2465 h 346886"/>
                  <a:gd name="connsiteX0" fmla="*/ 0 w 783869"/>
                  <a:gd name="connsiteY0" fmla="*/ 346886 h 346886"/>
                  <a:gd name="connsiteX1" fmla="*/ 335135 w 783869"/>
                  <a:gd name="connsiteY1" fmla="*/ 292375 h 346886"/>
                  <a:gd name="connsiteX2" fmla="*/ 451626 w 783869"/>
                  <a:gd name="connsiteY2" fmla="*/ 67863 h 346886"/>
                  <a:gd name="connsiteX3" fmla="*/ 783869 w 783869"/>
                  <a:gd name="connsiteY3" fmla="*/ 2465 h 346886"/>
                  <a:gd name="connsiteX0" fmla="*/ 0 w 745368"/>
                  <a:gd name="connsiteY0" fmla="*/ 342432 h 342432"/>
                  <a:gd name="connsiteX1" fmla="*/ 335135 w 745368"/>
                  <a:gd name="connsiteY1" fmla="*/ 287921 h 342432"/>
                  <a:gd name="connsiteX2" fmla="*/ 451626 w 745368"/>
                  <a:gd name="connsiteY2" fmla="*/ 63409 h 342432"/>
                  <a:gd name="connsiteX3" fmla="*/ 745368 w 745368"/>
                  <a:gd name="connsiteY3" fmla="*/ 2824 h 342432"/>
                  <a:gd name="connsiteX0" fmla="*/ 0 w 745368"/>
                  <a:gd name="connsiteY0" fmla="*/ 339666 h 339666"/>
                  <a:gd name="connsiteX1" fmla="*/ 335135 w 745368"/>
                  <a:gd name="connsiteY1" fmla="*/ 285155 h 339666"/>
                  <a:gd name="connsiteX2" fmla="*/ 451626 w 745368"/>
                  <a:gd name="connsiteY2" fmla="*/ 60643 h 339666"/>
                  <a:gd name="connsiteX3" fmla="*/ 745368 w 745368"/>
                  <a:gd name="connsiteY3" fmla="*/ 58 h 339666"/>
                  <a:gd name="connsiteX0" fmla="*/ 0 w 716492"/>
                  <a:gd name="connsiteY0" fmla="*/ 344479 h 344479"/>
                  <a:gd name="connsiteX1" fmla="*/ 306259 w 716492"/>
                  <a:gd name="connsiteY1" fmla="*/ 285155 h 344479"/>
                  <a:gd name="connsiteX2" fmla="*/ 422750 w 716492"/>
                  <a:gd name="connsiteY2" fmla="*/ 60643 h 344479"/>
                  <a:gd name="connsiteX3" fmla="*/ 716492 w 716492"/>
                  <a:gd name="connsiteY3" fmla="*/ 58 h 344479"/>
                  <a:gd name="connsiteX0" fmla="*/ 0 w 716492"/>
                  <a:gd name="connsiteY0" fmla="*/ 344479 h 344858"/>
                  <a:gd name="connsiteX1" fmla="*/ 306259 w 716492"/>
                  <a:gd name="connsiteY1" fmla="*/ 285155 h 344858"/>
                  <a:gd name="connsiteX2" fmla="*/ 422750 w 716492"/>
                  <a:gd name="connsiteY2" fmla="*/ 60643 h 344858"/>
                  <a:gd name="connsiteX3" fmla="*/ 716492 w 716492"/>
                  <a:gd name="connsiteY3" fmla="*/ 58 h 344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6492" h="344858">
                    <a:moveTo>
                      <a:pt x="0" y="344479"/>
                    </a:moveTo>
                    <a:cubicBezTo>
                      <a:pt x="144393" y="347540"/>
                      <a:pt x="235801" y="332461"/>
                      <a:pt x="306259" y="285155"/>
                    </a:cubicBezTo>
                    <a:cubicBezTo>
                      <a:pt x="376717" y="237849"/>
                      <a:pt x="346550" y="113195"/>
                      <a:pt x="422750" y="60643"/>
                    </a:cubicBezTo>
                    <a:cubicBezTo>
                      <a:pt x="498950" y="8091"/>
                      <a:pt x="558436" y="-828"/>
                      <a:pt x="716492" y="58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782C0E5-D025-B1DA-8810-2B5C22CC930D}"/>
                </a:ext>
              </a:extLst>
            </p:cNvPr>
            <p:cNvGrpSpPr/>
            <p:nvPr/>
          </p:nvGrpSpPr>
          <p:grpSpPr>
            <a:xfrm>
              <a:off x="4300348" y="2241952"/>
              <a:ext cx="247473" cy="244213"/>
              <a:chOff x="4285105" y="3979190"/>
              <a:chExt cx="247473" cy="244213"/>
            </a:xfrm>
          </p:grpSpPr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6FF254FF-5733-3C85-9261-0FC248F10626}"/>
                  </a:ext>
                </a:extLst>
              </p:cNvPr>
              <p:cNvSpPr/>
              <p:nvPr/>
            </p:nvSpPr>
            <p:spPr>
              <a:xfrm>
                <a:off x="4288365" y="3979190"/>
                <a:ext cx="244213" cy="24421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A8583CF9-B588-2DE5-C35D-0AEBB5289E95}"/>
                  </a:ext>
                </a:extLst>
              </p:cNvPr>
              <p:cNvSpPr/>
              <p:nvPr/>
            </p:nvSpPr>
            <p:spPr>
              <a:xfrm>
                <a:off x="4285105" y="4041969"/>
                <a:ext cx="244319" cy="117594"/>
              </a:xfrm>
              <a:custGeom>
                <a:avLst/>
                <a:gdLst>
                  <a:gd name="connsiteX0" fmla="*/ 0 w 788276"/>
                  <a:gd name="connsiteY0" fmla="*/ 323892 h 351198"/>
                  <a:gd name="connsiteX1" fmla="*/ 331076 w 788276"/>
                  <a:gd name="connsiteY1" fmla="*/ 323892 h 351198"/>
                  <a:gd name="connsiteX2" fmla="*/ 472966 w 788276"/>
                  <a:gd name="connsiteY2" fmla="*/ 40113 h 351198"/>
                  <a:gd name="connsiteX3" fmla="*/ 788276 w 788276"/>
                  <a:gd name="connsiteY3" fmla="*/ 8582 h 351198"/>
                  <a:gd name="connsiteX0" fmla="*/ 0 w 800802"/>
                  <a:gd name="connsiteY0" fmla="*/ 361470 h 374167"/>
                  <a:gd name="connsiteX1" fmla="*/ 343602 w 800802"/>
                  <a:gd name="connsiteY1" fmla="*/ 323892 h 374167"/>
                  <a:gd name="connsiteX2" fmla="*/ 485492 w 800802"/>
                  <a:gd name="connsiteY2" fmla="*/ 40113 h 374167"/>
                  <a:gd name="connsiteX3" fmla="*/ 800802 w 800802"/>
                  <a:gd name="connsiteY3" fmla="*/ 8582 h 374167"/>
                  <a:gd name="connsiteX0" fmla="*/ 0 w 783869"/>
                  <a:gd name="connsiteY0" fmla="*/ 353003 h 367990"/>
                  <a:gd name="connsiteX1" fmla="*/ 326669 w 783869"/>
                  <a:gd name="connsiteY1" fmla="*/ 323892 h 367990"/>
                  <a:gd name="connsiteX2" fmla="*/ 468559 w 783869"/>
                  <a:gd name="connsiteY2" fmla="*/ 40113 h 367990"/>
                  <a:gd name="connsiteX3" fmla="*/ 783869 w 783869"/>
                  <a:gd name="connsiteY3" fmla="*/ 8582 h 367990"/>
                  <a:gd name="connsiteX0" fmla="*/ 0 w 783869"/>
                  <a:gd name="connsiteY0" fmla="*/ 353003 h 353003"/>
                  <a:gd name="connsiteX1" fmla="*/ 326669 w 783869"/>
                  <a:gd name="connsiteY1" fmla="*/ 323892 h 353003"/>
                  <a:gd name="connsiteX2" fmla="*/ 468559 w 783869"/>
                  <a:gd name="connsiteY2" fmla="*/ 40113 h 353003"/>
                  <a:gd name="connsiteX3" fmla="*/ 783869 w 783869"/>
                  <a:gd name="connsiteY3" fmla="*/ 8582 h 353003"/>
                  <a:gd name="connsiteX0" fmla="*/ 0 w 783869"/>
                  <a:gd name="connsiteY0" fmla="*/ 353003 h 357381"/>
                  <a:gd name="connsiteX1" fmla="*/ 326669 w 783869"/>
                  <a:gd name="connsiteY1" fmla="*/ 323892 h 357381"/>
                  <a:gd name="connsiteX2" fmla="*/ 468559 w 783869"/>
                  <a:gd name="connsiteY2" fmla="*/ 40113 h 357381"/>
                  <a:gd name="connsiteX3" fmla="*/ 783869 w 783869"/>
                  <a:gd name="connsiteY3" fmla="*/ 8582 h 357381"/>
                  <a:gd name="connsiteX0" fmla="*/ 0 w 783869"/>
                  <a:gd name="connsiteY0" fmla="*/ 353003 h 353003"/>
                  <a:gd name="connsiteX1" fmla="*/ 335135 w 783869"/>
                  <a:gd name="connsiteY1" fmla="*/ 298492 h 353003"/>
                  <a:gd name="connsiteX2" fmla="*/ 468559 w 783869"/>
                  <a:gd name="connsiteY2" fmla="*/ 40113 h 353003"/>
                  <a:gd name="connsiteX3" fmla="*/ 783869 w 783869"/>
                  <a:gd name="connsiteY3" fmla="*/ 8582 h 353003"/>
                  <a:gd name="connsiteX0" fmla="*/ 0 w 783869"/>
                  <a:gd name="connsiteY0" fmla="*/ 346886 h 346886"/>
                  <a:gd name="connsiteX1" fmla="*/ 335135 w 783869"/>
                  <a:gd name="connsiteY1" fmla="*/ 292375 h 346886"/>
                  <a:gd name="connsiteX2" fmla="*/ 451626 w 783869"/>
                  <a:gd name="connsiteY2" fmla="*/ 67863 h 346886"/>
                  <a:gd name="connsiteX3" fmla="*/ 783869 w 783869"/>
                  <a:gd name="connsiteY3" fmla="*/ 2465 h 346886"/>
                  <a:gd name="connsiteX0" fmla="*/ 0 w 783869"/>
                  <a:gd name="connsiteY0" fmla="*/ 346886 h 346886"/>
                  <a:gd name="connsiteX1" fmla="*/ 335135 w 783869"/>
                  <a:gd name="connsiteY1" fmla="*/ 292375 h 346886"/>
                  <a:gd name="connsiteX2" fmla="*/ 451626 w 783869"/>
                  <a:gd name="connsiteY2" fmla="*/ 67863 h 346886"/>
                  <a:gd name="connsiteX3" fmla="*/ 783869 w 783869"/>
                  <a:gd name="connsiteY3" fmla="*/ 2465 h 346886"/>
                  <a:gd name="connsiteX0" fmla="*/ 0 w 745368"/>
                  <a:gd name="connsiteY0" fmla="*/ 342432 h 342432"/>
                  <a:gd name="connsiteX1" fmla="*/ 335135 w 745368"/>
                  <a:gd name="connsiteY1" fmla="*/ 287921 h 342432"/>
                  <a:gd name="connsiteX2" fmla="*/ 451626 w 745368"/>
                  <a:gd name="connsiteY2" fmla="*/ 63409 h 342432"/>
                  <a:gd name="connsiteX3" fmla="*/ 745368 w 745368"/>
                  <a:gd name="connsiteY3" fmla="*/ 2824 h 342432"/>
                  <a:gd name="connsiteX0" fmla="*/ 0 w 745368"/>
                  <a:gd name="connsiteY0" fmla="*/ 339666 h 339666"/>
                  <a:gd name="connsiteX1" fmla="*/ 335135 w 745368"/>
                  <a:gd name="connsiteY1" fmla="*/ 285155 h 339666"/>
                  <a:gd name="connsiteX2" fmla="*/ 451626 w 745368"/>
                  <a:gd name="connsiteY2" fmla="*/ 60643 h 339666"/>
                  <a:gd name="connsiteX3" fmla="*/ 745368 w 745368"/>
                  <a:gd name="connsiteY3" fmla="*/ 58 h 339666"/>
                  <a:gd name="connsiteX0" fmla="*/ 0 w 716492"/>
                  <a:gd name="connsiteY0" fmla="*/ 344479 h 344479"/>
                  <a:gd name="connsiteX1" fmla="*/ 306259 w 716492"/>
                  <a:gd name="connsiteY1" fmla="*/ 285155 h 344479"/>
                  <a:gd name="connsiteX2" fmla="*/ 422750 w 716492"/>
                  <a:gd name="connsiteY2" fmla="*/ 60643 h 344479"/>
                  <a:gd name="connsiteX3" fmla="*/ 716492 w 716492"/>
                  <a:gd name="connsiteY3" fmla="*/ 58 h 344479"/>
                  <a:gd name="connsiteX0" fmla="*/ 0 w 716492"/>
                  <a:gd name="connsiteY0" fmla="*/ 344479 h 344858"/>
                  <a:gd name="connsiteX1" fmla="*/ 306259 w 716492"/>
                  <a:gd name="connsiteY1" fmla="*/ 285155 h 344858"/>
                  <a:gd name="connsiteX2" fmla="*/ 422750 w 716492"/>
                  <a:gd name="connsiteY2" fmla="*/ 60643 h 344858"/>
                  <a:gd name="connsiteX3" fmla="*/ 716492 w 716492"/>
                  <a:gd name="connsiteY3" fmla="*/ 58 h 344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6492" h="344858">
                    <a:moveTo>
                      <a:pt x="0" y="344479"/>
                    </a:moveTo>
                    <a:cubicBezTo>
                      <a:pt x="144393" y="347540"/>
                      <a:pt x="235801" y="332461"/>
                      <a:pt x="306259" y="285155"/>
                    </a:cubicBezTo>
                    <a:cubicBezTo>
                      <a:pt x="376717" y="237849"/>
                      <a:pt x="346550" y="113195"/>
                      <a:pt x="422750" y="60643"/>
                    </a:cubicBezTo>
                    <a:cubicBezTo>
                      <a:pt x="498950" y="8091"/>
                      <a:pt x="558436" y="-828"/>
                      <a:pt x="716492" y="58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6" name="Freeform 95">
            <a:extLst>
              <a:ext uri="{FF2B5EF4-FFF2-40B4-BE49-F238E27FC236}">
                <a16:creationId xmlns:a16="http://schemas.microsoft.com/office/drawing/2014/main" id="{0156EACC-E89A-AE85-7FB9-90D7CCB6B101}"/>
              </a:ext>
            </a:extLst>
          </p:cNvPr>
          <p:cNvSpPr/>
          <p:nvPr/>
        </p:nvSpPr>
        <p:spPr>
          <a:xfrm>
            <a:off x="674756" y="2029950"/>
            <a:ext cx="11084902" cy="1972447"/>
          </a:xfrm>
          <a:custGeom>
            <a:avLst/>
            <a:gdLst>
              <a:gd name="connsiteX0" fmla="*/ 0 w 7635240"/>
              <a:gd name="connsiteY0" fmla="*/ 354853 h 1878920"/>
              <a:gd name="connsiteX1" fmla="*/ 3566160 w 7635240"/>
              <a:gd name="connsiteY1" fmla="*/ 80533 h 1878920"/>
              <a:gd name="connsiteX2" fmla="*/ 5440680 w 7635240"/>
              <a:gd name="connsiteY2" fmla="*/ 1619773 h 1878920"/>
              <a:gd name="connsiteX3" fmla="*/ 7635240 w 7635240"/>
              <a:gd name="connsiteY3" fmla="*/ 1863613 h 1878920"/>
              <a:gd name="connsiteX0" fmla="*/ 0 w 7635240"/>
              <a:gd name="connsiteY0" fmla="*/ 113177 h 1637244"/>
              <a:gd name="connsiteX1" fmla="*/ 2809645 w 7635240"/>
              <a:gd name="connsiteY1" fmla="*/ 273183 h 1637244"/>
              <a:gd name="connsiteX2" fmla="*/ 5440680 w 7635240"/>
              <a:gd name="connsiteY2" fmla="*/ 1378097 h 1637244"/>
              <a:gd name="connsiteX3" fmla="*/ 7635240 w 7635240"/>
              <a:gd name="connsiteY3" fmla="*/ 1621937 h 1637244"/>
              <a:gd name="connsiteX0" fmla="*/ 0 w 7635240"/>
              <a:gd name="connsiteY0" fmla="*/ 151928 h 1675995"/>
              <a:gd name="connsiteX1" fmla="*/ 2412475 w 7635240"/>
              <a:gd name="connsiteY1" fmla="*/ 193481 h 1675995"/>
              <a:gd name="connsiteX2" fmla="*/ 5440680 w 7635240"/>
              <a:gd name="connsiteY2" fmla="*/ 1416848 h 1675995"/>
              <a:gd name="connsiteX3" fmla="*/ 7635240 w 7635240"/>
              <a:gd name="connsiteY3" fmla="*/ 1660688 h 1675995"/>
              <a:gd name="connsiteX0" fmla="*/ 0 w 7635240"/>
              <a:gd name="connsiteY0" fmla="*/ 121573 h 1645640"/>
              <a:gd name="connsiteX1" fmla="*/ 2412474 w 7635240"/>
              <a:gd name="connsiteY1" fmla="*/ 250869 h 1645640"/>
              <a:gd name="connsiteX2" fmla="*/ 5440680 w 7635240"/>
              <a:gd name="connsiteY2" fmla="*/ 1386493 h 1645640"/>
              <a:gd name="connsiteX3" fmla="*/ 7635240 w 7635240"/>
              <a:gd name="connsiteY3" fmla="*/ 1630333 h 1645640"/>
              <a:gd name="connsiteX0" fmla="*/ 0 w 7635240"/>
              <a:gd name="connsiteY0" fmla="*/ 151925 h 1675992"/>
              <a:gd name="connsiteX1" fmla="*/ 2412474 w 7635240"/>
              <a:gd name="connsiteY1" fmla="*/ 281221 h 1675992"/>
              <a:gd name="connsiteX2" fmla="*/ 5440680 w 7635240"/>
              <a:gd name="connsiteY2" fmla="*/ 1416845 h 1675992"/>
              <a:gd name="connsiteX3" fmla="*/ 7635240 w 7635240"/>
              <a:gd name="connsiteY3" fmla="*/ 1660685 h 1675992"/>
              <a:gd name="connsiteX0" fmla="*/ 0 w 7635240"/>
              <a:gd name="connsiteY0" fmla="*/ 121572 h 1645639"/>
              <a:gd name="connsiteX1" fmla="*/ 2412474 w 7635240"/>
              <a:gd name="connsiteY1" fmla="*/ 250868 h 1645639"/>
              <a:gd name="connsiteX2" fmla="*/ 4585440 w 7635240"/>
              <a:gd name="connsiteY2" fmla="*/ 1386492 h 1645639"/>
              <a:gd name="connsiteX3" fmla="*/ 7635240 w 7635240"/>
              <a:gd name="connsiteY3" fmla="*/ 1630332 h 1645639"/>
              <a:gd name="connsiteX0" fmla="*/ 0 w 7635240"/>
              <a:gd name="connsiteY0" fmla="*/ 122586 h 1652461"/>
              <a:gd name="connsiteX1" fmla="*/ 2412474 w 7635240"/>
              <a:gd name="connsiteY1" fmla="*/ 251882 h 1652461"/>
              <a:gd name="connsiteX2" fmla="*/ 4205334 w 7635240"/>
              <a:gd name="connsiteY2" fmla="*/ 1412259 h 1652461"/>
              <a:gd name="connsiteX3" fmla="*/ 7635240 w 7635240"/>
              <a:gd name="connsiteY3" fmla="*/ 1631346 h 1652461"/>
              <a:gd name="connsiteX0" fmla="*/ 0 w 7635240"/>
              <a:gd name="connsiteY0" fmla="*/ 147856 h 1677729"/>
              <a:gd name="connsiteX1" fmla="*/ 2127395 w 7635240"/>
              <a:gd name="connsiteY1" fmla="*/ 202893 h 1677729"/>
              <a:gd name="connsiteX2" fmla="*/ 4205334 w 7635240"/>
              <a:gd name="connsiteY2" fmla="*/ 1437529 h 1677729"/>
              <a:gd name="connsiteX3" fmla="*/ 7635240 w 7635240"/>
              <a:gd name="connsiteY3" fmla="*/ 1656616 h 1677729"/>
              <a:gd name="connsiteX0" fmla="*/ 0 w 7635240"/>
              <a:gd name="connsiteY0" fmla="*/ 194301 h 1724176"/>
              <a:gd name="connsiteX1" fmla="*/ 1905666 w 7635240"/>
              <a:gd name="connsiteY1" fmla="*/ 150325 h 1724176"/>
              <a:gd name="connsiteX2" fmla="*/ 4205334 w 7635240"/>
              <a:gd name="connsiteY2" fmla="*/ 1483974 h 1724176"/>
              <a:gd name="connsiteX3" fmla="*/ 7635240 w 7635240"/>
              <a:gd name="connsiteY3" fmla="*/ 1703061 h 1724176"/>
              <a:gd name="connsiteX0" fmla="*/ 0 w 7635240"/>
              <a:gd name="connsiteY0" fmla="*/ 223445 h 1753318"/>
              <a:gd name="connsiteX1" fmla="*/ 1842315 w 7635240"/>
              <a:gd name="connsiteY1" fmla="*/ 129963 h 1753318"/>
              <a:gd name="connsiteX2" fmla="*/ 4205334 w 7635240"/>
              <a:gd name="connsiteY2" fmla="*/ 1513118 h 1753318"/>
              <a:gd name="connsiteX3" fmla="*/ 7635240 w 7635240"/>
              <a:gd name="connsiteY3" fmla="*/ 1732205 h 1753318"/>
              <a:gd name="connsiteX0" fmla="*/ 0 w 7635240"/>
              <a:gd name="connsiteY0" fmla="*/ 223445 h 1753319"/>
              <a:gd name="connsiteX1" fmla="*/ 1842315 w 7635240"/>
              <a:gd name="connsiteY1" fmla="*/ 129963 h 1753319"/>
              <a:gd name="connsiteX2" fmla="*/ 4205334 w 7635240"/>
              <a:gd name="connsiteY2" fmla="*/ 1513118 h 1753319"/>
              <a:gd name="connsiteX3" fmla="*/ 7635240 w 7635240"/>
              <a:gd name="connsiteY3" fmla="*/ 1732205 h 1753319"/>
              <a:gd name="connsiteX0" fmla="*/ 0 w 7635240"/>
              <a:gd name="connsiteY0" fmla="*/ 223445 h 1753319"/>
              <a:gd name="connsiteX1" fmla="*/ 1842315 w 7635240"/>
              <a:gd name="connsiteY1" fmla="*/ 129963 h 1753319"/>
              <a:gd name="connsiteX2" fmla="*/ 4205334 w 7635240"/>
              <a:gd name="connsiteY2" fmla="*/ 1513118 h 1753319"/>
              <a:gd name="connsiteX3" fmla="*/ 7635240 w 7635240"/>
              <a:gd name="connsiteY3" fmla="*/ 1732205 h 1753319"/>
              <a:gd name="connsiteX0" fmla="*/ 0 w 8559822"/>
              <a:gd name="connsiteY0" fmla="*/ 95130 h 2022388"/>
              <a:gd name="connsiteX1" fmla="*/ 2766897 w 8559822"/>
              <a:gd name="connsiteY1" fmla="*/ 399032 h 2022388"/>
              <a:gd name="connsiteX2" fmla="*/ 5129916 w 8559822"/>
              <a:gd name="connsiteY2" fmla="*/ 1782187 h 2022388"/>
              <a:gd name="connsiteX3" fmla="*/ 8559822 w 8559822"/>
              <a:gd name="connsiteY3" fmla="*/ 2001274 h 2022388"/>
              <a:gd name="connsiteX0" fmla="*/ 0 w 8559822"/>
              <a:gd name="connsiteY0" fmla="*/ 48672 h 1975930"/>
              <a:gd name="connsiteX1" fmla="*/ 2766897 w 8559822"/>
              <a:gd name="connsiteY1" fmla="*/ 352574 h 1975930"/>
              <a:gd name="connsiteX2" fmla="*/ 5129916 w 8559822"/>
              <a:gd name="connsiteY2" fmla="*/ 1735729 h 1975930"/>
              <a:gd name="connsiteX3" fmla="*/ 8559822 w 8559822"/>
              <a:gd name="connsiteY3" fmla="*/ 1954816 h 1975930"/>
              <a:gd name="connsiteX0" fmla="*/ 0 w 8559822"/>
              <a:gd name="connsiteY0" fmla="*/ 30368 h 1957626"/>
              <a:gd name="connsiteX1" fmla="*/ 2905584 w 8559822"/>
              <a:gd name="connsiteY1" fmla="*/ 514900 h 1957626"/>
              <a:gd name="connsiteX2" fmla="*/ 5129916 w 8559822"/>
              <a:gd name="connsiteY2" fmla="*/ 1717425 h 1957626"/>
              <a:gd name="connsiteX3" fmla="*/ 8559822 w 8559822"/>
              <a:gd name="connsiteY3" fmla="*/ 1936512 h 1957626"/>
              <a:gd name="connsiteX0" fmla="*/ 0 w 8559822"/>
              <a:gd name="connsiteY0" fmla="*/ 35449 h 1962707"/>
              <a:gd name="connsiteX1" fmla="*/ 2905584 w 8559822"/>
              <a:gd name="connsiteY1" fmla="*/ 519981 h 1962707"/>
              <a:gd name="connsiteX2" fmla="*/ 5129916 w 8559822"/>
              <a:gd name="connsiteY2" fmla="*/ 1722506 h 1962707"/>
              <a:gd name="connsiteX3" fmla="*/ 8559822 w 8559822"/>
              <a:gd name="connsiteY3" fmla="*/ 1941593 h 1962707"/>
              <a:gd name="connsiteX0" fmla="*/ 0 w 8386296"/>
              <a:gd name="connsiteY0" fmla="*/ 3405124 h 3405124"/>
              <a:gd name="connsiteX1" fmla="*/ 2732058 w 8386296"/>
              <a:gd name="connsiteY1" fmla="*/ 62938 h 3405124"/>
              <a:gd name="connsiteX2" fmla="*/ 4956390 w 8386296"/>
              <a:gd name="connsiteY2" fmla="*/ 1265463 h 3405124"/>
              <a:gd name="connsiteX3" fmla="*/ 8386296 w 8386296"/>
              <a:gd name="connsiteY3" fmla="*/ 1484550 h 3405124"/>
              <a:gd name="connsiteX0" fmla="*/ 0 w 16839530"/>
              <a:gd name="connsiteY0" fmla="*/ 3405124 h 3405124"/>
              <a:gd name="connsiteX1" fmla="*/ 2732058 w 16839530"/>
              <a:gd name="connsiteY1" fmla="*/ 62938 h 3405124"/>
              <a:gd name="connsiteX2" fmla="*/ 4956390 w 16839530"/>
              <a:gd name="connsiteY2" fmla="*/ 1265463 h 3405124"/>
              <a:gd name="connsiteX3" fmla="*/ 16839530 w 16839530"/>
              <a:gd name="connsiteY3" fmla="*/ 1079802 h 3405124"/>
              <a:gd name="connsiteX0" fmla="*/ 0 w 16839530"/>
              <a:gd name="connsiteY0" fmla="*/ 3385660 h 3385660"/>
              <a:gd name="connsiteX1" fmla="*/ 2732058 w 16839530"/>
              <a:gd name="connsiteY1" fmla="*/ 43474 h 3385660"/>
              <a:gd name="connsiteX2" fmla="*/ 11699146 w 16839530"/>
              <a:gd name="connsiteY2" fmla="*/ 1503567 h 3385660"/>
              <a:gd name="connsiteX3" fmla="*/ 16839530 w 16839530"/>
              <a:gd name="connsiteY3" fmla="*/ 1060338 h 3385660"/>
              <a:gd name="connsiteX0" fmla="*/ 0 w 16839530"/>
              <a:gd name="connsiteY0" fmla="*/ 3371461 h 3371461"/>
              <a:gd name="connsiteX1" fmla="*/ 2732058 w 16839530"/>
              <a:gd name="connsiteY1" fmla="*/ 29275 h 3371461"/>
              <a:gd name="connsiteX2" fmla="*/ 11699146 w 16839530"/>
              <a:gd name="connsiteY2" fmla="*/ 1489368 h 3371461"/>
              <a:gd name="connsiteX3" fmla="*/ 16839530 w 16839530"/>
              <a:gd name="connsiteY3" fmla="*/ 1046139 h 3371461"/>
              <a:gd name="connsiteX0" fmla="*/ 0 w 16839530"/>
              <a:gd name="connsiteY0" fmla="*/ 3371461 h 3371461"/>
              <a:gd name="connsiteX1" fmla="*/ 2732058 w 16839530"/>
              <a:gd name="connsiteY1" fmla="*/ 29275 h 3371461"/>
              <a:gd name="connsiteX2" fmla="*/ 11699146 w 16839530"/>
              <a:gd name="connsiteY2" fmla="*/ 1489368 h 3371461"/>
              <a:gd name="connsiteX3" fmla="*/ 16839530 w 16839530"/>
              <a:gd name="connsiteY3" fmla="*/ 1046139 h 3371461"/>
              <a:gd name="connsiteX0" fmla="*/ 0 w 16839530"/>
              <a:gd name="connsiteY0" fmla="*/ 2325322 h 2570561"/>
              <a:gd name="connsiteX1" fmla="*/ 7590808 w 16839530"/>
              <a:gd name="connsiteY1" fmla="*/ 2478696 h 2570561"/>
              <a:gd name="connsiteX2" fmla="*/ 11699146 w 16839530"/>
              <a:gd name="connsiteY2" fmla="*/ 443229 h 2570561"/>
              <a:gd name="connsiteX3" fmla="*/ 16839530 w 16839530"/>
              <a:gd name="connsiteY3" fmla="*/ 0 h 2570561"/>
              <a:gd name="connsiteX0" fmla="*/ 0 w 16839530"/>
              <a:gd name="connsiteY0" fmla="*/ 2325322 h 2615222"/>
              <a:gd name="connsiteX1" fmla="*/ 7590808 w 16839530"/>
              <a:gd name="connsiteY1" fmla="*/ 2478696 h 2615222"/>
              <a:gd name="connsiteX2" fmla="*/ 11699146 w 16839530"/>
              <a:gd name="connsiteY2" fmla="*/ 443229 h 2615222"/>
              <a:gd name="connsiteX3" fmla="*/ 16839530 w 16839530"/>
              <a:gd name="connsiteY3" fmla="*/ 0 h 2615222"/>
              <a:gd name="connsiteX0" fmla="*/ 0 w 16839530"/>
              <a:gd name="connsiteY0" fmla="*/ 2328776 h 2618676"/>
              <a:gd name="connsiteX1" fmla="*/ 7590808 w 16839530"/>
              <a:gd name="connsiteY1" fmla="*/ 2482150 h 2618676"/>
              <a:gd name="connsiteX2" fmla="*/ 11699146 w 16839530"/>
              <a:gd name="connsiteY2" fmla="*/ 446683 h 2618676"/>
              <a:gd name="connsiteX3" fmla="*/ 16839530 w 16839530"/>
              <a:gd name="connsiteY3" fmla="*/ 3454 h 2618676"/>
              <a:gd name="connsiteX0" fmla="*/ 0 w 16839530"/>
              <a:gd name="connsiteY0" fmla="*/ 2328776 h 2618676"/>
              <a:gd name="connsiteX1" fmla="*/ 7590808 w 16839530"/>
              <a:gd name="connsiteY1" fmla="*/ 2482150 h 2618676"/>
              <a:gd name="connsiteX2" fmla="*/ 11699146 w 16839530"/>
              <a:gd name="connsiteY2" fmla="*/ 446683 h 2618676"/>
              <a:gd name="connsiteX3" fmla="*/ 16839530 w 16839530"/>
              <a:gd name="connsiteY3" fmla="*/ 3454 h 2618676"/>
              <a:gd name="connsiteX0" fmla="*/ 0 w 16839530"/>
              <a:gd name="connsiteY0" fmla="*/ 2328776 h 2618676"/>
              <a:gd name="connsiteX1" fmla="*/ 7590808 w 16839530"/>
              <a:gd name="connsiteY1" fmla="*/ 2482150 h 2618676"/>
              <a:gd name="connsiteX2" fmla="*/ 11699146 w 16839530"/>
              <a:gd name="connsiteY2" fmla="*/ 446683 h 2618676"/>
              <a:gd name="connsiteX3" fmla="*/ 16839530 w 16839530"/>
              <a:gd name="connsiteY3" fmla="*/ 3454 h 2618676"/>
              <a:gd name="connsiteX0" fmla="*/ 0 w 16839530"/>
              <a:gd name="connsiteY0" fmla="*/ 2325322 h 2615222"/>
              <a:gd name="connsiteX1" fmla="*/ 7590808 w 16839530"/>
              <a:gd name="connsiteY1" fmla="*/ 2478696 h 2615222"/>
              <a:gd name="connsiteX2" fmla="*/ 11699146 w 16839530"/>
              <a:gd name="connsiteY2" fmla="*/ 443229 h 2615222"/>
              <a:gd name="connsiteX3" fmla="*/ 16839530 w 16839530"/>
              <a:gd name="connsiteY3" fmla="*/ 0 h 2615222"/>
              <a:gd name="connsiteX0" fmla="*/ 0 w 16839530"/>
              <a:gd name="connsiteY0" fmla="*/ 2325322 h 2331064"/>
              <a:gd name="connsiteX1" fmla="*/ 8384074 w 16839530"/>
              <a:gd name="connsiteY1" fmla="*/ 2110742 h 2331064"/>
              <a:gd name="connsiteX2" fmla="*/ 11699146 w 16839530"/>
              <a:gd name="connsiteY2" fmla="*/ 443229 h 2331064"/>
              <a:gd name="connsiteX3" fmla="*/ 16839530 w 16839530"/>
              <a:gd name="connsiteY3" fmla="*/ 0 h 2331064"/>
              <a:gd name="connsiteX0" fmla="*/ 0 w 16839530"/>
              <a:gd name="connsiteY0" fmla="*/ 2502949 h 2502949"/>
              <a:gd name="connsiteX1" fmla="*/ 8384074 w 16839530"/>
              <a:gd name="connsiteY1" fmla="*/ 2288369 h 2502949"/>
              <a:gd name="connsiteX2" fmla="*/ 11996622 w 16839530"/>
              <a:gd name="connsiteY2" fmla="*/ 142515 h 2502949"/>
              <a:gd name="connsiteX3" fmla="*/ 16839530 w 16839530"/>
              <a:gd name="connsiteY3" fmla="*/ 177627 h 2502949"/>
              <a:gd name="connsiteX0" fmla="*/ 0 w 15476106"/>
              <a:gd name="connsiteY0" fmla="*/ 2539744 h 2539744"/>
              <a:gd name="connsiteX1" fmla="*/ 7020650 w 15476106"/>
              <a:gd name="connsiteY1" fmla="*/ 2288369 h 2539744"/>
              <a:gd name="connsiteX2" fmla="*/ 10633198 w 15476106"/>
              <a:gd name="connsiteY2" fmla="*/ 142515 h 2539744"/>
              <a:gd name="connsiteX3" fmla="*/ 15476106 w 15476106"/>
              <a:gd name="connsiteY3" fmla="*/ 177627 h 2539744"/>
              <a:gd name="connsiteX0" fmla="*/ 0 w 15476106"/>
              <a:gd name="connsiteY0" fmla="*/ 2539744 h 2603769"/>
              <a:gd name="connsiteX1" fmla="*/ 7020650 w 15476106"/>
              <a:gd name="connsiteY1" fmla="*/ 2288369 h 2603769"/>
              <a:gd name="connsiteX2" fmla="*/ 10633198 w 15476106"/>
              <a:gd name="connsiteY2" fmla="*/ 142515 h 2603769"/>
              <a:gd name="connsiteX3" fmla="*/ 15476106 w 15476106"/>
              <a:gd name="connsiteY3" fmla="*/ 177627 h 2603769"/>
              <a:gd name="connsiteX0" fmla="*/ 0 w 15476106"/>
              <a:gd name="connsiteY0" fmla="*/ 2539744 h 2542549"/>
              <a:gd name="connsiteX1" fmla="*/ 7020650 w 15476106"/>
              <a:gd name="connsiteY1" fmla="*/ 283991 h 2542549"/>
              <a:gd name="connsiteX2" fmla="*/ 10633198 w 15476106"/>
              <a:gd name="connsiteY2" fmla="*/ 142515 h 2542549"/>
              <a:gd name="connsiteX3" fmla="*/ 15476106 w 15476106"/>
              <a:gd name="connsiteY3" fmla="*/ 177627 h 2542549"/>
              <a:gd name="connsiteX0" fmla="*/ 0 w 15476106"/>
              <a:gd name="connsiteY0" fmla="*/ 3046304 h 3055995"/>
              <a:gd name="connsiteX1" fmla="*/ 7020650 w 15476106"/>
              <a:gd name="connsiteY1" fmla="*/ 790551 h 3055995"/>
              <a:gd name="connsiteX2" fmla="*/ 10633198 w 15476106"/>
              <a:gd name="connsiteY2" fmla="*/ 649075 h 3055995"/>
              <a:gd name="connsiteX3" fmla="*/ 15476106 w 15476106"/>
              <a:gd name="connsiteY3" fmla="*/ 684187 h 3055995"/>
              <a:gd name="connsiteX0" fmla="*/ 0 w 15476106"/>
              <a:gd name="connsiteY0" fmla="*/ 3307631 h 3313904"/>
              <a:gd name="connsiteX1" fmla="*/ 6165411 w 15476106"/>
              <a:gd name="connsiteY1" fmla="*/ 717815 h 3313904"/>
              <a:gd name="connsiteX2" fmla="*/ 10633198 w 15476106"/>
              <a:gd name="connsiteY2" fmla="*/ 910402 h 3313904"/>
              <a:gd name="connsiteX3" fmla="*/ 15476106 w 15476106"/>
              <a:gd name="connsiteY3" fmla="*/ 945514 h 3313904"/>
              <a:gd name="connsiteX0" fmla="*/ 0 w 15476106"/>
              <a:gd name="connsiteY0" fmla="*/ 3542080 h 3555523"/>
              <a:gd name="connsiteX1" fmla="*/ 6165411 w 15476106"/>
              <a:gd name="connsiteY1" fmla="*/ 952264 h 3555523"/>
              <a:gd name="connsiteX2" fmla="*/ 10633198 w 15476106"/>
              <a:gd name="connsiteY2" fmla="*/ 1144851 h 3555523"/>
              <a:gd name="connsiteX3" fmla="*/ 15476106 w 15476106"/>
              <a:gd name="connsiteY3" fmla="*/ 1179963 h 3555523"/>
              <a:gd name="connsiteX0" fmla="*/ 0 w 15476106"/>
              <a:gd name="connsiteY0" fmla="*/ 3520248 h 3522851"/>
              <a:gd name="connsiteX1" fmla="*/ 6165411 w 15476106"/>
              <a:gd name="connsiteY1" fmla="*/ 930432 h 3522851"/>
              <a:gd name="connsiteX2" fmla="*/ 9822971 w 15476106"/>
              <a:gd name="connsiteY2" fmla="*/ 54018 h 3522851"/>
              <a:gd name="connsiteX3" fmla="*/ 15476106 w 15476106"/>
              <a:gd name="connsiteY3" fmla="*/ 1158131 h 3522851"/>
              <a:gd name="connsiteX0" fmla="*/ 0 w 15476106"/>
              <a:gd name="connsiteY0" fmla="*/ 4174737 h 4177340"/>
              <a:gd name="connsiteX1" fmla="*/ 6165411 w 15476106"/>
              <a:gd name="connsiteY1" fmla="*/ 1584921 h 4177340"/>
              <a:gd name="connsiteX2" fmla="*/ 9822971 w 15476106"/>
              <a:gd name="connsiteY2" fmla="*/ 708507 h 4177340"/>
              <a:gd name="connsiteX3" fmla="*/ 15476106 w 15476106"/>
              <a:gd name="connsiteY3" fmla="*/ 1812620 h 4177340"/>
              <a:gd name="connsiteX0" fmla="*/ 0 w 15476106"/>
              <a:gd name="connsiteY0" fmla="*/ 3520250 h 3522853"/>
              <a:gd name="connsiteX1" fmla="*/ 6165411 w 15476106"/>
              <a:gd name="connsiteY1" fmla="*/ 930434 h 3522853"/>
              <a:gd name="connsiteX2" fmla="*/ 9822971 w 15476106"/>
              <a:gd name="connsiteY2" fmla="*/ 54020 h 3522853"/>
              <a:gd name="connsiteX3" fmla="*/ 15476106 w 15476106"/>
              <a:gd name="connsiteY3" fmla="*/ 1158133 h 3522853"/>
              <a:gd name="connsiteX0" fmla="*/ 0 w 15476106"/>
              <a:gd name="connsiteY0" fmla="*/ 4028754 h 4031357"/>
              <a:gd name="connsiteX1" fmla="*/ 6165411 w 15476106"/>
              <a:gd name="connsiteY1" fmla="*/ 1438938 h 4031357"/>
              <a:gd name="connsiteX2" fmla="*/ 9822971 w 15476106"/>
              <a:gd name="connsiteY2" fmla="*/ 562524 h 4031357"/>
              <a:gd name="connsiteX3" fmla="*/ 15476106 w 15476106"/>
              <a:gd name="connsiteY3" fmla="*/ 1666637 h 4031357"/>
              <a:gd name="connsiteX0" fmla="*/ 0 w 15476106"/>
              <a:gd name="connsiteY0" fmla="*/ 4356179 h 4363283"/>
              <a:gd name="connsiteX1" fmla="*/ 6165411 w 15476106"/>
              <a:gd name="connsiteY1" fmla="*/ 1766363 h 4363283"/>
              <a:gd name="connsiteX2" fmla="*/ 9822971 w 15476106"/>
              <a:gd name="connsiteY2" fmla="*/ 889949 h 4363283"/>
              <a:gd name="connsiteX3" fmla="*/ 15476106 w 15476106"/>
              <a:gd name="connsiteY3" fmla="*/ 1994062 h 4363283"/>
              <a:gd name="connsiteX0" fmla="*/ 0 w 15476106"/>
              <a:gd name="connsiteY0" fmla="*/ 4090457 h 4094973"/>
              <a:gd name="connsiteX1" fmla="*/ 6165411 w 15476106"/>
              <a:gd name="connsiteY1" fmla="*/ 1032953 h 4094973"/>
              <a:gd name="connsiteX2" fmla="*/ 9822971 w 15476106"/>
              <a:gd name="connsiteY2" fmla="*/ 624227 h 4094973"/>
              <a:gd name="connsiteX3" fmla="*/ 15476106 w 15476106"/>
              <a:gd name="connsiteY3" fmla="*/ 1728340 h 4094973"/>
              <a:gd name="connsiteX0" fmla="*/ 0 w 15476106"/>
              <a:gd name="connsiteY0" fmla="*/ 4940610 h 5059115"/>
              <a:gd name="connsiteX1" fmla="*/ 6165411 w 15476106"/>
              <a:gd name="connsiteY1" fmla="*/ 1883106 h 5059115"/>
              <a:gd name="connsiteX2" fmla="*/ 9822971 w 15476106"/>
              <a:gd name="connsiteY2" fmla="*/ 1474380 h 5059115"/>
              <a:gd name="connsiteX3" fmla="*/ 15476106 w 15476106"/>
              <a:gd name="connsiteY3" fmla="*/ 2578493 h 5059115"/>
              <a:gd name="connsiteX0" fmla="*/ 0 w 15476106"/>
              <a:gd name="connsiteY0" fmla="*/ 3829500 h 3831684"/>
              <a:gd name="connsiteX1" fmla="*/ 6165411 w 15476106"/>
              <a:gd name="connsiteY1" fmla="*/ 771996 h 3831684"/>
              <a:gd name="connsiteX2" fmla="*/ 10228083 w 15476106"/>
              <a:gd name="connsiteY2" fmla="*/ 29207 h 3831684"/>
              <a:gd name="connsiteX3" fmla="*/ 15476106 w 15476106"/>
              <a:gd name="connsiteY3" fmla="*/ 1467383 h 3831684"/>
              <a:gd name="connsiteX0" fmla="*/ 0 w 15476106"/>
              <a:gd name="connsiteY0" fmla="*/ 3963144 h 3965328"/>
              <a:gd name="connsiteX1" fmla="*/ 6165411 w 15476106"/>
              <a:gd name="connsiteY1" fmla="*/ 905640 h 3965328"/>
              <a:gd name="connsiteX2" fmla="*/ 10228083 w 15476106"/>
              <a:gd name="connsiteY2" fmla="*/ 162851 h 3965328"/>
              <a:gd name="connsiteX3" fmla="*/ 15476106 w 15476106"/>
              <a:gd name="connsiteY3" fmla="*/ 1601027 h 3965328"/>
              <a:gd name="connsiteX0" fmla="*/ 0 w 15476106"/>
              <a:gd name="connsiteY0" fmla="*/ 5022094 h 5092806"/>
              <a:gd name="connsiteX1" fmla="*/ 6165411 w 15476106"/>
              <a:gd name="connsiteY1" fmla="*/ 1964590 h 5092806"/>
              <a:gd name="connsiteX2" fmla="*/ 10228083 w 15476106"/>
              <a:gd name="connsiteY2" fmla="*/ 1221801 h 5092806"/>
              <a:gd name="connsiteX3" fmla="*/ 15476106 w 15476106"/>
              <a:gd name="connsiteY3" fmla="*/ 2659977 h 5092806"/>
              <a:gd name="connsiteX0" fmla="*/ 0 w 21234717"/>
              <a:gd name="connsiteY0" fmla="*/ 4049810 h 4051937"/>
              <a:gd name="connsiteX1" fmla="*/ 11924022 w 21234717"/>
              <a:gd name="connsiteY1" fmla="*/ 907675 h 4051937"/>
              <a:gd name="connsiteX2" fmla="*/ 15986694 w 21234717"/>
              <a:gd name="connsiteY2" fmla="*/ 164886 h 4051937"/>
              <a:gd name="connsiteX3" fmla="*/ 21234717 w 21234717"/>
              <a:gd name="connsiteY3" fmla="*/ 1603062 h 4051937"/>
              <a:gd name="connsiteX0" fmla="*/ 0 w 21234717"/>
              <a:gd name="connsiteY0" fmla="*/ 5129912 h 5195028"/>
              <a:gd name="connsiteX1" fmla="*/ 11924022 w 21234717"/>
              <a:gd name="connsiteY1" fmla="*/ 1987777 h 5195028"/>
              <a:gd name="connsiteX2" fmla="*/ 15986694 w 21234717"/>
              <a:gd name="connsiteY2" fmla="*/ 1244988 h 5195028"/>
              <a:gd name="connsiteX3" fmla="*/ 21234717 w 21234717"/>
              <a:gd name="connsiteY3" fmla="*/ 2683164 h 5195028"/>
              <a:gd name="connsiteX0" fmla="*/ 0 w 21234717"/>
              <a:gd name="connsiteY0" fmla="*/ 5938006 h 6494464"/>
              <a:gd name="connsiteX1" fmla="*/ 11924022 w 21234717"/>
              <a:gd name="connsiteY1" fmla="*/ 2795871 h 6494464"/>
              <a:gd name="connsiteX2" fmla="*/ 15986694 w 21234717"/>
              <a:gd name="connsiteY2" fmla="*/ 2053082 h 6494464"/>
              <a:gd name="connsiteX3" fmla="*/ 21234717 w 21234717"/>
              <a:gd name="connsiteY3" fmla="*/ 3491258 h 6494464"/>
              <a:gd name="connsiteX0" fmla="*/ 0 w 21234717"/>
              <a:gd name="connsiteY0" fmla="*/ 6178925 h 6735383"/>
              <a:gd name="connsiteX1" fmla="*/ 11924022 w 21234717"/>
              <a:gd name="connsiteY1" fmla="*/ 3036790 h 6735383"/>
              <a:gd name="connsiteX2" fmla="*/ 15986694 w 21234717"/>
              <a:gd name="connsiteY2" fmla="*/ 2294001 h 6735383"/>
              <a:gd name="connsiteX3" fmla="*/ 21234717 w 21234717"/>
              <a:gd name="connsiteY3" fmla="*/ 3732177 h 6735383"/>
              <a:gd name="connsiteX0" fmla="*/ 0 w 21234717"/>
              <a:gd name="connsiteY0" fmla="*/ 5938006 h 6494464"/>
              <a:gd name="connsiteX1" fmla="*/ 11924022 w 21234717"/>
              <a:gd name="connsiteY1" fmla="*/ 2795871 h 6494464"/>
              <a:gd name="connsiteX2" fmla="*/ 15986694 w 21234717"/>
              <a:gd name="connsiteY2" fmla="*/ 2053082 h 6494464"/>
              <a:gd name="connsiteX3" fmla="*/ 21234717 w 21234717"/>
              <a:gd name="connsiteY3" fmla="*/ 3491258 h 6494464"/>
              <a:gd name="connsiteX0" fmla="*/ 0 w 21234717"/>
              <a:gd name="connsiteY0" fmla="*/ 6204358 h 6760816"/>
              <a:gd name="connsiteX1" fmla="*/ 11924022 w 21234717"/>
              <a:gd name="connsiteY1" fmla="*/ 3062223 h 6760816"/>
              <a:gd name="connsiteX2" fmla="*/ 15986694 w 21234717"/>
              <a:gd name="connsiteY2" fmla="*/ 2319434 h 6760816"/>
              <a:gd name="connsiteX3" fmla="*/ 21234717 w 21234717"/>
              <a:gd name="connsiteY3" fmla="*/ 3757610 h 6760816"/>
              <a:gd name="connsiteX0" fmla="*/ 0 w 21234717"/>
              <a:gd name="connsiteY0" fmla="*/ 5665137 h 6338571"/>
              <a:gd name="connsiteX1" fmla="*/ 11638942 w 21234717"/>
              <a:gd name="connsiteY1" fmla="*/ 2776890 h 6338571"/>
              <a:gd name="connsiteX2" fmla="*/ 15986694 w 21234717"/>
              <a:gd name="connsiteY2" fmla="*/ 1780213 h 6338571"/>
              <a:gd name="connsiteX3" fmla="*/ 21234717 w 21234717"/>
              <a:gd name="connsiteY3" fmla="*/ 3218389 h 6338571"/>
              <a:gd name="connsiteX0" fmla="*/ 0 w 21234717"/>
              <a:gd name="connsiteY0" fmla="*/ 5665137 h 6338571"/>
              <a:gd name="connsiteX1" fmla="*/ 11638942 w 21234717"/>
              <a:gd name="connsiteY1" fmla="*/ 2776890 h 6338571"/>
              <a:gd name="connsiteX2" fmla="*/ 15986694 w 21234717"/>
              <a:gd name="connsiteY2" fmla="*/ 1780213 h 6338571"/>
              <a:gd name="connsiteX3" fmla="*/ 21234717 w 21234717"/>
              <a:gd name="connsiteY3" fmla="*/ 3218389 h 6338571"/>
              <a:gd name="connsiteX0" fmla="*/ 0 w 21234717"/>
              <a:gd name="connsiteY0" fmla="*/ 5831175 h 6504609"/>
              <a:gd name="connsiteX1" fmla="*/ 11638942 w 21234717"/>
              <a:gd name="connsiteY1" fmla="*/ 2942928 h 6504609"/>
              <a:gd name="connsiteX2" fmla="*/ 15986694 w 21234717"/>
              <a:gd name="connsiteY2" fmla="*/ 1946251 h 6504609"/>
              <a:gd name="connsiteX3" fmla="*/ 21234717 w 21234717"/>
              <a:gd name="connsiteY3" fmla="*/ 3384427 h 6504609"/>
              <a:gd name="connsiteX0" fmla="*/ 0 w 21234715"/>
              <a:gd name="connsiteY0" fmla="*/ 5631169 h 6304603"/>
              <a:gd name="connsiteX1" fmla="*/ 11638942 w 21234715"/>
              <a:gd name="connsiteY1" fmla="*/ 2742922 h 6304603"/>
              <a:gd name="connsiteX2" fmla="*/ 15986694 w 21234715"/>
              <a:gd name="connsiteY2" fmla="*/ 1746245 h 6304603"/>
              <a:gd name="connsiteX3" fmla="*/ 21234715 w 21234715"/>
              <a:gd name="connsiteY3" fmla="*/ 2422758 h 6304603"/>
              <a:gd name="connsiteX0" fmla="*/ 0 w 21234715"/>
              <a:gd name="connsiteY0" fmla="*/ 5631169 h 6304603"/>
              <a:gd name="connsiteX1" fmla="*/ 11638942 w 21234715"/>
              <a:gd name="connsiteY1" fmla="*/ 2742922 h 6304603"/>
              <a:gd name="connsiteX2" fmla="*/ 15986694 w 21234715"/>
              <a:gd name="connsiteY2" fmla="*/ 1746245 h 6304603"/>
              <a:gd name="connsiteX3" fmla="*/ 21234715 w 21234715"/>
              <a:gd name="connsiteY3" fmla="*/ 2422758 h 6304603"/>
              <a:gd name="connsiteX0" fmla="*/ 0 w 21234715"/>
              <a:gd name="connsiteY0" fmla="*/ 5631169 h 6304603"/>
              <a:gd name="connsiteX1" fmla="*/ 11638942 w 21234715"/>
              <a:gd name="connsiteY1" fmla="*/ 2742922 h 6304603"/>
              <a:gd name="connsiteX2" fmla="*/ 15986694 w 21234715"/>
              <a:gd name="connsiteY2" fmla="*/ 1746245 h 6304603"/>
              <a:gd name="connsiteX3" fmla="*/ 21234715 w 21234715"/>
              <a:gd name="connsiteY3" fmla="*/ 2422758 h 6304603"/>
              <a:gd name="connsiteX0" fmla="*/ 0 w 21234715"/>
              <a:gd name="connsiteY0" fmla="*/ 5868365 h 6541799"/>
              <a:gd name="connsiteX1" fmla="*/ 11638942 w 21234715"/>
              <a:gd name="connsiteY1" fmla="*/ 2980118 h 6541799"/>
              <a:gd name="connsiteX2" fmla="*/ 15986694 w 21234715"/>
              <a:gd name="connsiteY2" fmla="*/ 1983441 h 6541799"/>
              <a:gd name="connsiteX3" fmla="*/ 21234715 w 21234715"/>
              <a:gd name="connsiteY3" fmla="*/ 2659954 h 6541799"/>
              <a:gd name="connsiteX0" fmla="*/ 0 w 21234715"/>
              <a:gd name="connsiteY0" fmla="*/ 5868365 h 6707401"/>
              <a:gd name="connsiteX1" fmla="*/ 11638942 w 21234715"/>
              <a:gd name="connsiteY1" fmla="*/ 2980118 h 6707401"/>
              <a:gd name="connsiteX2" fmla="*/ 15986694 w 21234715"/>
              <a:gd name="connsiteY2" fmla="*/ 1983441 h 6707401"/>
              <a:gd name="connsiteX3" fmla="*/ 21234715 w 21234715"/>
              <a:gd name="connsiteY3" fmla="*/ 2659954 h 6707401"/>
              <a:gd name="connsiteX0" fmla="*/ 0 w 21234715"/>
              <a:gd name="connsiteY0" fmla="*/ 5868365 h 6110717"/>
              <a:gd name="connsiteX1" fmla="*/ 11638942 w 21234715"/>
              <a:gd name="connsiteY1" fmla="*/ 2980118 h 6110717"/>
              <a:gd name="connsiteX2" fmla="*/ 15986694 w 21234715"/>
              <a:gd name="connsiteY2" fmla="*/ 1983441 h 6110717"/>
              <a:gd name="connsiteX3" fmla="*/ 21234715 w 21234715"/>
              <a:gd name="connsiteY3" fmla="*/ 2659954 h 6110717"/>
              <a:gd name="connsiteX0" fmla="*/ 0 w 21234715"/>
              <a:gd name="connsiteY0" fmla="*/ 5879857 h 5938962"/>
              <a:gd name="connsiteX1" fmla="*/ 5766299 w 21234715"/>
              <a:gd name="connsiteY1" fmla="*/ 2653092 h 5938962"/>
              <a:gd name="connsiteX2" fmla="*/ 15986694 w 21234715"/>
              <a:gd name="connsiteY2" fmla="*/ 1994933 h 5938962"/>
              <a:gd name="connsiteX3" fmla="*/ 21234715 w 21234715"/>
              <a:gd name="connsiteY3" fmla="*/ 2671446 h 5938962"/>
              <a:gd name="connsiteX0" fmla="*/ 0 w 21234715"/>
              <a:gd name="connsiteY0" fmla="*/ 3969632 h 3969632"/>
              <a:gd name="connsiteX1" fmla="*/ 5766299 w 21234715"/>
              <a:gd name="connsiteY1" fmla="*/ 742867 h 3969632"/>
              <a:gd name="connsiteX2" fmla="*/ 15872662 w 21234715"/>
              <a:gd name="connsiteY2" fmla="*/ 78 h 3969632"/>
              <a:gd name="connsiteX3" fmla="*/ 21234715 w 21234715"/>
              <a:gd name="connsiteY3" fmla="*/ 761221 h 3969632"/>
              <a:gd name="connsiteX0" fmla="*/ 0 w 21234715"/>
              <a:gd name="connsiteY0" fmla="*/ 4944403 h 4944403"/>
              <a:gd name="connsiteX1" fmla="*/ 5766299 w 21234715"/>
              <a:gd name="connsiteY1" fmla="*/ 1717638 h 4944403"/>
              <a:gd name="connsiteX2" fmla="*/ 15872662 w 21234715"/>
              <a:gd name="connsiteY2" fmla="*/ 974849 h 4944403"/>
              <a:gd name="connsiteX3" fmla="*/ 21234715 w 21234715"/>
              <a:gd name="connsiteY3" fmla="*/ 1735992 h 4944403"/>
              <a:gd name="connsiteX0" fmla="*/ 0 w 21234715"/>
              <a:gd name="connsiteY0" fmla="*/ 6239458 h 6239458"/>
              <a:gd name="connsiteX1" fmla="*/ 5766299 w 21234715"/>
              <a:gd name="connsiteY1" fmla="*/ 3012693 h 6239458"/>
              <a:gd name="connsiteX2" fmla="*/ 15872662 w 21234715"/>
              <a:gd name="connsiteY2" fmla="*/ 2269904 h 6239458"/>
              <a:gd name="connsiteX3" fmla="*/ 21234715 w 21234715"/>
              <a:gd name="connsiteY3" fmla="*/ 3031047 h 6239458"/>
              <a:gd name="connsiteX0" fmla="*/ 0 w 21234715"/>
              <a:gd name="connsiteY0" fmla="*/ 5663128 h 5663128"/>
              <a:gd name="connsiteX1" fmla="*/ 6165411 w 21234715"/>
              <a:gd name="connsiteY1" fmla="*/ 2267104 h 5663128"/>
              <a:gd name="connsiteX2" fmla="*/ 15872662 w 21234715"/>
              <a:gd name="connsiteY2" fmla="*/ 1693574 h 5663128"/>
              <a:gd name="connsiteX3" fmla="*/ 21234715 w 21234715"/>
              <a:gd name="connsiteY3" fmla="*/ 2454717 h 5663128"/>
              <a:gd name="connsiteX0" fmla="*/ 0 w 21234715"/>
              <a:gd name="connsiteY0" fmla="*/ 6343456 h 6343456"/>
              <a:gd name="connsiteX1" fmla="*/ 6165411 w 21234715"/>
              <a:gd name="connsiteY1" fmla="*/ 2947432 h 6343456"/>
              <a:gd name="connsiteX2" fmla="*/ 15872662 w 21234715"/>
              <a:gd name="connsiteY2" fmla="*/ 2373902 h 6343456"/>
              <a:gd name="connsiteX3" fmla="*/ 21234715 w 21234715"/>
              <a:gd name="connsiteY3" fmla="*/ 3135045 h 6343456"/>
              <a:gd name="connsiteX0" fmla="*/ 0 w 21234715"/>
              <a:gd name="connsiteY0" fmla="*/ 6520198 h 6520198"/>
              <a:gd name="connsiteX1" fmla="*/ 6165411 w 21234715"/>
              <a:gd name="connsiteY1" fmla="*/ 3124174 h 6520198"/>
              <a:gd name="connsiteX2" fmla="*/ 15872662 w 21234715"/>
              <a:gd name="connsiteY2" fmla="*/ 2550644 h 6520198"/>
              <a:gd name="connsiteX3" fmla="*/ 21234715 w 21234715"/>
              <a:gd name="connsiteY3" fmla="*/ 3311787 h 6520198"/>
              <a:gd name="connsiteX0" fmla="*/ 0 w 21234715"/>
              <a:gd name="connsiteY0" fmla="*/ 5357074 h 5357074"/>
              <a:gd name="connsiteX1" fmla="*/ 6165411 w 21234715"/>
              <a:gd name="connsiteY1" fmla="*/ 1961050 h 5357074"/>
              <a:gd name="connsiteX2" fmla="*/ 16100726 w 21234715"/>
              <a:gd name="connsiteY2" fmla="*/ 1218261 h 5357074"/>
              <a:gd name="connsiteX3" fmla="*/ 21234715 w 21234715"/>
              <a:gd name="connsiteY3" fmla="*/ 2148663 h 5357074"/>
              <a:gd name="connsiteX0" fmla="*/ 0 w 21234715"/>
              <a:gd name="connsiteY0" fmla="*/ 6545906 h 6545906"/>
              <a:gd name="connsiteX1" fmla="*/ 6165411 w 21234715"/>
              <a:gd name="connsiteY1" fmla="*/ 3149882 h 6545906"/>
              <a:gd name="connsiteX2" fmla="*/ 16100726 w 21234715"/>
              <a:gd name="connsiteY2" fmla="*/ 2407093 h 6545906"/>
              <a:gd name="connsiteX3" fmla="*/ 21234715 w 21234715"/>
              <a:gd name="connsiteY3" fmla="*/ 3337495 h 6545906"/>
              <a:gd name="connsiteX0" fmla="*/ 0 w 21234715"/>
              <a:gd name="connsiteY0" fmla="*/ 5769331 h 5769331"/>
              <a:gd name="connsiteX1" fmla="*/ 6165411 w 21234715"/>
              <a:gd name="connsiteY1" fmla="*/ 2373307 h 5769331"/>
              <a:gd name="connsiteX2" fmla="*/ 15188471 w 21234715"/>
              <a:gd name="connsiteY2" fmla="*/ 1122741 h 5769331"/>
              <a:gd name="connsiteX3" fmla="*/ 21234715 w 21234715"/>
              <a:gd name="connsiteY3" fmla="*/ 2560920 h 5769331"/>
              <a:gd name="connsiteX0" fmla="*/ 0 w 21234715"/>
              <a:gd name="connsiteY0" fmla="*/ 5547187 h 5547187"/>
              <a:gd name="connsiteX1" fmla="*/ 6165411 w 21234715"/>
              <a:gd name="connsiteY1" fmla="*/ 2151163 h 5547187"/>
              <a:gd name="connsiteX2" fmla="*/ 15188471 w 21234715"/>
              <a:gd name="connsiteY2" fmla="*/ 900597 h 5547187"/>
              <a:gd name="connsiteX3" fmla="*/ 21234715 w 21234715"/>
              <a:gd name="connsiteY3" fmla="*/ 2338776 h 5547187"/>
              <a:gd name="connsiteX0" fmla="*/ 0 w 21234715"/>
              <a:gd name="connsiteY0" fmla="*/ 6864729 h 6864729"/>
              <a:gd name="connsiteX1" fmla="*/ 6165411 w 21234715"/>
              <a:gd name="connsiteY1" fmla="*/ 3468705 h 6864729"/>
              <a:gd name="connsiteX2" fmla="*/ 15188471 w 21234715"/>
              <a:gd name="connsiteY2" fmla="*/ 2218139 h 6864729"/>
              <a:gd name="connsiteX3" fmla="*/ 21234715 w 21234715"/>
              <a:gd name="connsiteY3" fmla="*/ 3656318 h 6864729"/>
              <a:gd name="connsiteX0" fmla="*/ 0 w 21177701"/>
              <a:gd name="connsiteY0" fmla="*/ 6113518 h 6113518"/>
              <a:gd name="connsiteX1" fmla="*/ 6165411 w 21177701"/>
              <a:gd name="connsiteY1" fmla="*/ 2717494 h 6113518"/>
              <a:gd name="connsiteX2" fmla="*/ 15188471 w 21177701"/>
              <a:gd name="connsiteY2" fmla="*/ 1466928 h 6113518"/>
              <a:gd name="connsiteX3" fmla="*/ 21177701 w 21177701"/>
              <a:gd name="connsiteY3" fmla="*/ 2820477 h 6113518"/>
              <a:gd name="connsiteX0" fmla="*/ 0 w 21177701"/>
              <a:gd name="connsiteY0" fmla="*/ 6113518 h 6113518"/>
              <a:gd name="connsiteX1" fmla="*/ 6165411 w 21177701"/>
              <a:gd name="connsiteY1" fmla="*/ 2717494 h 6113518"/>
              <a:gd name="connsiteX2" fmla="*/ 15188471 w 21177701"/>
              <a:gd name="connsiteY2" fmla="*/ 1466928 h 6113518"/>
              <a:gd name="connsiteX3" fmla="*/ 21177701 w 21177701"/>
              <a:gd name="connsiteY3" fmla="*/ 2820477 h 6113518"/>
              <a:gd name="connsiteX0" fmla="*/ 0 w 21177701"/>
              <a:gd name="connsiteY0" fmla="*/ 6798469 h 6798469"/>
              <a:gd name="connsiteX1" fmla="*/ 6165411 w 21177701"/>
              <a:gd name="connsiteY1" fmla="*/ 3402445 h 6798469"/>
              <a:gd name="connsiteX2" fmla="*/ 15188471 w 21177701"/>
              <a:gd name="connsiteY2" fmla="*/ 2151879 h 6798469"/>
              <a:gd name="connsiteX3" fmla="*/ 21177701 w 21177701"/>
              <a:gd name="connsiteY3" fmla="*/ 3505428 h 6798469"/>
              <a:gd name="connsiteX0" fmla="*/ 0 w 21177701"/>
              <a:gd name="connsiteY0" fmla="*/ 6505740 h 6505740"/>
              <a:gd name="connsiteX1" fmla="*/ 6165411 w 21177701"/>
              <a:gd name="connsiteY1" fmla="*/ 3109716 h 6505740"/>
              <a:gd name="connsiteX2" fmla="*/ 15188471 w 21177701"/>
              <a:gd name="connsiteY2" fmla="*/ 1859150 h 6505740"/>
              <a:gd name="connsiteX3" fmla="*/ 21177701 w 21177701"/>
              <a:gd name="connsiteY3" fmla="*/ 3212699 h 6505740"/>
              <a:gd name="connsiteX0" fmla="*/ 0 w 21177701"/>
              <a:gd name="connsiteY0" fmla="*/ 6533969 h 6533969"/>
              <a:gd name="connsiteX1" fmla="*/ 6165411 w 21177701"/>
              <a:gd name="connsiteY1" fmla="*/ 3137945 h 6533969"/>
              <a:gd name="connsiteX2" fmla="*/ 15188471 w 21177701"/>
              <a:gd name="connsiteY2" fmla="*/ 1887379 h 6533969"/>
              <a:gd name="connsiteX3" fmla="*/ 21177701 w 21177701"/>
              <a:gd name="connsiteY3" fmla="*/ 3240928 h 6533969"/>
              <a:gd name="connsiteX0" fmla="*/ 0 w 21177701"/>
              <a:gd name="connsiteY0" fmla="*/ 5211976 h 5211976"/>
              <a:gd name="connsiteX1" fmla="*/ 6165411 w 21177701"/>
              <a:gd name="connsiteY1" fmla="*/ 1815952 h 5211976"/>
              <a:gd name="connsiteX2" fmla="*/ 15473551 w 21177701"/>
              <a:gd name="connsiteY2" fmla="*/ 480757 h 5211976"/>
              <a:gd name="connsiteX3" fmla="*/ 21177701 w 21177701"/>
              <a:gd name="connsiteY3" fmla="*/ 1918935 h 5211976"/>
              <a:gd name="connsiteX0" fmla="*/ 0 w 21177701"/>
              <a:gd name="connsiteY0" fmla="*/ 6111280 h 6111280"/>
              <a:gd name="connsiteX1" fmla="*/ 6165411 w 21177701"/>
              <a:gd name="connsiteY1" fmla="*/ 2715256 h 6111280"/>
              <a:gd name="connsiteX2" fmla="*/ 15473551 w 21177701"/>
              <a:gd name="connsiteY2" fmla="*/ 1380061 h 6111280"/>
              <a:gd name="connsiteX3" fmla="*/ 21177701 w 21177701"/>
              <a:gd name="connsiteY3" fmla="*/ 2818239 h 6111280"/>
              <a:gd name="connsiteX0" fmla="*/ 0 w 21177701"/>
              <a:gd name="connsiteY0" fmla="*/ 3396309 h 3569361"/>
              <a:gd name="connsiteX1" fmla="*/ 6165411 w 21177701"/>
              <a:gd name="connsiteY1" fmla="*/ 285 h 3569361"/>
              <a:gd name="connsiteX2" fmla="*/ 13078881 w 21177701"/>
              <a:gd name="connsiteY2" fmla="*/ 3235077 h 3569361"/>
              <a:gd name="connsiteX3" fmla="*/ 21177701 w 21177701"/>
              <a:gd name="connsiteY3" fmla="*/ 103268 h 3569361"/>
              <a:gd name="connsiteX0" fmla="*/ 0 w 21177701"/>
              <a:gd name="connsiteY0" fmla="*/ 3819178 h 5612616"/>
              <a:gd name="connsiteX1" fmla="*/ 6165411 w 21177701"/>
              <a:gd name="connsiteY1" fmla="*/ 423154 h 5612616"/>
              <a:gd name="connsiteX2" fmla="*/ 13078881 w 21177701"/>
              <a:gd name="connsiteY2" fmla="*/ 3657946 h 5612616"/>
              <a:gd name="connsiteX3" fmla="*/ 21177701 w 21177701"/>
              <a:gd name="connsiteY3" fmla="*/ 526137 h 5612616"/>
              <a:gd name="connsiteX0" fmla="*/ 0 w 21177701"/>
              <a:gd name="connsiteY0" fmla="*/ 5149828 h 5212067"/>
              <a:gd name="connsiteX1" fmla="*/ 6165411 w 21177701"/>
              <a:gd name="connsiteY1" fmla="*/ 1753804 h 5212067"/>
              <a:gd name="connsiteX2" fmla="*/ 12109610 w 21177701"/>
              <a:gd name="connsiteY2" fmla="*/ 2788233 h 5212067"/>
              <a:gd name="connsiteX3" fmla="*/ 21177701 w 21177701"/>
              <a:gd name="connsiteY3" fmla="*/ 1856787 h 5212067"/>
              <a:gd name="connsiteX0" fmla="*/ 0 w 21177701"/>
              <a:gd name="connsiteY0" fmla="*/ 6501949 h 6564188"/>
              <a:gd name="connsiteX1" fmla="*/ 6165411 w 21177701"/>
              <a:gd name="connsiteY1" fmla="*/ 3105925 h 6564188"/>
              <a:gd name="connsiteX2" fmla="*/ 12109610 w 21177701"/>
              <a:gd name="connsiteY2" fmla="*/ 4140354 h 6564188"/>
              <a:gd name="connsiteX3" fmla="*/ 21177701 w 21177701"/>
              <a:gd name="connsiteY3" fmla="*/ 3208908 h 6564188"/>
              <a:gd name="connsiteX0" fmla="*/ 0 w 21177699"/>
              <a:gd name="connsiteY0" fmla="*/ 5098964 h 5098964"/>
              <a:gd name="connsiteX1" fmla="*/ 6165411 w 21177699"/>
              <a:gd name="connsiteY1" fmla="*/ 1702940 h 5098964"/>
              <a:gd name="connsiteX2" fmla="*/ 12109610 w 21177699"/>
              <a:gd name="connsiteY2" fmla="*/ 2737369 h 5098964"/>
              <a:gd name="connsiteX3" fmla="*/ 21177699 w 21177699"/>
              <a:gd name="connsiteY3" fmla="*/ 2821476 h 5098964"/>
              <a:gd name="connsiteX0" fmla="*/ 0 w 21177699"/>
              <a:gd name="connsiteY0" fmla="*/ 5098964 h 5098964"/>
              <a:gd name="connsiteX1" fmla="*/ 6165411 w 21177699"/>
              <a:gd name="connsiteY1" fmla="*/ 1702940 h 5098964"/>
              <a:gd name="connsiteX2" fmla="*/ 12109610 w 21177699"/>
              <a:gd name="connsiteY2" fmla="*/ 2737369 h 5098964"/>
              <a:gd name="connsiteX3" fmla="*/ 21177699 w 21177699"/>
              <a:gd name="connsiteY3" fmla="*/ 2821476 h 5098964"/>
              <a:gd name="connsiteX0" fmla="*/ 0 w 21177699"/>
              <a:gd name="connsiteY0" fmla="*/ 6746949 h 7091511"/>
              <a:gd name="connsiteX1" fmla="*/ 6165411 w 21177699"/>
              <a:gd name="connsiteY1" fmla="*/ 3350925 h 7091511"/>
              <a:gd name="connsiteX2" fmla="*/ 12109610 w 21177699"/>
              <a:gd name="connsiteY2" fmla="*/ 4385354 h 7091511"/>
              <a:gd name="connsiteX3" fmla="*/ 21177699 w 21177699"/>
              <a:gd name="connsiteY3" fmla="*/ 4469461 h 7091511"/>
              <a:gd name="connsiteX0" fmla="*/ 0 w 21177699"/>
              <a:gd name="connsiteY0" fmla="*/ 6746949 h 6762520"/>
              <a:gd name="connsiteX1" fmla="*/ 6165411 w 21177699"/>
              <a:gd name="connsiteY1" fmla="*/ 3350925 h 6762520"/>
              <a:gd name="connsiteX2" fmla="*/ 12109610 w 21177699"/>
              <a:gd name="connsiteY2" fmla="*/ 4385354 h 6762520"/>
              <a:gd name="connsiteX3" fmla="*/ 21177699 w 21177699"/>
              <a:gd name="connsiteY3" fmla="*/ 4469461 h 6762520"/>
              <a:gd name="connsiteX0" fmla="*/ 0 w 21177699"/>
              <a:gd name="connsiteY0" fmla="*/ 6746949 h 6746949"/>
              <a:gd name="connsiteX1" fmla="*/ 6165411 w 21177699"/>
              <a:gd name="connsiteY1" fmla="*/ 3350925 h 6746949"/>
              <a:gd name="connsiteX2" fmla="*/ 12109610 w 21177699"/>
              <a:gd name="connsiteY2" fmla="*/ 4385354 h 6746949"/>
              <a:gd name="connsiteX3" fmla="*/ 21177699 w 21177699"/>
              <a:gd name="connsiteY3" fmla="*/ 4469461 h 6746949"/>
              <a:gd name="connsiteX0" fmla="*/ 0 w 21234717"/>
              <a:gd name="connsiteY0" fmla="*/ 5114482 h 5114482"/>
              <a:gd name="connsiteX1" fmla="*/ 6165411 w 21234717"/>
              <a:gd name="connsiteY1" fmla="*/ 1718458 h 5114482"/>
              <a:gd name="connsiteX2" fmla="*/ 12109610 w 21234717"/>
              <a:gd name="connsiteY2" fmla="*/ 2752887 h 5114482"/>
              <a:gd name="connsiteX3" fmla="*/ 21234717 w 21234717"/>
              <a:gd name="connsiteY3" fmla="*/ 3344770 h 5114482"/>
              <a:gd name="connsiteX0" fmla="*/ 0 w 21234717"/>
              <a:gd name="connsiteY0" fmla="*/ 6046355 h 6046355"/>
              <a:gd name="connsiteX1" fmla="*/ 6165411 w 21234717"/>
              <a:gd name="connsiteY1" fmla="*/ 2650331 h 6046355"/>
              <a:gd name="connsiteX2" fmla="*/ 12109610 w 21234717"/>
              <a:gd name="connsiteY2" fmla="*/ 3684760 h 6046355"/>
              <a:gd name="connsiteX3" fmla="*/ 21234717 w 21234717"/>
              <a:gd name="connsiteY3" fmla="*/ 4276643 h 6046355"/>
              <a:gd name="connsiteX0" fmla="*/ 0 w 21405763"/>
              <a:gd name="connsiteY0" fmla="*/ 5109285 h 5109285"/>
              <a:gd name="connsiteX1" fmla="*/ 6165411 w 21405763"/>
              <a:gd name="connsiteY1" fmla="*/ 1713261 h 5109285"/>
              <a:gd name="connsiteX2" fmla="*/ 12109610 w 21405763"/>
              <a:gd name="connsiteY2" fmla="*/ 2747690 h 5109285"/>
              <a:gd name="connsiteX3" fmla="*/ 21405763 w 21405763"/>
              <a:gd name="connsiteY3" fmla="*/ 3170314 h 5109285"/>
              <a:gd name="connsiteX0" fmla="*/ 0 w 21405763"/>
              <a:gd name="connsiteY0" fmla="*/ 6173833 h 6173833"/>
              <a:gd name="connsiteX1" fmla="*/ 6165411 w 21405763"/>
              <a:gd name="connsiteY1" fmla="*/ 2777809 h 6173833"/>
              <a:gd name="connsiteX2" fmla="*/ 12109610 w 21405763"/>
              <a:gd name="connsiteY2" fmla="*/ 3812238 h 6173833"/>
              <a:gd name="connsiteX3" fmla="*/ 21405763 w 21405763"/>
              <a:gd name="connsiteY3" fmla="*/ 4234862 h 6173833"/>
              <a:gd name="connsiteX0" fmla="*/ 0 w 21405763"/>
              <a:gd name="connsiteY0" fmla="*/ 4715070 h 4715070"/>
              <a:gd name="connsiteX1" fmla="*/ 3638089 w 21405763"/>
              <a:gd name="connsiteY1" fmla="*/ 4267073 h 4715070"/>
              <a:gd name="connsiteX2" fmla="*/ 6165411 w 21405763"/>
              <a:gd name="connsiteY2" fmla="*/ 1319046 h 4715070"/>
              <a:gd name="connsiteX3" fmla="*/ 12109610 w 21405763"/>
              <a:gd name="connsiteY3" fmla="*/ 2353475 h 4715070"/>
              <a:gd name="connsiteX4" fmla="*/ 21405763 w 21405763"/>
              <a:gd name="connsiteY4" fmla="*/ 2776099 h 4715070"/>
              <a:gd name="connsiteX0" fmla="*/ 0 w 20735440"/>
              <a:gd name="connsiteY0" fmla="*/ 664 h 5627443"/>
              <a:gd name="connsiteX1" fmla="*/ 2967766 w 20735440"/>
              <a:gd name="connsiteY1" fmla="*/ 5591087 h 5627443"/>
              <a:gd name="connsiteX2" fmla="*/ 5495088 w 20735440"/>
              <a:gd name="connsiteY2" fmla="*/ 2643060 h 5627443"/>
              <a:gd name="connsiteX3" fmla="*/ 11439287 w 20735440"/>
              <a:gd name="connsiteY3" fmla="*/ 3677489 h 5627443"/>
              <a:gd name="connsiteX4" fmla="*/ 20735440 w 20735440"/>
              <a:gd name="connsiteY4" fmla="*/ 4100113 h 5627443"/>
              <a:gd name="connsiteX0" fmla="*/ 0 w 20735440"/>
              <a:gd name="connsiteY0" fmla="*/ 1636 h 5592059"/>
              <a:gd name="connsiteX1" fmla="*/ 2967766 w 20735440"/>
              <a:gd name="connsiteY1" fmla="*/ 5592059 h 5592059"/>
              <a:gd name="connsiteX2" fmla="*/ 5495088 w 20735440"/>
              <a:gd name="connsiteY2" fmla="*/ 2644032 h 5592059"/>
              <a:gd name="connsiteX3" fmla="*/ 11439287 w 20735440"/>
              <a:gd name="connsiteY3" fmla="*/ 3678461 h 5592059"/>
              <a:gd name="connsiteX4" fmla="*/ 20735440 w 20735440"/>
              <a:gd name="connsiteY4" fmla="*/ 4101085 h 5592059"/>
              <a:gd name="connsiteX0" fmla="*/ 0 w 20735440"/>
              <a:gd name="connsiteY0" fmla="*/ 667 h 5627446"/>
              <a:gd name="connsiteX1" fmla="*/ 2967766 w 20735440"/>
              <a:gd name="connsiteY1" fmla="*/ 5591090 h 5627446"/>
              <a:gd name="connsiteX2" fmla="*/ 5495088 w 20735440"/>
              <a:gd name="connsiteY2" fmla="*/ 2643063 h 5627446"/>
              <a:gd name="connsiteX3" fmla="*/ 11439287 w 20735440"/>
              <a:gd name="connsiteY3" fmla="*/ 3677492 h 5627446"/>
              <a:gd name="connsiteX4" fmla="*/ 20735440 w 20735440"/>
              <a:gd name="connsiteY4" fmla="*/ 4100116 h 5627446"/>
              <a:gd name="connsiteX0" fmla="*/ 0 w 20735440"/>
              <a:gd name="connsiteY0" fmla="*/ 1095 h 6056971"/>
              <a:gd name="connsiteX1" fmla="*/ 2967766 w 20735440"/>
              <a:gd name="connsiteY1" fmla="*/ 5591518 h 6056971"/>
              <a:gd name="connsiteX2" fmla="*/ 5495088 w 20735440"/>
              <a:gd name="connsiteY2" fmla="*/ 2643491 h 6056971"/>
              <a:gd name="connsiteX3" fmla="*/ 11439287 w 20735440"/>
              <a:gd name="connsiteY3" fmla="*/ 3677920 h 6056971"/>
              <a:gd name="connsiteX4" fmla="*/ 20735440 w 20735440"/>
              <a:gd name="connsiteY4" fmla="*/ 4100544 h 6056971"/>
              <a:gd name="connsiteX0" fmla="*/ 0 w 20735440"/>
              <a:gd name="connsiteY0" fmla="*/ 3616 h 5277048"/>
              <a:gd name="connsiteX1" fmla="*/ 2089414 w 20735440"/>
              <a:gd name="connsiteY1" fmla="*/ 2917920 h 5277048"/>
              <a:gd name="connsiteX2" fmla="*/ 5495088 w 20735440"/>
              <a:gd name="connsiteY2" fmla="*/ 2646012 h 5277048"/>
              <a:gd name="connsiteX3" fmla="*/ 11439287 w 20735440"/>
              <a:gd name="connsiteY3" fmla="*/ 3680441 h 5277048"/>
              <a:gd name="connsiteX4" fmla="*/ 20735440 w 20735440"/>
              <a:gd name="connsiteY4" fmla="*/ 4103065 h 5277048"/>
              <a:gd name="connsiteX0" fmla="*/ 0 w 20735440"/>
              <a:gd name="connsiteY0" fmla="*/ 402679 h 5676111"/>
              <a:gd name="connsiteX1" fmla="*/ 2089414 w 20735440"/>
              <a:gd name="connsiteY1" fmla="*/ 3316983 h 5676111"/>
              <a:gd name="connsiteX2" fmla="*/ 5495088 w 20735440"/>
              <a:gd name="connsiteY2" fmla="*/ 3045075 h 5676111"/>
              <a:gd name="connsiteX3" fmla="*/ 11439287 w 20735440"/>
              <a:gd name="connsiteY3" fmla="*/ 4079504 h 5676111"/>
              <a:gd name="connsiteX4" fmla="*/ 20735440 w 20735440"/>
              <a:gd name="connsiteY4" fmla="*/ 4502128 h 5676111"/>
              <a:gd name="connsiteX0" fmla="*/ 0 w 20735440"/>
              <a:gd name="connsiteY0" fmla="*/ 402679 h 6365591"/>
              <a:gd name="connsiteX1" fmla="*/ 2089414 w 20735440"/>
              <a:gd name="connsiteY1" fmla="*/ 3316983 h 6365591"/>
              <a:gd name="connsiteX2" fmla="*/ 5495088 w 20735440"/>
              <a:gd name="connsiteY2" fmla="*/ 3045075 h 6365591"/>
              <a:gd name="connsiteX3" fmla="*/ 11439287 w 20735440"/>
              <a:gd name="connsiteY3" fmla="*/ 4079504 h 6365591"/>
              <a:gd name="connsiteX4" fmla="*/ 20735440 w 20735440"/>
              <a:gd name="connsiteY4" fmla="*/ 4502128 h 6365591"/>
              <a:gd name="connsiteX0" fmla="*/ 0 w 20735440"/>
              <a:gd name="connsiteY0" fmla="*/ 61043 h 5476608"/>
              <a:gd name="connsiteX1" fmla="*/ 2089414 w 20735440"/>
              <a:gd name="connsiteY1" fmla="*/ 2975347 h 5476608"/>
              <a:gd name="connsiteX2" fmla="*/ 5495088 w 20735440"/>
              <a:gd name="connsiteY2" fmla="*/ 2703439 h 5476608"/>
              <a:gd name="connsiteX3" fmla="*/ 11439287 w 20735440"/>
              <a:gd name="connsiteY3" fmla="*/ 3737868 h 5476608"/>
              <a:gd name="connsiteX4" fmla="*/ 20735440 w 20735440"/>
              <a:gd name="connsiteY4" fmla="*/ 4160492 h 5476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35440" h="5476608">
                <a:moveTo>
                  <a:pt x="0" y="61043"/>
                </a:moveTo>
                <a:cubicBezTo>
                  <a:pt x="606348" y="-13623"/>
                  <a:pt x="761356" y="-472828"/>
                  <a:pt x="2089414" y="2975347"/>
                </a:cubicBezTo>
                <a:cubicBezTo>
                  <a:pt x="3417472" y="6423522"/>
                  <a:pt x="4306608" y="6281747"/>
                  <a:pt x="5495088" y="2703439"/>
                </a:cubicBezTo>
                <a:cubicBezTo>
                  <a:pt x="6683568" y="-874869"/>
                  <a:pt x="10039547" y="-651812"/>
                  <a:pt x="11439287" y="3737868"/>
                </a:cubicBezTo>
                <a:cubicBezTo>
                  <a:pt x="12839027" y="8127548"/>
                  <a:pt x="15016864" y="1817541"/>
                  <a:pt x="20735440" y="4160492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634A232B-3833-A45D-9D68-A66DA2E50CCF}"/>
                  </a:ext>
                </a:extLst>
              </p:cNvPr>
              <p:cNvSpPr txBox="1"/>
              <p:nvPr/>
            </p:nvSpPr>
            <p:spPr>
              <a:xfrm>
                <a:off x="-75928" y="1765487"/>
                <a:ext cx="9824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634A232B-3833-A45D-9D68-A66DA2E50C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5928" y="1765487"/>
                <a:ext cx="982448" cy="523220"/>
              </a:xfrm>
              <a:prstGeom prst="rect">
                <a:avLst/>
              </a:prstGeom>
              <a:blipFill>
                <a:blip r:embed="rId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TextBox 97">
            <a:extLst>
              <a:ext uri="{FF2B5EF4-FFF2-40B4-BE49-F238E27FC236}">
                <a16:creationId xmlns:a16="http://schemas.microsoft.com/office/drawing/2014/main" id="{B4869EFA-C064-6C11-52F5-CC320BD02676}"/>
              </a:ext>
            </a:extLst>
          </p:cNvPr>
          <p:cNvSpPr txBox="1"/>
          <p:nvPr/>
        </p:nvSpPr>
        <p:spPr>
          <a:xfrm>
            <a:off x="-48246" y="4784935"/>
            <a:ext cx="1225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Layer 1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55979A1-96D9-2DE2-733A-A8C3F6F0FEA8}"/>
              </a:ext>
            </a:extLst>
          </p:cNvPr>
          <p:cNvSpPr txBox="1"/>
          <p:nvPr/>
        </p:nvSpPr>
        <p:spPr>
          <a:xfrm>
            <a:off x="1384979" y="4784935"/>
            <a:ext cx="1225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Layer 2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BE1A891-DCC6-45F4-113B-217B0182CA00}"/>
              </a:ext>
            </a:extLst>
          </p:cNvPr>
          <p:cNvSpPr txBox="1"/>
          <p:nvPr/>
        </p:nvSpPr>
        <p:spPr>
          <a:xfrm>
            <a:off x="7666730" y="4784935"/>
            <a:ext cx="13026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Layer N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F7CB644-87E1-A33F-8999-A1984FDE50FC}"/>
              </a:ext>
            </a:extLst>
          </p:cNvPr>
          <p:cNvSpPr txBox="1"/>
          <p:nvPr/>
        </p:nvSpPr>
        <p:spPr>
          <a:xfrm>
            <a:off x="2869777" y="4784935"/>
            <a:ext cx="1225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Layer 3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FEA9E89-1482-5B82-8589-481D0D100E1F}"/>
              </a:ext>
            </a:extLst>
          </p:cNvPr>
          <p:cNvSpPr txBox="1"/>
          <p:nvPr/>
        </p:nvSpPr>
        <p:spPr>
          <a:xfrm>
            <a:off x="4805721" y="4663015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...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8B40183-0190-D18E-50E9-DD0F4F46C7E1}"/>
              </a:ext>
            </a:extLst>
          </p:cNvPr>
          <p:cNvSpPr txBox="1"/>
          <p:nvPr/>
        </p:nvSpPr>
        <p:spPr>
          <a:xfrm>
            <a:off x="5917528" y="4784935"/>
            <a:ext cx="15682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Layer N-1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itle 1">
                <a:extLst>
                  <a:ext uri="{FF2B5EF4-FFF2-40B4-BE49-F238E27FC236}">
                    <a16:creationId xmlns:a16="http://schemas.microsoft.com/office/drawing/2014/main" id="{880E0520-E64F-6BAB-613A-2C80EA668C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929" y="5317081"/>
                <a:ext cx="12192000" cy="157004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dirty="0"/>
                  <a:t>and what is the computational cost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105" name="Title 1">
                <a:extLst>
                  <a:ext uri="{FF2B5EF4-FFF2-40B4-BE49-F238E27FC236}">
                    <a16:creationId xmlns:a16="http://schemas.microsoft.com/office/drawing/2014/main" id="{880E0520-E64F-6BAB-613A-2C80EA668C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9" y="5317081"/>
                <a:ext cx="12192000" cy="15700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8422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6B654DA-CF99-CB4F-3DA8-6E9E5B4143F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Answer: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US" dirty="0"/>
                  <a:t>paths; depth seems expensive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6B654DA-CF99-CB4F-3DA8-6E9E5B4143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2B970-DB35-81FD-AF4A-668B04475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Written formulas for deep derivatives can be messy because of this.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C601D72-1830-6988-86BD-4C7CC9A11861}"/>
                  </a:ext>
                </a:extLst>
              </p:cNvPr>
              <p:cNvSpPr txBox="1"/>
              <p:nvPr/>
            </p:nvSpPr>
            <p:spPr>
              <a:xfrm>
                <a:off x="1394972" y="1793835"/>
                <a:ext cx="8848183" cy="9842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111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⋯∙⋯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C601D72-1830-6988-86BD-4C7CC9A11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4972" y="1793835"/>
                <a:ext cx="8848183" cy="984244"/>
              </a:xfrm>
              <a:prstGeom prst="rect">
                <a:avLst/>
              </a:prstGeom>
              <a:blipFill>
                <a:blip r:embed="rId3"/>
                <a:stretch>
                  <a:fillRect l="-287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27C4C8-C02C-B1E3-99E2-62E63F0B1B48}"/>
                  </a:ext>
                </a:extLst>
              </p:cNvPr>
              <p:cNvSpPr txBox="1"/>
              <p:nvPr/>
            </p:nvSpPr>
            <p:spPr>
              <a:xfrm>
                <a:off x="2458725" y="2846113"/>
                <a:ext cx="8848183" cy="9842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111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⋯∙⋯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27C4C8-C02C-B1E3-99E2-62E63F0B1B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725" y="2846113"/>
                <a:ext cx="8848183" cy="984244"/>
              </a:xfrm>
              <a:prstGeom prst="rect">
                <a:avLst/>
              </a:prstGeom>
              <a:blipFill>
                <a:blip r:embed="rId4"/>
                <a:stretch>
                  <a:fillRect l="-287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B02AADB-F0A6-0553-5928-91DA4EEB417F}"/>
                  </a:ext>
                </a:extLst>
              </p:cNvPr>
              <p:cNvSpPr txBox="1"/>
              <p:nvPr/>
            </p:nvSpPr>
            <p:spPr>
              <a:xfrm>
                <a:off x="2458724" y="3898993"/>
                <a:ext cx="8848183" cy="9842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111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⋯∙⋯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B02AADB-F0A6-0553-5928-91DA4EEB4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724" y="3898993"/>
                <a:ext cx="8848183" cy="984244"/>
              </a:xfrm>
              <a:prstGeom prst="rect">
                <a:avLst/>
              </a:prstGeom>
              <a:blipFill>
                <a:blip r:embed="rId5"/>
                <a:stretch>
                  <a:fillRect l="-287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5C735FA-4A56-9335-10DC-B7CF357E8820}"/>
                  </a:ext>
                </a:extLst>
              </p:cNvPr>
              <p:cNvSpPr txBox="1"/>
              <p:nvPr/>
            </p:nvSpPr>
            <p:spPr>
              <a:xfrm>
                <a:off x="2458723" y="4998809"/>
                <a:ext cx="8848183" cy="9842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111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</m:den>
                      </m:f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⋯∙⋯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5C735FA-4A56-9335-10DC-B7CF357E8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723" y="4998809"/>
                <a:ext cx="8848183" cy="984244"/>
              </a:xfrm>
              <a:prstGeom prst="rect">
                <a:avLst/>
              </a:prstGeom>
              <a:blipFill>
                <a:blip r:embed="rId6"/>
                <a:stretch>
                  <a:fillRect l="-287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6A063F8-D2A6-2BF0-A4E1-92CB04C23849}"/>
                  </a:ext>
                </a:extLst>
              </p:cNvPr>
              <p:cNvSpPr txBox="1"/>
              <p:nvPr/>
            </p:nvSpPr>
            <p:spPr>
              <a:xfrm>
                <a:off x="2458722" y="6169948"/>
                <a:ext cx="884818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⋯∙⋯∙⋯∙⋯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6A063F8-D2A6-2BF0-A4E1-92CB04C238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722" y="6169948"/>
                <a:ext cx="8848183" cy="523220"/>
              </a:xfrm>
              <a:prstGeom prst="rect">
                <a:avLst/>
              </a:prstGeom>
              <a:blipFill>
                <a:blip r:embed="rId7"/>
                <a:stretch>
                  <a:fillRect l="-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EEBDC5BF-C1BA-5297-7120-C134143D54B1}"/>
              </a:ext>
            </a:extLst>
          </p:cNvPr>
          <p:cNvSpPr/>
          <p:nvPr/>
        </p:nvSpPr>
        <p:spPr>
          <a:xfrm>
            <a:off x="6882813" y="1781478"/>
            <a:ext cx="760633" cy="98424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B75CE8-E0AA-D1FF-6097-3B559078D1F0}"/>
              </a:ext>
            </a:extLst>
          </p:cNvPr>
          <p:cNvSpPr/>
          <p:nvPr/>
        </p:nvSpPr>
        <p:spPr>
          <a:xfrm>
            <a:off x="6882813" y="2853688"/>
            <a:ext cx="760633" cy="98424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B369BA-B669-D0DC-B1DC-4AA93CF66A0D}"/>
              </a:ext>
            </a:extLst>
          </p:cNvPr>
          <p:cNvSpPr/>
          <p:nvPr/>
        </p:nvSpPr>
        <p:spPr>
          <a:xfrm>
            <a:off x="5952332" y="2853688"/>
            <a:ext cx="760633" cy="98424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2B2825-31DF-4319-2116-AE4F00A6F4B2}"/>
              </a:ext>
            </a:extLst>
          </p:cNvPr>
          <p:cNvSpPr/>
          <p:nvPr/>
        </p:nvSpPr>
        <p:spPr>
          <a:xfrm>
            <a:off x="5947505" y="1771800"/>
            <a:ext cx="760633" cy="984244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FCA5AB-7CDA-6B5E-1389-469CB40F7F35}"/>
              </a:ext>
            </a:extLst>
          </p:cNvPr>
          <p:cNvSpPr/>
          <p:nvPr/>
        </p:nvSpPr>
        <p:spPr>
          <a:xfrm>
            <a:off x="5952331" y="5002128"/>
            <a:ext cx="760633" cy="98424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3661C1-AD40-5911-EAC5-EA13268072E8}"/>
              </a:ext>
            </a:extLst>
          </p:cNvPr>
          <p:cNvSpPr/>
          <p:nvPr/>
        </p:nvSpPr>
        <p:spPr>
          <a:xfrm>
            <a:off x="5947504" y="3924144"/>
            <a:ext cx="760633" cy="984244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E5C0B0-6E2C-E480-AC4A-083CB975D6A6}"/>
              </a:ext>
            </a:extLst>
          </p:cNvPr>
          <p:cNvSpPr/>
          <p:nvPr/>
        </p:nvSpPr>
        <p:spPr>
          <a:xfrm>
            <a:off x="6882812" y="3921118"/>
            <a:ext cx="760633" cy="9842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08C255-1ECC-7107-2A46-290EE8E4C807}"/>
              </a:ext>
            </a:extLst>
          </p:cNvPr>
          <p:cNvSpPr/>
          <p:nvPr/>
        </p:nvSpPr>
        <p:spPr>
          <a:xfrm>
            <a:off x="6882811" y="5002128"/>
            <a:ext cx="760633" cy="9842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33FBD0-0446-9F0E-4EA9-DED976B1634C}"/>
              </a:ext>
            </a:extLst>
          </p:cNvPr>
          <p:cNvSpPr txBox="1"/>
          <p:nvPr/>
        </p:nvSpPr>
        <p:spPr>
          <a:xfrm>
            <a:off x="6169807" y="6273549"/>
            <a:ext cx="5697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But a lot of terms are used repeatedly</a:t>
            </a:r>
          </a:p>
        </p:txBody>
      </p:sp>
    </p:spTree>
    <p:extLst>
      <p:ext uri="{BB962C8B-B14F-4D97-AF65-F5344CB8AC3E}">
        <p14:creationId xmlns:p14="http://schemas.microsoft.com/office/powerpoint/2010/main" val="2361871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0E1BD55-48EA-3B09-88D4-97814749E3A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03247" y="33660"/>
                <a:ext cx="12192000" cy="168767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Solution: don’t expand formulas.</a:t>
                </a:r>
                <a:br>
                  <a:rPr lang="en-US" dirty="0"/>
                </a:br>
                <a:r>
                  <a:rPr lang="en-US" dirty="0"/>
                  <a:t>Store all the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r>
                  <a:rPr lang="en-US" dirty="0"/>
                  <a:t> on the graph and reuse them.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0E1BD55-48EA-3B09-88D4-97814749E3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3247" y="33660"/>
                <a:ext cx="12192000" cy="1687678"/>
              </a:xfrm>
              <a:blipFill>
                <a:blip r:embed="rId2"/>
                <a:stretch>
                  <a:fillRect b="-5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FDFF0AB1-7BC6-01E5-0195-31608A87E7B0}"/>
              </a:ext>
            </a:extLst>
          </p:cNvPr>
          <p:cNvSpPr/>
          <p:nvPr/>
        </p:nvSpPr>
        <p:spPr>
          <a:xfrm>
            <a:off x="8842664" y="3030025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E6E1A1F-8733-EFF8-7599-644BD9CF56F5}"/>
              </a:ext>
            </a:extLst>
          </p:cNvPr>
          <p:cNvCxnSpPr>
            <a:cxnSpLocks/>
            <a:stCxn id="4" idx="6"/>
            <a:endCxn id="21" idx="1"/>
          </p:cNvCxnSpPr>
          <p:nvPr/>
        </p:nvCxnSpPr>
        <p:spPr>
          <a:xfrm flipV="1">
            <a:off x="9241639" y="3225220"/>
            <a:ext cx="908084" cy="4293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00DB2D0-1FDA-188D-6194-0EA0B44974A9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7629797" y="2431228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80A35F-C60C-D027-DB31-0DA03480D7D7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7629797" y="3370571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DFFF1C9-E0DE-ACAC-481C-DE895D5F7FCA}"/>
              </a:ext>
            </a:extLst>
          </p:cNvPr>
          <p:cNvSpPr txBox="1"/>
          <p:nvPr/>
        </p:nvSpPr>
        <p:spPr>
          <a:xfrm>
            <a:off x="10149723" y="2963610"/>
            <a:ext cx="1946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prediction </a:t>
            </a:r>
            <a:r>
              <a:rPr lang="en-US" sz="2800" i="1" dirty="0">
                <a:latin typeface="Times" pitchFamily="2" charset="0"/>
              </a:rPr>
              <a:t>p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2CAE56E-AC1D-A29A-305B-BFCBAE02E5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8205" y="1942096"/>
            <a:ext cx="2330478" cy="238570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964FDF1-A3A2-F8BD-1129-D9D9A3E638BC}"/>
              </a:ext>
            </a:extLst>
          </p:cNvPr>
          <p:cNvSpPr/>
          <p:nvPr/>
        </p:nvSpPr>
        <p:spPr>
          <a:xfrm>
            <a:off x="699381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CD55AE-8763-2B10-AE3D-A0BBFFC7FBBB}"/>
              </a:ext>
            </a:extLst>
          </p:cNvPr>
          <p:cNvCxnSpPr>
            <a:cxnSpLocks/>
          </p:cNvCxnSpPr>
          <p:nvPr/>
        </p:nvCxnSpPr>
        <p:spPr>
          <a:xfrm>
            <a:off x="609600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C08E12-ADDA-9016-8604-4E5EAA5D581E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6096000" y="4106314"/>
            <a:ext cx="868604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7F6E44A1-7167-C0D6-8FE3-5B8660941398}"/>
              </a:ext>
            </a:extLst>
          </p:cNvPr>
          <p:cNvSpPr/>
          <p:nvPr/>
        </p:nvSpPr>
        <p:spPr>
          <a:xfrm>
            <a:off x="6964604" y="39068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627F974-1995-F99F-FEC9-0721FF8C7A86}"/>
              </a:ext>
            </a:extLst>
          </p:cNvPr>
          <p:cNvCxnSpPr>
            <a:cxnSpLocks/>
            <a:endCxn id="3" idx="3"/>
          </p:cNvCxnSpPr>
          <p:nvPr/>
        </p:nvCxnSpPr>
        <p:spPr>
          <a:xfrm flipV="1">
            <a:off x="6085676" y="2518872"/>
            <a:ext cx="966572" cy="1590634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DCF8353-C859-7130-2B95-6755DD4142BC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113929" y="2372799"/>
            <a:ext cx="909104" cy="159245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BAAFE3A6-5AE2-7C35-11BF-58C7C9E07B95}"/>
              </a:ext>
            </a:extLst>
          </p:cNvPr>
          <p:cNvSpPr/>
          <p:nvPr/>
        </p:nvSpPr>
        <p:spPr>
          <a:xfrm>
            <a:off x="545932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5D604BD-5012-1E93-7CFB-998C769267A7}"/>
              </a:ext>
            </a:extLst>
          </p:cNvPr>
          <p:cNvCxnSpPr>
            <a:cxnSpLocks/>
          </p:cNvCxnSpPr>
          <p:nvPr/>
        </p:nvCxnSpPr>
        <p:spPr>
          <a:xfrm>
            <a:off x="456151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9EA23CF3-F6C3-F24E-7725-D77CE22F0985}"/>
              </a:ext>
            </a:extLst>
          </p:cNvPr>
          <p:cNvSpPr/>
          <p:nvPr/>
        </p:nvSpPr>
        <p:spPr>
          <a:xfrm>
            <a:off x="5431076" y="3915033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78980B8-1749-159D-170B-B42CE1FB48F2}"/>
              </a:ext>
            </a:extLst>
          </p:cNvPr>
          <p:cNvCxnSpPr>
            <a:cxnSpLocks/>
          </p:cNvCxnSpPr>
          <p:nvPr/>
        </p:nvCxnSpPr>
        <p:spPr>
          <a:xfrm>
            <a:off x="4533257" y="4109506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1BBB516-125C-E506-9F21-9D57EDA9343F}"/>
              </a:ext>
            </a:extLst>
          </p:cNvPr>
          <p:cNvCxnSpPr>
            <a:cxnSpLocks/>
            <a:stCxn id="65" idx="3"/>
            <a:endCxn id="44" idx="3"/>
          </p:cNvCxnSpPr>
          <p:nvPr/>
        </p:nvCxnSpPr>
        <p:spPr>
          <a:xfrm flipV="1">
            <a:off x="4532578" y="2518872"/>
            <a:ext cx="985180" cy="1582425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923571F-394F-CA5F-F29C-B66D3E05F72E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4550098" y="2367783"/>
            <a:ext cx="939407" cy="1605679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733217F5-73EA-80BA-1C72-83C8572E63A3}"/>
              </a:ext>
            </a:extLst>
          </p:cNvPr>
          <p:cNvSpPr/>
          <p:nvPr/>
        </p:nvSpPr>
        <p:spPr>
          <a:xfrm>
            <a:off x="3895498" y="2173310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4A7DA00-38B6-38E4-D774-AD21D0BB9134}"/>
              </a:ext>
            </a:extLst>
          </p:cNvPr>
          <p:cNvCxnSpPr>
            <a:cxnSpLocks/>
          </p:cNvCxnSpPr>
          <p:nvPr/>
        </p:nvCxnSpPr>
        <p:spPr>
          <a:xfrm>
            <a:off x="2997679" y="2367783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0151625C-199E-BABA-041C-8975BB2089CE}"/>
              </a:ext>
            </a:extLst>
          </p:cNvPr>
          <p:cNvSpPr/>
          <p:nvPr/>
        </p:nvSpPr>
        <p:spPr>
          <a:xfrm>
            <a:off x="3877978" y="3906824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DAF7C07-BF85-DF97-DC98-FDAB1C466CE3}"/>
              </a:ext>
            </a:extLst>
          </p:cNvPr>
          <p:cNvCxnSpPr>
            <a:cxnSpLocks/>
          </p:cNvCxnSpPr>
          <p:nvPr/>
        </p:nvCxnSpPr>
        <p:spPr>
          <a:xfrm>
            <a:off x="2980159" y="4101297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07384F8-887E-83A4-0ADA-EF4F6F330DED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3022935" y="2377813"/>
            <a:ext cx="91347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015105C-8DA5-3D3A-E0C6-99B93206BDE9}"/>
              </a:ext>
            </a:extLst>
          </p:cNvPr>
          <p:cNvCxnSpPr>
            <a:cxnSpLocks/>
            <a:endCxn id="50" idx="3"/>
          </p:cNvCxnSpPr>
          <p:nvPr/>
        </p:nvCxnSpPr>
        <p:spPr>
          <a:xfrm flipV="1">
            <a:off x="2996685" y="2513856"/>
            <a:ext cx="95724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C2FA804-F896-A26A-BF25-D1DED453A5BA}"/>
              </a:ext>
            </a:extLst>
          </p:cNvPr>
          <p:cNvCxnSpPr>
            <a:cxnSpLocks/>
          </p:cNvCxnSpPr>
          <p:nvPr/>
        </p:nvCxnSpPr>
        <p:spPr>
          <a:xfrm flipH="1">
            <a:off x="2498683" y="2367783"/>
            <a:ext cx="43707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D90BBA7-6906-D288-ADF2-DB989696C13F}"/>
              </a:ext>
            </a:extLst>
          </p:cNvPr>
          <p:cNvCxnSpPr>
            <a:cxnSpLocks/>
          </p:cNvCxnSpPr>
          <p:nvPr/>
        </p:nvCxnSpPr>
        <p:spPr>
          <a:xfrm flipH="1">
            <a:off x="2498683" y="4070768"/>
            <a:ext cx="42894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BA93314-989F-9732-8A7D-D0D9F7124BC8}"/>
              </a:ext>
            </a:extLst>
          </p:cNvPr>
          <p:cNvSpPr txBox="1"/>
          <p:nvPr/>
        </p:nvSpPr>
        <p:spPr>
          <a:xfrm>
            <a:off x="10718234" y="4470345"/>
            <a:ext cx="114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label </a:t>
            </a:r>
            <a:r>
              <a:rPr lang="en-US" sz="2800" i="1" dirty="0">
                <a:latin typeface="Times" pitchFamily="2" charset="0"/>
              </a:rPr>
              <a:t>y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1C3DDAD-8EFB-63C3-5F00-DF93D2FAA891}"/>
              </a:ext>
            </a:extLst>
          </p:cNvPr>
          <p:cNvCxnSpPr>
            <a:endCxn id="17" idx="0"/>
          </p:cNvCxnSpPr>
          <p:nvPr/>
        </p:nvCxnSpPr>
        <p:spPr>
          <a:xfrm>
            <a:off x="11292268" y="3452964"/>
            <a:ext cx="2" cy="1017381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BE8BC6-F965-700B-926C-389B639C9AEF}"/>
                  </a:ext>
                </a:extLst>
              </p:cNvPr>
              <p:cNvSpPr txBox="1"/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BE8BC6-F965-700B-926C-389B639C9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blipFill>
                <a:blip r:embed="rId4"/>
                <a:stretch>
                  <a:fillRect l="-559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A976F679-1F65-09BE-4602-94C846368C37}"/>
              </a:ext>
            </a:extLst>
          </p:cNvPr>
          <p:cNvGrpSpPr/>
          <p:nvPr/>
        </p:nvGrpSpPr>
        <p:grpSpPr>
          <a:xfrm>
            <a:off x="4285105" y="3979190"/>
            <a:ext cx="247473" cy="244213"/>
            <a:chOff x="4285105" y="3979190"/>
            <a:chExt cx="247473" cy="244213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2F873A4-2912-4BDE-F74E-F31CDF5E5FC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9693720-EF25-AA41-744B-29B12FF67D38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D803206-7D72-9D63-C5A3-C1727DAFFD86}"/>
              </a:ext>
            </a:extLst>
          </p:cNvPr>
          <p:cNvGrpSpPr/>
          <p:nvPr/>
        </p:nvGrpSpPr>
        <p:grpSpPr>
          <a:xfrm>
            <a:off x="4300348" y="2241952"/>
            <a:ext cx="247473" cy="244213"/>
            <a:chOff x="4285105" y="3979190"/>
            <a:chExt cx="247473" cy="2442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4FA0C84-EE47-6D30-8B86-2CA4FD9E136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BDEA069-20C3-951F-B528-E1B050325B3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B67142-00C0-6070-DD6E-03796EE81769}"/>
              </a:ext>
            </a:extLst>
          </p:cNvPr>
          <p:cNvGrpSpPr/>
          <p:nvPr/>
        </p:nvGrpSpPr>
        <p:grpSpPr>
          <a:xfrm>
            <a:off x="9393141" y="3105048"/>
            <a:ext cx="247473" cy="244213"/>
            <a:chOff x="4285105" y="3979190"/>
            <a:chExt cx="247473" cy="24421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DF30F28-65F1-3CE8-8822-2336C7ECBBEE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E33B73F-CBC4-1443-9363-CC95C4C78BE6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CC758F1-E48E-F360-E29F-B623B052CFC6}"/>
              </a:ext>
            </a:extLst>
          </p:cNvPr>
          <p:cNvGrpSpPr/>
          <p:nvPr/>
        </p:nvGrpSpPr>
        <p:grpSpPr>
          <a:xfrm>
            <a:off x="7378809" y="3961654"/>
            <a:ext cx="247473" cy="244213"/>
            <a:chOff x="4285105" y="3979190"/>
            <a:chExt cx="247473" cy="244213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C418024-C902-8586-FFAE-B86916353AA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F32895E7-E1C3-FFAA-7B13-0AD3CEAC32AA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FC5B6B8-5E59-B015-E30F-39183C29738D}"/>
              </a:ext>
            </a:extLst>
          </p:cNvPr>
          <p:cNvGrpSpPr/>
          <p:nvPr/>
        </p:nvGrpSpPr>
        <p:grpSpPr>
          <a:xfrm>
            <a:off x="5838203" y="3987399"/>
            <a:ext cx="247473" cy="244213"/>
            <a:chOff x="4285105" y="3979190"/>
            <a:chExt cx="247473" cy="244213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EE89A80-7C17-17DB-5E91-DBE1BD9CCD8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96CD2AD-CE52-674C-6A58-605C982E74F1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08953D5-684A-FDD7-1B91-1EBEA2DCF170}"/>
              </a:ext>
            </a:extLst>
          </p:cNvPr>
          <p:cNvGrpSpPr/>
          <p:nvPr/>
        </p:nvGrpSpPr>
        <p:grpSpPr>
          <a:xfrm>
            <a:off x="5870155" y="2241952"/>
            <a:ext cx="247473" cy="244213"/>
            <a:chOff x="4285105" y="3979190"/>
            <a:chExt cx="247473" cy="24421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4C17D83-3130-7BE6-BF2D-85480B6A7730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CFC596EF-095C-49A0-905E-B26598FD4AD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A267D1C-E73A-64DC-FCA8-FA748853FB8D}"/>
              </a:ext>
            </a:extLst>
          </p:cNvPr>
          <p:cNvGrpSpPr/>
          <p:nvPr/>
        </p:nvGrpSpPr>
        <p:grpSpPr>
          <a:xfrm>
            <a:off x="7388557" y="2241952"/>
            <a:ext cx="247473" cy="244213"/>
            <a:chOff x="4285105" y="3979190"/>
            <a:chExt cx="247473" cy="244213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FCB44F9-DC01-6237-7060-8E6C65557778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84F763E5-F6D6-4FD0-D13D-B30A937F9DC3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01CCF4-35FB-4A64-2992-100AA1A8C403}"/>
                  </a:ext>
                </a:extLst>
              </p:cNvPr>
              <p:cNvSpPr txBox="1"/>
              <p:nvPr/>
            </p:nvSpPr>
            <p:spPr>
              <a:xfrm>
                <a:off x="449572" y="5286178"/>
                <a:ext cx="2581411" cy="727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122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122</m:t>
                              </m:r>
                            </m:sub>
                          </m:sSub>
                        </m:den>
                      </m:f>
                      <m:r>
                        <a:rPr lang="en-US" sz="20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01CCF4-35FB-4A64-2992-100AA1A8C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72" y="5286178"/>
                <a:ext cx="2581411" cy="727892"/>
              </a:xfrm>
              <a:prstGeom prst="rect">
                <a:avLst/>
              </a:prstGeom>
              <a:blipFill>
                <a:blip r:embed="rId5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D48BA1D-F887-0DF4-A4D5-F82692B9BB40}"/>
                  </a:ext>
                </a:extLst>
              </p:cNvPr>
              <p:cNvSpPr txBox="1"/>
              <p:nvPr/>
            </p:nvSpPr>
            <p:spPr>
              <a:xfrm>
                <a:off x="3615855" y="4314008"/>
                <a:ext cx="731419" cy="727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D48BA1D-F887-0DF4-A4D5-F82692B9B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5855" y="4314008"/>
                <a:ext cx="731419" cy="727892"/>
              </a:xfrm>
              <a:prstGeom prst="rect">
                <a:avLst/>
              </a:prstGeom>
              <a:blipFill>
                <a:blip r:embed="rId6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48250C0-EC9E-A927-EE89-F36F502BB1BC}"/>
                  </a:ext>
                </a:extLst>
              </p:cNvPr>
              <p:cNvSpPr txBox="1"/>
              <p:nvPr/>
            </p:nvSpPr>
            <p:spPr>
              <a:xfrm>
                <a:off x="4456864" y="4314008"/>
                <a:ext cx="748025" cy="727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48250C0-EC9E-A927-EE89-F36F502BB1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864" y="4314008"/>
                <a:ext cx="748025" cy="727892"/>
              </a:xfrm>
              <a:prstGeom prst="rect">
                <a:avLst/>
              </a:prstGeom>
              <a:blipFill>
                <a:blip r:embed="rId7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596AB26-7E60-5821-780B-CAAB6DA73796}"/>
                  </a:ext>
                </a:extLst>
              </p:cNvPr>
              <p:cNvSpPr txBox="1"/>
              <p:nvPr/>
            </p:nvSpPr>
            <p:spPr>
              <a:xfrm>
                <a:off x="5281822" y="4311387"/>
                <a:ext cx="753988" cy="727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596AB26-7E60-5821-780B-CAAB6DA73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1822" y="4311387"/>
                <a:ext cx="753988" cy="727892"/>
              </a:xfrm>
              <a:prstGeom prst="rect">
                <a:avLst/>
              </a:prstGeom>
              <a:blipFill>
                <a:blip r:embed="rId8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758223D-B499-3622-A21B-BC2CF4D75421}"/>
                  </a:ext>
                </a:extLst>
              </p:cNvPr>
              <p:cNvSpPr txBox="1"/>
              <p:nvPr/>
            </p:nvSpPr>
            <p:spPr>
              <a:xfrm>
                <a:off x="6079540" y="4299210"/>
                <a:ext cx="753989" cy="727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758223D-B499-3622-A21B-BC2CF4D75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9540" y="4299210"/>
                <a:ext cx="753989" cy="727892"/>
              </a:xfrm>
              <a:prstGeom prst="rect">
                <a:avLst/>
              </a:prstGeom>
              <a:blipFill>
                <a:blip r:embed="rId9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60551CC-F5E6-C4AE-8A23-3A5F571B84D5}"/>
                  </a:ext>
                </a:extLst>
              </p:cNvPr>
              <p:cNvSpPr txBox="1"/>
              <p:nvPr/>
            </p:nvSpPr>
            <p:spPr>
              <a:xfrm>
                <a:off x="7716889" y="3881740"/>
                <a:ext cx="753989" cy="729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60551CC-F5E6-C4AE-8A23-3A5F571B84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6889" y="3881740"/>
                <a:ext cx="753989" cy="729495"/>
              </a:xfrm>
              <a:prstGeom prst="rect">
                <a:avLst/>
              </a:prstGeom>
              <a:blipFill>
                <a:blip r:embed="rId10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68591C7-2AF8-DD86-0646-E5EF5BFC950D}"/>
                  </a:ext>
                </a:extLst>
              </p:cNvPr>
              <p:cNvSpPr txBox="1"/>
              <p:nvPr/>
            </p:nvSpPr>
            <p:spPr>
              <a:xfrm>
                <a:off x="6934308" y="4305799"/>
                <a:ext cx="753989" cy="729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68591C7-2AF8-DD86-0646-E5EF5BFC9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308" y="4305799"/>
                <a:ext cx="753989" cy="729495"/>
              </a:xfrm>
              <a:prstGeom prst="rect">
                <a:avLst/>
              </a:prstGeom>
              <a:blipFill>
                <a:blip r:embed="rId11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1573C35-5A85-0CA7-AC73-AFC5AD3D176B}"/>
                  </a:ext>
                </a:extLst>
              </p:cNvPr>
              <p:cNvSpPr txBox="1"/>
              <p:nvPr/>
            </p:nvSpPr>
            <p:spPr>
              <a:xfrm>
                <a:off x="8950445" y="2238606"/>
                <a:ext cx="737381" cy="727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41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1573C35-5A85-0CA7-AC73-AFC5AD3D1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0445" y="2238606"/>
                <a:ext cx="737381" cy="727892"/>
              </a:xfrm>
              <a:prstGeom prst="rect">
                <a:avLst/>
              </a:prstGeom>
              <a:blipFill>
                <a:blip r:embed="rId12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27B0096-FCA6-D650-BFD6-8C7031C1E733}"/>
                  </a:ext>
                </a:extLst>
              </p:cNvPr>
              <p:cNvSpPr txBox="1"/>
              <p:nvPr/>
            </p:nvSpPr>
            <p:spPr>
              <a:xfrm>
                <a:off x="10973543" y="2208339"/>
                <a:ext cx="543867" cy="729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27B0096-FCA6-D650-BFD6-8C7031C1E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3543" y="2208339"/>
                <a:ext cx="543867" cy="729430"/>
              </a:xfrm>
              <a:prstGeom prst="rect">
                <a:avLst/>
              </a:prstGeom>
              <a:blipFill>
                <a:blip r:embed="rId13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979761F-8336-B52C-040C-29E64EA23CE3}"/>
                  </a:ext>
                </a:extLst>
              </p:cNvPr>
              <p:cNvSpPr txBox="1"/>
              <p:nvPr/>
            </p:nvSpPr>
            <p:spPr>
              <a:xfrm>
                <a:off x="3420056" y="1520359"/>
                <a:ext cx="731419" cy="727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979761F-8336-B52C-040C-29E64EA23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0056" y="1520359"/>
                <a:ext cx="731419" cy="727892"/>
              </a:xfrm>
              <a:prstGeom prst="rect">
                <a:avLst/>
              </a:prstGeom>
              <a:blipFill>
                <a:blip r:embed="rId14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0D97A27-3762-C154-53F3-2EE1CB024115}"/>
                  </a:ext>
                </a:extLst>
              </p:cNvPr>
              <p:cNvSpPr txBox="1"/>
              <p:nvPr/>
            </p:nvSpPr>
            <p:spPr>
              <a:xfrm>
                <a:off x="4342708" y="1520359"/>
                <a:ext cx="748025" cy="727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0D97A27-3762-C154-53F3-2EE1CB0241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708" y="1520359"/>
                <a:ext cx="748025" cy="727892"/>
              </a:xfrm>
              <a:prstGeom prst="rect">
                <a:avLst/>
              </a:prstGeom>
              <a:blipFill>
                <a:blip r:embed="rId15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20C991E-9B5D-38DE-F744-8432150D2E48}"/>
                  </a:ext>
                </a:extLst>
              </p:cNvPr>
              <p:cNvSpPr txBox="1"/>
              <p:nvPr/>
            </p:nvSpPr>
            <p:spPr>
              <a:xfrm>
                <a:off x="5445259" y="1520359"/>
                <a:ext cx="753988" cy="727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20C991E-9B5D-38DE-F744-8432150D2E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5259" y="1520359"/>
                <a:ext cx="753988" cy="727892"/>
              </a:xfrm>
              <a:prstGeom prst="rect">
                <a:avLst/>
              </a:prstGeom>
              <a:blipFill>
                <a:blip r:embed="rId16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3B0C0D2-DE2C-C066-822E-A29C294E8561}"/>
                  </a:ext>
                </a:extLst>
              </p:cNvPr>
              <p:cNvSpPr txBox="1"/>
              <p:nvPr/>
            </p:nvSpPr>
            <p:spPr>
              <a:xfrm>
                <a:off x="6079687" y="1520359"/>
                <a:ext cx="753989" cy="727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3B0C0D2-DE2C-C066-822E-A29C294E8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9687" y="1520359"/>
                <a:ext cx="753989" cy="727892"/>
              </a:xfrm>
              <a:prstGeom prst="rect">
                <a:avLst/>
              </a:prstGeom>
              <a:blipFill>
                <a:blip r:embed="rId17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F61A801-C9BD-0D68-87EB-3275FD538D74}"/>
                  </a:ext>
                </a:extLst>
              </p:cNvPr>
              <p:cNvSpPr txBox="1"/>
              <p:nvPr/>
            </p:nvSpPr>
            <p:spPr>
              <a:xfrm>
                <a:off x="7749029" y="1820619"/>
                <a:ext cx="753989" cy="729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F61A801-C9BD-0D68-87EB-3275FD538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9029" y="1820619"/>
                <a:ext cx="753989" cy="729495"/>
              </a:xfrm>
              <a:prstGeom prst="rect">
                <a:avLst/>
              </a:prstGeom>
              <a:blipFill>
                <a:blip r:embed="rId18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E97082D-39E2-06CB-1BAE-E5752A348637}"/>
                  </a:ext>
                </a:extLst>
              </p:cNvPr>
              <p:cNvSpPr txBox="1"/>
              <p:nvPr/>
            </p:nvSpPr>
            <p:spPr>
              <a:xfrm>
                <a:off x="7016100" y="1519558"/>
                <a:ext cx="753989" cy="729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E97082D-39E2-06CB-1BAE-E5752A3486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6100" y="1519558"/>
                <a:ext cx="753989" cy="729495"/>
              </a:xfrm>
              <a:prstGeom prst="rect">
                <a:avLst/>
              </a:prstGeom>
              <a:blipFill>
                <a:blip r:embed="rId19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11235117-03A6-B892-7B75-FB1187EB8B67}"/>
                  </a:ext>
                </a:extLst>
              </p:cNvPr>
              <p:cNvSpPr txBox="1"/>
              <p:nvPr/>
            </p:nvSpPr>
            <p:spPr>
              <a:xfrm>
                <a:off x="3524680" y="5286178"/>
                <a:ext cx="2281586" cy="727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</m:den>
                      </m:f>
                      <m:r>
                        <a:rPr lang="en-US" sz="20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11235117-03A6-B892-7B75-FB1187EB8B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4680" y="5286178"/>
                <a:ext cx="2281586" cy="727892"/>
              </a:xfrm>
              <a:prstGeom prst="rect">
                <a:avLst/>
              </a:prstGeom>
              <a:blipFill>
                <a:blip r:embed="rId20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BD3A6689-E3C2-EF99-7987-42EF91B9E766}"/>
                  </a:ext>
                </a:extLst>
              </p:cNvPr>
              <p:cNvSpPr txBox="1"/>
              <p:nvPr/>
            </p:nvSpPr>
            <p:spPr>
              <a:xfrm>
                <a:off x="6095015" y="5286178"/>
                <a:ext cx="2335448" cy="729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</m:den>
                      </m:f>
                      <m:r>
                        <a:rPr lang="en-US" sz="20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br>
                  <a:rPr lang="en-US" sz="2000" i="1" dirty="0">
                    <a:latin typeface="Cambria Math" panose="02040503050406030204" pitchFamily="18" charset="0"/>
                  </a:rPr>
                </a:br>
                <a:endParaRPr lang="en-US" sz="20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BD3A6689-E3C2-EF99-7987-42EF91B9E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015" y="5286178"/>
                <a:ext cx="2335448" cy="729559"/>
              </a:xfrm>
              <a:prstGeom prst="rect">
                <a:avLst/>
              </a:prstGeom>
              <a:blipFill>
                <a:blip r:embed="rId21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5018D22E-A1E3-5DA6-304E-2EDEE9C03FC5}"/>
                  </a:ext>
                </a:extLst>
              </p:cNvPr>
              <p:cNvSpPr txBox="1"/>
              <p:nvPr/>
            </p:nvSpPr>
            <p:spPr>
              <a:xfrm>
                <a:off x="6771301" y="6070390"/>
                <a:ext cx="1686872" cy="729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den>
                      </m:f>
                      <m:r>
                        <a:rPr lang="en-US" sz="20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5018D22E-A1E3-5DA6-304E-2EDEE9C03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1301" y="6070390"/>
                <a:ext cx="1686872" cy="729495"/>
              </a:xfrm>
              <a:prstGeom prst="rect">
                <a:avLst/>
              </a:prstGeom>
              <a:blipFill>
                <a:blip r:embed="rId22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TextBox 88">
            <a:extLst>
              <a:ext uri="{FF2B5EF4-FFF2-40B4-BE49-F238E27FC236}">
                <a16:creationId xmlns:a16="http://schemas.microsoft.com/office/drawing/2014/main" id="{D37B9600-D352-BD98-4809-43E62FED0F3F}"/>
              </a:ext>
            </a:extLst>
          </p:cNvPr>
          <p:cNvSpPr txBox="1"/>
          <p:nvPr/>
        </p:nvSpPr>
        <p:spPr>
          <a:xfrm>
            <a:off x="9241639" y="5537016"/>
            <a:ext cx="280903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one computation</a:t>
            </a:r>
            <a:br>
              <a:rPr lang="en-US" sz="2800" dirty="0"/>
            </a:br>
            <a:r>
              <a:rPr lang="en-US" sz="2800" dirty="0"/>
              <a:t>per node or edge!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12A7C36-6F79-859A-F393-8726705126E7}"/>
              </a:ext>
            </a:extLst>
          </p:cNvPr>
          <p:cNvSpPr/>
          <p:nvPr/>
        </p:nvSpPr>
        <p:spPr>
          <a:xfrm>
            <a:off x="2348527" y="5316705"/>
            <a:ext cx="603513" cy="72789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58A0B1A-0480-DD4B-BE0F-E3356CCD9FDC}"/>
              </a:ext>
            </a:extLst>
          </p:cNvPr>
          <p:cNvSpPr/>
          <p:nvPr/>
        </p:nvSpPr>
        <p:spPr>
          <a:xfrm>
            <a:off x="5485739" y="1512999"/>
            <a:ext cx="603513" cy="72789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D9E3E8B-12EC-A2E1-3F49-7B84BB6B9160}"/>
              </a:ext>
            </a:extLst>
          </p:cNvPr>
          <p:cNvSpPr/>
          <p:nvPr/>
        </p:nvSpPr>
        <p:spPr>
          <a:xfrm>
            <a:off x="5090270" y="5294692"/>
            <a:ext cx="603513" cy="72789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A6B5A94-E141-4A5B-5B24-685B11018EFB}"/>
              </a:ext>
            </a:extLst>
          </p:cNvPr>
          <p:cNvSpPr/>
          <p:nvPr/>
        </p:nvSpPr>
        <p:spPr>
          <a:xfrm>
            <a:off x="6169876" y="1509998"/>
            <a:ext cx="603513" cy="72789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7829791-BB31-EEF8-65A2-2AB70703AE02}"/>
              </a:ext>
            </a:extLst>
          </p:cNvPr>
          <p:cNvSpPr/>
          <p:nvPr/>
        </p:nvSpPr>
        <p:spPr>
          <a:xfrm>
            <a:off x="7072438" y="1524336"/>
            <a:ext cx="603513" cy="7278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E5625CB-5A18-0E15-8D07-97B775BC69F2}"/>
              </a:ext>
            </a:extLst>
          </p:cNvPr>
          <p:cNvSpPr/>
          <p:nvPr/>
        </p:nvSpPr>
        <p:spPr>
          <a:xfrm>
            <a:off x="7722251" y="5286865"/>
            <a:ext cx="603513" cy="7278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BB74883-8C41-1397-C93C-140382EF225F}"/>
              </a:ext>
            </a:extLst>
          </p:cNvPr>
          <p:cNvSpPr/>
          <p:nvPr/>
        </p:nvSpPr>
        <p:spPr>
          <a:xfrm>
            <a:off x="6984917" y="4328507"/>
            <a:ext cx="603513" cy="72789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D477B4B-8FE9-0463-C041-135CA86D9816}"/>
              </a:ext>
            </a:extLst>
          </p:cNvPr>
          <p:cNvSpPr/>
          <p:nvPr/>
        </p:nvSpPr>
        <p:spPr>
          <a:xfrm>
            <a:off x="7722251" y="6096448"/>
            <a:ext cx="603513" cy="72789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F0ED0E7-F5D1-B687-4542-6C4A436DE1BC}"/>
              </a:ext>
            </a:extLst>
          </p:cNvPr>
          <p:cNvSpPr txBox="1"/>
          <p:nvPr/>
        </p:nvSpPr>
        <p:spPr>
          <a:xfrm>
            <a:off x="2304809" y="5980978"/>
            <a:ext cx="7617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ln w="25400">
                  <a:noFill/>
                </a:ln>
                <a:solidFill>
                  <a:schemeClr val="accent6">
                    <a:lumMod val="75000"/>
                  </a:schemeClr>
                </a:solidFill>
              </a:rPr>
              <a:t>✓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D2E6607-3087-2E47-80F7-8C08F1288799}"/>
              </a:ext>
            </a:extLst>
          </p:cNvPr>
          <p:cNvSpPr txBox="1"/>
          <p:nvPr/>
        </p:nvSpPr>
        <p:spPr>
          <a:xfrm>
            <a:off x="5011152" y="5965698"/>
            <a:ext cx="7617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ln w="25400">
                  <a:noFill/>
                </a:ln>
                <a:solidFill>
                  <a:schemeClr val="accent6">
                    <a:lumMod val="75000"/>
                  </a:schemeClr>
                </a:solidFill>
              </a:rPr>
              <a:t>✓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E79A3DB-56B9-D7FB-E577-A8DBE94EAE7F}"/>
              </a:ext>
            </a:extLst>
          </p:cNvPr>
          <p:cNvSpPr txBox="1"/>
          <p:nvPr/>
        </p:nvSpPr>
        <p:spPr>
          <a:xfrm>
            <a:off x="8331949" y="5172819"/>
            <a:ext cx="7617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ln w="25400">
                  <a:noFill/>
                </a:ln>
                <a:solidFill>
                  <a:schemeClr val="accent6">
                    <a:lumMod val="75000"/>
                  </a:schemeClr>
                </a:solidFill>
              </a:rPr>
              <a:t>✓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D7EB856-8DE1-3AA2-A3B0-B63B5949B25D}"/>
              </a:ext>
            </a:extLst>
          </p:cNvPr>
          <p:cNvSpPr txBox="1"/>
          <p:nvPr/>
        </p:nvSpPr>
        <p:spPr>
          <a:xfrm>
            <a:off x="8355788" y="5957649"/>
            <a:ext cx="7617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ln w="25400">
                  <a:noFill/>
                </a:ln>
                <a:solidFill>
                  <a:schemeClr val="accent6">
                    <a:lumMod val="75000"/>
                  </a:schemeClr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237281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100" grpId="0"/>
      <p:bldP spid="101" grpId="0"/>
      <p:bldP spid="10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D28FDB8-BDF3-7D2F-4132-5EA84DD55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6694"/>
            <a:ext cx="7876821" cy="2922031"/>
          </a:xfrm>
        </p:spPr>
        <p:txBody>
          <a:bodyPr>
            <a:noAutofit/>
          </a:bodyPr>
          <a:lstStyle/>
          <a:p>
            <a:r>
              <a:rPr lang="en-US" sz="5400" dirty="0"/>
              <a:t>1990:</a:t>
            </a:r>
            <a:br>
              <a:rPr lang="en-US" sz="5400" dirty="0"/>
            </a:br>
            <a:r>
              <a:rPr lang="en-US" sz="5400" dirty="0" err="1"/>
              <a:t>Bottou</a:t>
            </a:r>
            <a:r>
              <a:rPr lang="en-US" sz="5400" dirty="0"/>
              <a:t> and Gallinari</a:t>
            </a:r>
            <a:br>
              <a:rPr lang="en-US" sz="5400" dirty="0"/>
            </a:br>
            <a:r>
              <a:rPr lang="en-US" sz="5400" dirty="0"/>
              <a:t>modular backpropagation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B5BC39-89FF-A31F-52EC-CD395AA78CC4}"/>
              </a:ext>
            </a:extLst>
          </p:cNvPr>
          <p:cNvSpPr txBox="1"/>
          <p:nvPr/>
        </p:nvSpPr>
        <p:spPr>
          <a:xfrm>
            <a:off x="9136815" y="6420640"/>
            <a:ext cx="3095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/>
              <a:t>[</a:t>
            </a:r>
            <a:r>
              <a:rPr lang="en-US" sz="2400" dirty="0" err="1"/>
              <a:t>Bottou</a:t>
            </a:r>
            <a:r>
              <a:rPr lang="en-US" sz="2400" dirty="0"/>
              <a:t> Gallinari, 1990]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C309901-771B-DD0F-1CE9-2E9455169B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4129549" y="2703190"/>
            <a:ext cx="3485109" cy="371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FEDF97A-B88E-9439-8204-6FFB6DE5C4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31" r="28020"/>
          <a:stretch/>
        </p:blipFill>
        <p:spPr>
          <a:xfrm>
            <a:off x="267508" y="2714844"/>
            <a:ext cx="3721883" cy="37174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820777-BA40-657A-BA35-486A838A1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6821" y="281169"/>
            <a:ext cx="3717678" cy="13734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836338-2A7E-8482-E175-E696EC064F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013" y="1711940"/>
            <a:ext cx="3611486" cy="469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A4132-8D96-1843-DBB1-93E2A67E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403088-01DC-2DD7-18D4-29AE70948F74}"/>
                  </a:ext>
                </a:extLst>
              </p:cNvPr>
              <p:cNvSpPr txBox="1"/>
              <p:nvPr/>
            </p:nvSpPr>
            <p:spPr>
              <a:xfrm>
                <a:off x="807722" y="1474839"/>
                <a:ext cx="32220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403088-01DC-2DD7-18D4-29AE70948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2" y="1474839"/>
                <a:ext cx="3222036" cy="430887"/>
              </a:xfrm>
              <a:prstGeom prst="rect">
                <a:avLst/>
              </a:prstGeom>
              <a:blipFill>
                <a:blip r:embed="rId2"/>
                <a:stretch>
                  <a:fillRect l="-4706" t="-2857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9EE8BC-46F9-E787-4783-E261F805FE95}"/>
                  </a:ext>
                </a:extLst>
              </p:cNvPr>
              <p:cNvSpPr txBox="1"/>
              <p:nvPr/>
            </p:nvSpPr>
            <p:spPr>
              <a:xfrm>
                <a:off x="807722" y="1949684"/>
                <a:ext cx="408464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00B050"/>
                    </a:solidFill>
                  </a:rPr>
                  <a:t>e.g.,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8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9EE8BC-46F9-E787-4783-E261F805F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2" y="1949684"/>
                <a:ext cx="4084644" cy="523220"/>
              </a:xfrm>
              <a:prstGeom prst="rect">
                <a:avLst/>
              </a:prstGeom>
              <a:blipFill>
                <a:blip r:embed="rId3"/>
                <a:stretch>
                  <a:fillRect l="-2477" t="-11905" r="-310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26E53D29-73C3-E684-C5EC-42697D2480C9}"/>
              </a:ext>
            </a:extLst>
          </p:cNvPr>
          <p:cNvSpPr/>
          <p:nvPr/>
        </p:nvSpPr>
        <p:spPr>
          <a:xfrm>
            <a:off x="7299636" y="1905726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Times" pitchFamily="2" charset="0"/>
              </a:rPr>
              <a:t>+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062EA8-3819-B9B0-5DAD-67AAE7EA7C21}"/>
              </a:ext>
            </a:extLst>
          </p:cNvPr>
          <p:cNvSpPr/>
          <p:nvPr/>
        </p:nvSpPr>
        <p:spPr>
          <a:xfrm>
            <a:off x="9605958" y="2588161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tIns="228600" bIns="0" rtlCol="0" anchor="ctr"/>
          <a:lstStyle/>
          <a:p>
            <a:pPr algn="ctr"/>
            <a:r>
              <a:rPr lang="en-US" sz="3600" dirty="0">
                <a:latin typeface="Times" pitchFamily="2" charset="0"/>
              </a:rPr>
              <a:t>*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F9D9836-DA1A-64AB-3106-6878A81F8334}"/>
              </a:ext>
            </a:extLst>
          </p:cNvPr>
          <p:cNvSpPr/>
          <p:nvPr/>
        </p:nvSpPr>
        <p:spPr>
          <a:xfrm>
            <a:off x="5748343" y="1553070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E306796C-A670-DCE5-FCD9-1C1D8567CE10}"/>
              </a:ext>
            </a:extLst>
          </p:cNvPr>
          <p:cNvSpPr/>
          <p:nvPr/>
        </p:nvSpPr>
        <p:spPr>
          <a:xfrm flipV="1">
            <a:off x="5748342" y="2513917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5C3372C-B868-2F24-36CB-1856DB33FF11}"/>
              </a:ext>
            </a:extLst>
          </p:cNvPr>
          <p:cNvSpPr/>
          <p:nvPr/>
        </p:nvSpPr>
        <p:spPr>
          <a:xfrm>
            <a:off x="8010832" y="2260169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C9CFB525-3448-4FFF-5D53-EC5F29F57D93}"/>
              </a:ext>
            </a:extLst>
          </p:cNvPr>
          <p:cNvSpPr/>
          <p:nvPr/>
        </p:nvSpPr>
        <p:spPr>
          <a:xfrm flipV="1">
            <a:off x="5763841" y="3195810"/>
            <a:ext cx="3945647" cy="1245797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673943"/>
              <a:gd name="connsiteY0" fmla="*/ 686120 h 1139152"/>
              <a:gd name="connsiteX1" fmla="*/ 388268 w 1673943"/>
              <a:gd name="connsiteY1" fmla="*/ 0 h 1139152"/>
              <a:gd name="connsiteX2" fmla="*/ 1673943 w 1673943"/>
              <a:gd name="connsiteY2" fmla="*/ 1139152 h 1139152"/>
              <a:gd name="connsiteX0" fmla="*/ 0 w 3900308"/>
              <a:gd name="connsiteY0" fmla="*/ 0 h 1168650"/>
              <a:gd name="connsiteX1" fmla="*/ 2614633 w 3900308"/>
              <a:gd name="connsiteY1" fmla="*/ 29498 h 1168650"/>
              <a:gd name="connsiteX2" fmla="*/ 3900308 w 3900308"/>
              <a:gd name="connsiteY2" fmla="*/ 1168650 h 1168650"/>
              <a:gd name="connsiteX0" fmla="*/ 0 w 3900308"/>
              <a:gd name="connsiteY0" fmla="*/ 40076 h 1208726"/>
              <a:gd name="connsiteX1" fmla="*/ 2554998 w 3900308"/>
              <a:gd name="connsiteY1" fmla="*/ 0 h 1208726"/>
              <a:gd name="connsiteX2" fmla="*/ 3900308 w 3900308"/>
              <a:gd name="connsiteY2" fmla="*/ 1208726 h 1208726"/>
              <a:gd name="connsiteX0" fmla="*/ 0 w 3907183"/>
              <a:gd name="connsiteY0" fmla="*/ 0 h 1216776"/>
              <a:gd name="connsiteX1" fmla="*/ 2561873 w 3907183"/>
              <a:gd name="connsiteY1" fmla="*/ 8050 h 1216776"/>
              <a:gd name="connsiteX2" fmla="*/ 3907183 w 3907183"/>
              <a:gd name="connsiteY2" fmla="*/ 1216776 h 1216776"/>
              <a:gd name="connsiteX0" fmla="*/ 0 w 3920933"/>
              <a:gd name="connsiteY0" fmla="*/ 5700 h 1208726"/>
              <a:gd name="connsiteX1" fmla="*/ 2575623 w 3920933"/>
              <a:gd name="connsiteY1" fmla="*/ 0 h 1208726"/>
              <a:gd name="connsiteX2" fmla="*/ 3920933 w 3920933"/>
              <a:gd name="connsiteY2" fmla="*/ 1208726 h 1208726"/>
              <a:gd name="connsiteX0" fmla="*/ 0 w 3945647"/>
              <a:gd name="connsiteY0" fmla="*/ 5700 h 1245797"/>
              <a:gd name="connsiteX1" fmla="*/ 2575623 w 3945647"/>
              <a:gd name="connsiteY1" fmla="*/ 0 h 1245797"/>
              <a:gd name="connsiteX2" fmla="*/ 3945647 w 3945647"/>
              <a:gd name="connsiteY2" fmla="*/ 1245797 h 1245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45647" h="1245797">
                <a:moveTo>
                  <a:pt x="0" y="5700"/>
                </a:moveTo>
                <a:lnTo>
                  <a:pt x="2575623" y="0"/>
                </a:lnTo>
                <a:lnTo>
                  <a:pt x="3945647" y="1245797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A7B8D2-0F29-E4AC-AE65-BAC1AF316B8A}"/>
              </a:ext>
            </a:extLst>
          </p:cNvPr>
          <p:cNvSpPr txBox="1"/>
          <p:nvPr/>
        </p:nvSpPr>
        <p:spPr>
          <a:xfrm>
            <a:off x="5748342" y="1062919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x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-2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09867-8E6F-8E23-A28C-594DB5EA34EA}"/>
              </a:ext>
            </a:extLst>
          </p:cNvPr>
          <p:cNvSpPr txBox="1"/>
          <p:nvPr/>
        </p:nvSpPr>
        <p:spPr>
          <a:xfrm>
            <a:off x="5706000" y="2457359"/>
            <a:ext cx="881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y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C12C57-4AAA-1929-377A-D97BCCF901D1}"/>
              </a:ext>
            </a:extLst>
          </p:cNvPr>
          <p:cNvSpPr txBox="1"/>
          <p:nvPr/>
        </p:nvSpPr>
        <p:spPr>
          <a:xfrm>
            <a:off x="5728564" y="3921714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z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chemeClr val="accent6"/>
                </a:solidFill>
                <a:latin typeface="Times" pitchFamily="2" charset="0"/>
              </a:rPr>
              <a:t>-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4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F1045E-AD73-3282-5695-6D3AE5459D7A}"/>
              </a:ext>
            </a:extLst>
          </p:cNvPr>
          <p:cNvSpPr txBox="1"/>
          <p:nvPr/>
        </p:nvSpPr>
        <p:spPr>
          <a:xfrm>
            <a:off x="8001034" y="174481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q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3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E3693B-AD60-B894-5789-D87EC04CF170}"/>
              </a:ext>
            </a:extLst>
          </p:cNvPr>
          <p:cNvSpPr txBox="1"/>
          <p:nvPr/>
        </p:nvSpPr>
        <p:spPr>
          <a:xfrm>
            <a:off x="10331398" y="2326551"/>
            <a:ext cx="1226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f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chemeClr val="accent6"/>
                </a:solidFill>
                <a:latin typeface="Times" pitchFamily="2" charset="0"/>
              </a:rPr>
              <a:t>-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12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CEB0AE2-7CCB-CB64-D760-1D451EB7FCC3}"/>
              </a:ext>
            </a:extLst>
          </p:cNvPr>
          <p:cNvCxnSpPr>
            <a:stCxn id="8" idx="6"/>
          </p:cNvCxnSpPr>
          <p:nvPr/>
        </p:nvCxnSpPr>
        <p:spPr>
          <a:xfrm flipV="1">
            <a:off x="10314845" y="2942604"/>
            <a:ext cx="1115155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A3F015-6305-6668-96B6-05761BA07A61}"/>
                  </a:ext>
                </a:extLst>
              </p:cNvPr>
              <p:cNvSpPr txBox="1"/>
              <p:nvPr/>
            </p:nvSpPr>
            <p:spPr>
              <a:xfrm>
                <a:off x="802242" y="3035438"/>
                <a:ext cx="17739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A3F015-6305-6668-96B6-05761BA07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42" y="3035438"/>
                <a:ext cx="1773947" cy="523220"/>
              </a:xfrm>
              <a:prstGeom prst="rect">
                <a:avLst/>
              </a:prstGeom>
              <a:blipFill>
                <a:blip r:embed="rId4"/>
                <a:stretch>
                  <a:fillRect l="-1418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633794-6351-5DBB-DE0F-C6B8245640E9}"/>
                  </a:ext>
                </a:extLst>
              </p:cNvPr>
              <p:cNvSpPr txBox="1"/>
              <p:nvPr/>
            </p:nvSpPr>
            <p:spPr>
              <a:xfrm>
                <a:off x="802242" y="4195342"/>
                <a:ext cx="13418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𝑞𝑧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633794-6351-5DBB-DE0F-C6B824564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42" y="4195342"/>
                <a:ext cx="1341841" cy="523220"/>
              </a:xfrm>
              <a:prstGeom prst="rect">
                <a:avLst/>
              </a:prstGeom>
              <a:blipFill>
                <a:blip r:embed="rId5"/>
                <a:stretch>
                  <a:fillRect l="-4717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DD45C4-78DF-710B-A984-A039EFA9C196}"/>
                  </a:ext>
                </a:extLst>
              </p:cNvPr>
              <p:cNvSpPr txBox="1"/>
              <p:nvPr/>
            </p:nvSpPr>
            <p:spPr>
              <a:xfrm>
                <a:off x="2744041" y="2926807"/>
                <a:ext cx="1008161" cy="6776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DD45C4-78DF-710B-A984-A039EFA9C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4041" y="2926807"/>
                <a:ext cx="1008161" cy="677621"/>
              </a:xfrm>
              <a:prstGeom prst="rect">
                <a:avLst/>
              </a:prstGeom>
              <a:blipFill>
                <a:blip r:embed="rId6"/>
                <a:stretch>
                  <a:fillRect l="-2500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6AF3BA-E43E-0EA6-D250-B284EF29F54C}"/>
                  </a:ext>
                </a:extLst>
              </p:cNvPr>
              <p:cNvSpPr txBox="1"/>
              <p:nvPr/>
            </p:nvSpPr>
            <p:spPr>
              <a:xfrm>
                <a:off x="4029222" y="2926807"/>
                <a:ext cx="1011174" cy="7302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6AF3BA-E43E-0EA6-D250-B284EF29F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222" y="2926807"/>
                <a:ext cx="1011174" cy="730200"/>
              </a:xfrm>
              <a:prstGeom prst="rect">
                <a:avLst/>
              </a:prstGeom>
              <a:blipFill>
                <a:blip r:embed="rId7"/>
                <a:stretch>
                  <a:fillRect l="-2500" b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CA3C68-7481-E751-C6CF-ADE468E68EC0}"/>
                  </a:ext>
                </a:extLst>
              </p:cNvPr>
              <p:cNvSpPr txBox="1"/>
              <p:nvPr/>
            </p:nvSpPr>
            <p:spPr>
              <a:xfrm>
                <a:off x="2770113" y="4129676"/>
                <a:ext cx="1011110" cy="729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CA3C68-7481-E751-C6CF-ADE468E68E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113" y="4129676"/>
                <a:ext cx="1011110" cy="729430"/>
              </a:xfrm>
              <a:prstGeom prst="rect">
                <a:avLst/>
              </a:prstGeom>
              <a:blipFill>
                <a:blip r:embed="rId8"/>
                <a:stretch>
                  <a:fillRect l="-1235" b="-8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1A4B1E-2F2C-F4D1-4690-CE925C682D96}"/>
                  </a:ext>
                </a:extLst>
              </p:cNvPr>
              <p:cNvSpPr txBox="1"/>
              <p:nvPr/>
            </p:nvSpPr>
            <p:spPr>
              <a:xfrm>
                <a:off x="4056799" y="4129676"/>
                <a:ext cx="1011111" cy="677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1A4B1E-2F2C-F4D1-4690-CE925C682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99" y="4129676"/>
                <a:ext cx="1011111" cy="677558"/>
              </a:xfrm>
              <a:prstGeom prst="rect">
                <a:avLst/>
              </a:prstGeom>
              <a:blipFill>
                <a:blip r:embed="rId9"/>
                <a:stretch>
                  <a:fillRect l="-2500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0DB27E5D-D58F-A519-C28E-1DD0052C93A4}"/>
              </a:ext>
            </a:extLst>
          </p:cNvPr>
          <p:cNvSpPr/>
          <p:nvPr/>
        </p:nvSpPr>
        <p:spPr>
          <a:xfrm>
            <a:off x="767606" y="2924596"/>
            <a:ext cx="4272790" cy="7278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E017A9-37FD-E6D1-28F5-C8C6D2E83C37}"/>
              </a:ext>
            </a:extLst>
          </p:cNvPr>
          <p:cNvSpPr/>
          <p:nvPr/>
        </p:nvSpPr>
        <p:spPr>
          <a:xfrm>
            <a:off x="767155" y="4104180"/>
            <a:ext cx="4300755" cy="72789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A44B9C-E4E1-C81E-7C2D-2EC4454B71BE}"/>
              </a:ext>
            </a:extLst>
          </p:cNvPr>
          <p:cNvSpPr txBox="1"/>
          <p:nvPr/>
        </p:nvSpPr>
        <p:spPr>
          <a:xfrm>
            <a:off x="802242" y="5393742"/>
            <a:ext cx="1064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Want: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49C2A4-5387-D89F-5723-F2BE57FA7A3C}"/>
                  </a:ext>
                </a:extLst>
              </p:cNvPr>
              <p:cNvSpPr txBox="1"/>
              <p:nvPr/>
            </p:nvSpPr>
            <p:spPr>
              <a:xfrm>
                <a:off x="1955729" y="5268419"/>
                <a:ext cx="1923605" cy="7738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800" dirty="0"/>
                  <a:t> 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sz="2800" dirty="0"/>
                  <a:t> 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49C2A4-5387-D89F-5723-F2BE57FA7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729" y="5268419"/>
                <a:ext cx="1923605" cy="773866"/>
              </a:xfrm>
              <a:prstGeom prst="rect">
                <a:avLst/>
              </a:prstGeom>
              <a:blipFill>
                <a:blip r:embed="rId10"/>
                <a:stretch>
                  <a:fillRect l="-1316"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>
            <a:extLst>
              <a:ext uri="{FF2B5EF4-FFF2-40B4-BE49-F238E27FC236}">
                <a16:creationId xmlns:a16="http://schemas.microsoft.com/office/drawing/2014/main" id="{9A302929-4378-3DCB-13DF-ED5F4591620E}"/>
              </a:ext>
            </a:extLst>
          </p:cNvPr>
          <p:cNvSpPr/>
          <p:nvPr/>
        </p:nvSpPr>
        <p:spPr>
          <a:xfrm>
            <a:off x="5600268" y="983549"/>
            <a:ext cx="6342915" cy="43400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8C2800-4ACB-86CB-6DF9-C993C085D4D5}"/>
              </a:ext>
            </a:extLst>
          </p:cNvPr>
          <p:cNvSpPr txBox="1"/>
          <p:nvPr/>
        </p:nvSpPr>
        <p:spPr>
          <a:xfrm>
            <a:off x="17929" y="6439634"/>
            <a:ext cx="3071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[Slides from Justin Johnson]</a:t>
            </a:r>
          </a:p>
        </p:txBody>
      </p:sp>
    </p:spTree>
    <p:extLst>
      <p:ext uri="{BB962C8B-B14F-4D97-AF65-F5344CB8AC3E}">
        <p14:creationId xmlns:p14="http://schemas.microsoft.com/office/powerpoint/2010/main" val="35019519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A4132-8D96-1843-DBB1-93E2A67E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403088-01DC-2DD7-18D4-29AE70948F74}"/>
                  </a:ext>
                </a:extLst>
              </p:cNvPr>
              <p:cNvSpPr txBox="1"/>
              <p:nvPr/>
            </p:nvSpPr>
            <p:spPr>
              <a:xfrm>
                <a:off x="807722" y="1474839"/>
                <a:ext cx="32220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403088-01DC-2DD7-18D4-29AE70948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2" y="1474839"/>
                <a:ext cx="3222036" cy="430887"/>
              </a:xfrm>
              <a:prstGeom prst="rect">
                <a:avLst/>
              </a:prstGeom>
              <a:blipFill>
                <a:blip r:embed="rId2"/>
                <a:stretch>
                  <a:fillRect l="-4706" t="-2857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9EE8BC-46F9-E787-4783-E261F805FE95}"/>
                  </a:ext>
                </a:extLst>
              </p:cNvPr>
              <p:cNvSpPr txBox="1"/>
              <p:nvPr/>
            </p:nvSpPr>
            <p:spPr>
              <a:xfrm>
                <a:off x="807722" y="1949684"/>
                <a:ext cx="408464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00B050"/>
                    </a:solidFill>
                  </a:rPr>
                  <a:t>e.g.,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8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9EE8BC-46F9-E787-4783-E261F805F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2" y="1949684"/>
                <a:ext cx="4084644" cy="523220"/>
              </a:xfrm>
              <a:prstGeom prst="rect">
                <a:avLst/>
              </a:prstGeom>
              <a:blipFill>
                <a:blip r:embed="rId3"/>
                <a:stretch>
                  <a:fillRect l="-2477" t="-11905" r="-310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26E53D29-73C3-E684-C5EC-42697D2480C9}"/>
              </a:ext>
            </a:extLst>
          </p:cNvPr>
          <p:cNvSpPr/>
          <p:nvPr/>
        </p:nvSpPr>
        <p:spPr>
          <a:xfrm>
            <a:off x="7299636" y="1905726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Times" pitchFamily="2" charset="0"/>
              </a:rPr>
              <a:t>+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062EA8-3819-B9B0-5DAD-67AAE7EA7C21}"/>
              </a:ext>
            </a:extLst>
          </p:cNvPr>
          <p:cNvSpPr/>
          <p:nvPr/>
        </p:nvSpPr>
        <p:spPr>
          <a:xfrm>
            <a:off x="9605958" y="2588161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tIns="228600" bIns="0" rtlCol="0" anchor="ctr"/>
          <a:lstStyle/>
          <a:p>
            <a:pPr algn="ctr"/>
            <a:r>
              <a:rPr lang="en-US" sz="3600" dirty="0">
                <a:latin typeface="Times" pitchFamily="2" charset="0"/>
              </a:rPr>
              <a:t>*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F9D9836-DA1A-64AB-3106-6878A81F8334}"/>
              </a:ext>
            </a:extLst>
          </p:cNvPr>
          <p:cNvSpPr/>
          <p:nvPr/>
        </p:nvSpPr>
        <p:spPr>
          <a:xfrm>
            <a:off x="5748343" y="1553070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E306796C-A670-DCE5-FCD9-1C1D8567CE10}"/>
              </a:ext>
            </a:extLst>
          </p:cNvPr>
          <p:cNvSpPr/>
          <p:nvPr/>
        </p:nvSpPr>
        <p:spPr>
          <a:xfrm flipV="1">
            <a:off x="5748342" y="2513917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5C3372C-B868-2F24-36CB-1856DB33FF11}"/>
              </a:ext>
            </a:extLst>
          </p:cNvPr>
          <p:cNvSpPr/>
          <p:nvPr/>
        </p:nvSpPr>
        <p:spPr>
          <a:xfrm>
            <a:off x="8010832" y="2260169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C9CFB525-3448-4FFF-5D53-EC5F29F57D93}"/>
              </a:ext>
            </a:extLst>
          </p:cNvPr>
          <p:cNvSpPr/>
          <p:nvPr/>
        </p:nvSpPr>
        <p:spPr>
          <a:xfrm flipV="1">
            <a:off x="5763841" y="3195810"/>
            <a:ext cx="3945647" cy="1245797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673943"/>
              <a:gd name="connsiteY0" fmla="*/ 686120 h 1139152"/>
              <a:gd name="connsiteX1" fmla="*/ 388268 w 1673943"/>
              <a:gd name="connsiteY1" fmla="*/ 0 h 1139152"/>
              <a:gd name="connsiteX2" fmla="*/ 1673943 w 1673943"/>
              <a:gd name="connsiteY2" fmla="*/ 1139152 h 1139152"/>
              <a:gd name="connsiteX0" fmla="*/ 0 w 3900308"/>
              <a:gd name="connsiteY0" fmla="*/ 0 h 1168650"/>
              <a:gd name="connsiteX1" fmla="*/ 2614633 w 3900308"/>
              <a:gd name="connsiteY1" fmla="*/ 29498 h 1168650"/>
              <a:gd name="connsiteX2" fmla="*/ 3900308 w 3900308"/>
              <a:gd name="connsiteY2" fmla="*/ 1168650 h 1168650"/>
              <a:gd name="connsiteX0" fmla="*/ 0 w 3900308"/>
              <a:gd name="connsiteY0" fmla="*/ 40076 h 1208726"/>
              <a:gd name="connsiteX1" fmla="*/ 2554998 w 3900308"/>
              <a:gd name="connsiteY1" fmla="*/ 0 h 1208726"/>
              <a:gd name="connsiteX2" fmla="*/ 3900308 w 3900308"/>
              <a:gd name="connsiteY2" fmla="*/ 1208726 h 1208726"/>
              <a:gd name="connsiteX0" fmla="*/ 0 w 3907183"/>
              <a:gd name="connsiteY0" fmla="*/ 0 h 1216776"/>
              <a:gd name="connsiteX1" fmla="*/ 2561873 w 3907183"/>
              <a:gd name="connsiteY1" fmla="*/ 8050 h 1216776"/>
              <a:gd name="connsiteX2" fmla="*/ 3907183 w 3907183"/>
              <a:gd name="connsiteY2" fmla="*/ 1216776 h 1216776"/>
              <a:gd name="connsiteX0" fmla="*/ 0 w 3920933"/>
              <a:gd name="connsiteY0" fmla="*/ 5700 h 1208726"/>
              <a:gd name="connsiteX1" fmla="*/ 2575623 w 3920933"/>
              <a:gd name="connsiteY1" fmla="*/ 0 h 1208726"/>
              <a:gd name="connsiteX2" fmla="*/ 3920933 w 3920933"/>
              <a:gd name="connsiteY2" fmla="*/ 1208726 h 1208726"/>
              <a:gd name="connsiteX0" fmla="*/ 0 w 3945647"/>
              <a:gd name="connsiteY0" fmla="*/ 5700 h 1245797"/>
              <a:gd name="connsiteX1" fmla="*/ 2575623 w 3945647"/>
              <a:gd name="connsiteY1" fmla="*/ 0 h 1245797"/>
              <a:gd name="connsiteX2" fmla="*/ 3945647 w 3945647"/>
              <a:gd name="connsiteY2" fmla="*/ 1245797 h 1245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45647" h="1245797">
                <a:moveTo>
                  <a:pt x="0" y="5700"/>
                </a:moveTo>
                <a:lnTo>
                  <a:pt x="2575623" y="0"/>
                </a:lnTo>
                <a:lnTo>
                  <a:pt x="3945647" y="1245797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A7B8D2-0F29-E4AC-AE65-BAC1AF316B8A}"/>
              </a:ext>
            </a:extLst>
          </p:cNvPr>
          <p:cNvSpPr txBox="1"/>
          <p:nvPr/>
        </p:nvSpPr>
        <p:spPr>
          <a:xfrm>
            <a:off x="5748342" y="1062919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x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-2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09867-8E6F-8E23-A28C-594DB5EA34EA}"/>
              </a:ext>
            </a:extLst>
          </p:cNvPr>
          <p:cNvSpPr txBox="1"/>
          <p:nvPr/>
        </p:nvSpPr>
        <p:spPr>
          <a:xfrm>
            <a:off x="5706000" y="2457359"/>
            <a:ext cx="881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y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C12C57-4AAA-1929-377A-D97BCCF901D1}"/>
              </a:ext>
            </a:extLst>
          </p:cNvPr>
          <p:cNvSpPr txBox="1"/>
          <p:nvPr/>
        </p:nvSpPr>
        <p:spPr>
          <a:xfrm>
            <a:off x="5728564" y="3921714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z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chemeClr val="accent6"/>
                </a:solidFill>
                <a:latin typeface="Times" pitchFamily="2" charset="0"/>
              </a:rPr>
              <a:t>-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4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F1045E-AD73-3282-5695-6D3AE5459D7A}"/>
              </a:ext>
            </a:extLst>
          </p:cNvPr>
          <p:cNvSpPr txBox="1"/>
          <p:nvPr/>
        </p:nvSpPr>
        <p:spPr>
          <a:xfrm>
            <a:off x="8001034" y="174481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q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3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E3693B-AD60-B894-5789-D87EC04CF170}"/>
              </a:ext>
            </a:extLst>
          </p:cNvPr>
          <p:cNvSpPr txBox="1"/>
          <p:nvPr/>
        </p:nvSpPr>
        <p:spPr>
          <a:xfrm>
            <a:off x="10331398" y="2326551"/>
            <a:ext cx="1160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f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chemeClr val="accent6"/>
                </a:solidFill>
                <a:latin typeface="Times" pitchFamily="2" charset="0"/>
              </a:rPr>
              <a:t>-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12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CEB0AE2-7CCB-CB64-D760-1D451EB7FCC3}"/>
              </a:ext>
            </a:extLst>
          </p:cNvPr>
          <p:cNvCxnSpPr>
            <a:stCxn id="8" idx="6"/>
          </p:cNvCxnSpPr>
          <p:nvPr/>
        </p:nvCxnSpPr>
        <p:spPr>
          <a:xfrm flipV="1">
            <a:off x="10314845" y="2942604"/>
            <a:ext cx="1115155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A3F015-6305-6668-96B6-05761BA07A61}"/>
                  </a:ext>
                </a:extLst>
              </p:cNvPr>
              <p:cNvSpPr txBox="1"/>
              <p:nvPr/>
            </p:nvSpPr>
            <p:spPr>
              <a:xfrm>
                <a:off x="802242" y="3035438"/>
                <a:ext cx="17739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A3F015-6305-6668-96B6-05761BA07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42" y="3035438"/>
                <a:ext cx="1773947" cy="523220"/>
              </a:xfrm>
              <a:prstGeom prst="rect">
                <a:avLst/>
              </a:prstGeom>
              <a:blipFill>
                <a:blip r:embed="rId4"/>
                <a:stretch>
                  <a:fillRect l="-1418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633794-6351-5DBB-DE0F-C6B8245640E9}"/>
                  </a:ext>
                </a:extLst>
              </p:cNvPr>
              <p:cNvSpPr txBox="1"/>
              <p:nvPr/>
            </p:nvSpPr>
            <p:spPr>
              <a:xfrm>
                <a:off x="802242" y="4195342"/>
                <a:ext cx="13418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𝑞𝑧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633794-6351-5DBB-DE0F-C6B824564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42" y="4195342"/>
                <a:ext cx="1341841" cy="523220"/>
              </a:xfrm>
              <a:prstGeom prst="rect">
                <a:avLst/>
              </a:prstGeom>
              <a:blipFill>
                <a:blip r:embed="rId5"/>
                <a:stretch>
                  <a:fillRect l="-4717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DD45C4-78DF-710B-A984-A039EFA9C196}"/>
                  </a:ext>
                </a:extLst>
              </p:cNvPr>
              <p:cNvSpPr txBox="1"/>
              <p:nvPr/>
            </p:nvSpPr>
            <p:spPr>
              <a:xfrm>
                <a:off x="2744041" y="2926807"/>
                <a:ext cx="1008161" cy="6776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DD45C4-78DF-710B-A984-A039EFA9C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4041" y="2926807"/>
                <a:ext cx="1008161" cy="677621"/>
              </a:xfrm>
              <a:prstGeom prst="rect">
                <a:avLst/>
              </a:prstGeom>
              <a:blipFill>
                <a:blip r:embed="rId6"/>
                <a:stretch>
                  <a:fillRect l="-2500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6AF3BA-E43E-0EA6-D250-B284EF29F54C}"/>
                  </a:ext>
                </a:extLst>
              </p:cNvPr>
              <p:cNvSpPr txBox="1"/>
              <p:nvPr/>
            </p:nvSpPr>
            <p:spPr>
              <a:xfrm>
                <a:off x="4029222" y="2926807"/>
                <a:ext cx="1011174" cy="7302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6AF3BA-E43E-0EA6-D250-B284EF29F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222" y="2926807"/>
                <a:ext cx="1011174" cy="730200"/>
              </a:xfrm>
              <a:prstGeom prst="rect">
                <a:avLst/>
              </a:prstGeom>
              <a:blipFill>
                <a:blip r:embed="rId7"/>
                <a:stretch>
                  <a:fillRect l="-2500" b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CA3C68-7481-E751-C6CF-ADE468E68EC0}"/>
                  </a:ext>
                </a:extLst>
              </p:cNvPr>
              <p:cNvSpPr txBox="1"/>
              <p:nvPr/>
            </p:nvSpPr>
            <p:spPr>
              <a:xfrm>
                <a:off x="2770113" y="4129676"/>
                <a:ext cx="1011110" cy="729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CA3C68-7481-E751-C6CF-ADE468E68E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113" y="4129676"/>
                <a:ext cx="1011110" cy="729430"/>
              </a:xfrm>
              <a:prstGeom prst="rect">
                <a:avLst/>
              </a:prstGeom>
              <a:blipFill>
                <a:blip r:embed="rId8"/>
                <a:stretch>
                  <a:fillRect l="-1235" b="-8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1A4B1E-2F2C-F4D1-4690-CE925C682D96}"/>
                  </a:ext>
                </a:extLst>
              </p:cNvPr>
              <p:cNvSpPr txBox="1"/>
              <p:nvPr/>
            </p:nvSpPr>
            <p:spPr>
              <a:xfrm>
                <a:off x="4056799" y="4129676"/>
                <a:ext cx="1011111" cy="677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1A4B1E-2F2C-F4D1-4690-CE925C682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99" y="4129676"/>
                <a:ext cx="1011111" cy="677558"/>
              </a:xfrm>
              <a:prstGeom prst="rect">
                <a:avLst/>
              </a:prstGeom>
              <a:blipFill>
                <a:blip r:embed="rId9"/>
                <a:stretch>
                  <a:fillRect l="-2500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0DB27E5D-D58F-A519-C28E-1DD0052C93A4}"/>
              </a:ext>
            </a:extLst>
          </p:cNvPr>
          <p:cNvSpPr/>
          <p:nvPr/>
        </p:nvSpPr>
        <p:spPr>
          <a:xfrm>
            <a:off x="767606" y="2924596"/>
            <a:ext cx="4272790" cy="7278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E017A9-37FD-E6D1-28F5-C8C6D2E83C37}"/>
              </a:ext>
            </a:extLst>
          </p:cNvPr>
          <p:cNvSpPr/>
          <p:nvPr/>
        </p:nvSpPr>
        <p:spPr>
          <a:xfrm>
            <a:off x="767155" y="4104180"/>
            <a:ext cx="4300755" cy="72789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A44B9C-E4E1-C81E-7C2D-2EC4454B71BE}"/>
              </a:ext>
            </a:extLst>
          </p:cNvPr>
          <p:cNvSpPr txBox="1"/>
          <p:nvPr/>
        </p:nvSpPr>
        <p:spPr>
          <a:xfrm>
            <a:off x="802242" y="5393742"/>
            <a:ext cx="1064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Want: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49C2A4-5387-D89F-5723-F2BE57FA7A3C}"/>
                  </a:ext>
                </a:extLst>
              </p:cNvPr>
              <p:cNvSpPr txBox="1"/>
              <p:nvPr/>
            </p:nvSpPr>
            <p:spPr>
              <a:xfrm>
                <a:off x="1955729" y="5268419"/>
                <a:ext cx="1923605" cy="7738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800" dirty="0"/>
                  <a:t> 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sz="2800" dirty="0"/>
                  <a:t> 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49C2A4-5387-D89F-5723-F2BE57FA7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729" y="5268419"/>
                <a:ext cx="1923605" cy="773866"/>
              </a:xfrm>
              <a:prstGeom prst="rect">
                <a:avLst/>
              </a:prstGeom>
              <a:blipFill>
                <a:blip r:embed="rId10"/>
                <a:stretch>
                  <a:fillRect l="-1316"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CF546E8-C05B-D775-64E0-1C6FD73E6101}"/>
                  </a:ext>
                </a:extLst>
              </p:cNvPr>
              <p:cNvSpPr txBox="1"/>
              <p:nvPr/>
            </p:nvSpPr>
            <p:spPr>
              <a:xfrm>
                <a:off x="10817915" y="5548720"/>
                <a:ext cx="674480" cy="9871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CF546E8-C05B-D775-64E0-1C6FD73E61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7915" y="5548720"/>
                <a:ext cx="674480" cy="987130"/>
              </a:xfrm>
              <a:prstGeom prst="rect">
                <a:avLst/>
              </a:prstGeom>
              <a:blipFill>
                <a:blip r:embed="rId11"/>
                <a:stretch>
                  <a:fillRect l="-11321" b="-1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>
            <a:extLst>
              <a:ext uri="{FF2B5EF4-FFF2-40B4-BE49-F238E27FC236}">
                <a16:creationId xmlns:a16="http://schemas.microsoft.com/office/drawing/2014/main" id="{9A302929-4378-3DCB-13DF-ED5F4591620E}"/>
              </a:ext>
            </a:extLst>
          </p:cNvPr>
          <p:cNvSpPr/>
          <p:nvPr/>
        </p:nvSpPr>
        <p:spPr>
          <a:xfrm>
            <a:off x="5600268" y="983549"/>
            <a:ext cx="6342915" cy="43400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8C2800-4ACB-86CB-6DF9-C993C085D4D5}"/>
              </a:ext>
            </a:extLst>
          </p:cNvPr>
          <p:cNvSpPr txBox="1"/>
          <p:nvPr/>
        </p:nvSpPr>
        <p:spPr>
          <a:xfrm>
            <a:off x="17929" y="6439634"/>
            <a:ext cx="3071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[Slides from Justin Johnson]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DD03CC1-2F04-B045-2F7B-FBA7C4F54218}"/>
              </a:ext>
            </a:extLst>
          </p:cNvPr>
          <p:cNvSpPr/>
          <p:nvPr/>
        </p:nvSpPr>
        <p:spPr>
          <a:xfrm>
            <a:off x="10761210" y="5510505"/>
            <a:ext cx="731185" cy="1095394"/>
          </a:xfrm>
          <a:prstGeom prst="rect">
            <a:avLst/>
          </a:prstGeom>
          <a:noFill/>
          <a:ln w="38100"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22C53AF-BD5A-3206-6C5C-E1FF8C23DA84}"/>
              </a:ext>
            </a:extLst>
          </p:cNvPr>
          <p:cNvSpPr txBox="1"/>
          <p:nvPr/>
        </p:nvSpPr>
        <p:spPr>
          <a:xfrm>
            <a:off x="10558458" y="3061246"/>
            <a:ext cx="308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" pitchFamily="2" charset="0"/>
              </a:rPr>
              <a:t>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C49F22-3D97-B8DD-9B8E-868643DB9209}"/>
              </a:ext>
            </a:extLst>
          </p:cNvPr>
          <p:cNvSpPr/>
          <p:nvPr/>
        </p:nvSpPr>
        <p:spPr>
          <a:xfrm>
            <a:off x="10368929" y="3047045"/>
            <a:ext cx="731185" cy="484518"/>
          </a:xfrm>
          <a:prstGeom prst="rect">
            <a:avLst/>
          </a:prstGeom>
          <a:noFill/>
          <a:ln w="38100"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584AB85-BEE6-D9DE-D053-05DE05195F4E}"/>
              </a:ext>
            </a:extLst>
          </p:cNvPr>
          <p:cNvCxnSpPr>
            <a:stCxn id="38" idx="0"/>
            <a:endCxn id="40" idx="2"/>
          </p:cNvCxnSpPr>
          <p:nvPr/>
        </p:nvCxnSpPr>
        <p:spPr>
          <a:xfrm flipH="1" flipV="1">
            <a:off x="10734522" y="3531563"/>
            <a:ext cx="392281" cy="1978942"/>
          </a:xfrm>
          <a:prstGeom prst="straightConnector1">
            <a:avLst/>
          </a:prstGeom>
          <a:ln w="38100">
            <a:solidFill>
              <a:srgbClr val="FF4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0065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A4132-8D96-1843-DBB1-93E2A67E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403088-01DC-2DD7-18D4-29AE70948F74}"/>
                  </a:ext>
                </a:extLst>
              </p:cNvPr>
              <p:cNvSpPr txBox="1"/>
              <p:nvPr/>
            </p:nvSpPr>
            <p:spPr>
              <a:xfrm>
                <a:off x="807722" y="1474839"/>
                <a:ext cx="32220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403088-01DC-2DD7-18D4-29AE70948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2" y="1474839"/>
                <a:ext cx="3222036" cy="430887"/>
              </a:xfrm>
              <a:prstGeom prst="rect">
                <a:avLst/>
              </a:prstGeom>
              <a:blipFill>
                <a:blip r:embed="rId2"/>
                <a:stretch>
                  <a:fillRect l="-4706" t="-2857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9EE8BC-46F9-E787-4783-E261F805FE95}"/>
                  </a:ext>
                </a:extLst>
              </p:cNvPr>
              <p:cNvSpPr txBox="1"/>
              <p:nvPr/>
            </p:nvSpPr>
            <p:spPr>
              <a:xfrm>
                <a:off x="741282" y="1949684"/>
                <a:ext cx="435298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00B050"/>
                    </a:solidFill>
                  </a:rPr>
                  <a:t>e.g.,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8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9EE8BC-46F9-E787-4783-E261F805F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82" y="1949684"/>
                <a:ext cx="4352988" cy="523220"/>
              </a:xfrm>
              <a:prstGeom prst="rect">
                <a:avLst/>
              </a:prstGeom>
              <a:blipFill>
                <a:blip r:embed="rId3"/>
                <a:stretch>
                  <a:fillRect l="-2616" t="-11905" r="-291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26E53D29-73C3-E684-C5EC-42697D2480C9}"/>
              </a:ext>
            </a:extLst>
          </p:cNvPr>
          <p:cNvSpPr/>
          <p:nvPr/>
        </p:nvSpPr>
        <p:spPr>
          <a:xfrm>
            <a:off x="7299636" y="1905726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Times" pitchFamily="2" charset="0"/>
              </a:rPr>
              <a:t>+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062EA8-3819-B9B0-5DAD-67AAE7EA7C21}"/>
              </a:ext>
            </a:extLst>
          </p:cNvPr>
          <p:cNvSpPr/>
          <p:nvPr/>
        </p:nvSpPr>
        <p:spPr>
          <a:xfrm>
            <a:off x="9605958" y="2588161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tIns="228600" bIns="0" rtlCol="0" anchor="ctr"/>
          <a:lstStyle/>
          <a:p>
            <a:pPr algn="ctr"/>
            <a:r>
              <a:rPr lang="en-US" sz="3600" dirty="0">
                <a:latin typeface="Times" pitchFamily="2" charset="0"/>
              </a:rPr>
              <a:t>*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F9D9836-DA1A-64AB-3106-6878A81F8334}"/>
              </a:ext>
            </a:extLst>
          </p:cNvPr>
          <p:cNvSpPr/>
          <p:nvPr/>
        </p:nvSpPr>
        <p:spPr>
          <a:xfrm>
            <a:off x="5748343" y="1553070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E306796C-A670-DCE5-FCD9-1C1D8567CE10}"/>
              </a:ext>
            </a:extLst>
          </p:cNvPr>
          <p:cNvSpPr/>
          <p:nvPr/>
        </p:nvSpPr>
        <p:spPr>
          <a:xfrm flipV="1">
            <a:off x="5748342" y="2513917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5C3372C-B868-2F24-36CB-1856DB33FF11}"/>
              </a:ext>
            </a:extLst>
          </p:cNvPr>
          <p:cNvSpPr/>
          <p:nvPr/>
        </p:nvSpPr>
        <p:spPr>
          <a:xfrm>
            <a:off x="8010832" y="2260169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C9CFB525-3448-4FFF-5D53-EC5F29F57D93}"/>
              </a:ext>
            </a:extLst>
          </p:cNvPr>
          <p:cNvSpPr/>
          <p:nvPr/>
        </p:nvSpPr>
        <p:spPr>
          <a:xfrm flipV="1">
            <a:off x="5763841" y="3195810"/>
            <a:ext cx="3945647" cy="1245797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673943"/>
              <a:gd name="connsiteY0" fmla="*/ 686120 h 1139152"/>
              <a:gd name="connsiteX1" fmla="*/ 388268 w 1673943"/>
              <a:gd name="connsiteY1" fmla="*/ 0 h 1139152"/>
              <a:gd name="connsiteX2" fmla="*/ 1673943 w 1673943"/>
              <a:gd name="connsiteY2" fmla="*/ 1139152 h 1139152"/>
              <a:gd name="connsiteX0" fmla="*/ 0 w 3900308"/>
              <a:gd name="connsiteY0" fmla="*/ 0 h 1168650"/>
              <a:gd name="connsiteX1" fmla="*/ 2614633 w 3900308"/>
              <a:gd name="connsiteY1" fmla="*/ 29498 h 1168650"/>
              <a:gd name="connsiteX2" fmla="*/ 3900308 w 3900308"/>
              <a:gd name="connsiteY2" fmla="*/ 1168650 h 1168650"/>
              <a:gd name="connsiteX0" fmla="*/ 0 w 3900308"/>
              <a:gd name="connsiteY0" fmla="*/ 40076 h 1208726"/>
              <a:gd name="connsiteX1" fmla="*/ 2554998 w 3900308"/>
              <a:gd name="connsiteY1" fmla="*/ 0 h 1208726"/>
              <a:gd name="connsiteX2" fmla="*/ 3900308 w 3900308"/>
              <a:gd name="connsiteY2" fmla="*/ 1208726 h 1208726"/>
              <a:gd name="connsiteX0" fmla="*/ 0 w 3907183"/>
              <a:gd name="connsiteY0" fmla="*/ 0 h 1216776"/>
              <a:gd name="connsiteX1" fmla="*/ 2561873 w 3907183"/>
              <a:gd name="connsiteY1" fmla="*/ 8050 h 1216776"/>
              <a:gd name="connsiteX2" fmla="*/ 3907183 w 3907183"/>
              <a:gd name="connsiteY2" fmla="*/ 1216776 h 1216776"/>
              <a:gd name="connsiteX0" fmla="*/ 0 w 3920933"/>
              <a:gd name="connsiteY0" fmla="*/ 5700 h 1208726"/>
              <a:gd name="connsiteX1" fmla="*/ 2575623 w 3920933"/>
              <a:gd name="connsiteY1" fmla="*/ 0 h 1208726"/>
              <a:gd name="connsiteX2" fmla="*/ 3920933 w 3920933"/>
              <a:gd name="connsiteY2" fmla="*/ 1208726 h 1208726"/>
              <a:gd name="connsiteX0" fmla="*/ 0 w 3945647"/>
              <a:gd name="connsiteY0" fmla="*/ 5700 h 1245797"/>
              <a:gd name="connsiteX1" fmla="*/ 2575623 w 3945647"/>
              <a:gd name="connsiteY1" fmla="*/ 0 h 1245797"/>
              <a:gd name="connsiteX2" fmla="*/ 3945647 w 3945647"/>
              <a:gd name="connsiteY2" fmla="*/ 1245797 h 1245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45647" h="1245797">
                <a:moveTo>
                  <a:pt x="0" y="5700"/>
                </a:moveTo>
                <a:lnTo>
                  <a:pt x="2575623" y="0"/>
                </a:lnTo>
                <a:lnTo>
                  <a:pt x="3945647" y="1245797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A7B8D2-0F29-E4AC-AE65-BAC1AF316B8A}"/>
              </a:ext>
            </a:extLst>
          </p:cNvPr>
          <p:cNvSpPr txBox="1"/>
          <p:nvPr/>
        </p:nvSpPr>
        <p:spPr>
          <a:xfrm>
            <a:off x="5748342" y="1062919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x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-2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09867-8E6F-8E23-A28C-594DB5EA34EA}"/>
              </a:ext>
            </a:extLst>
          </p:cNvPr>
          <p:cNvSpPr txBox="1"/>
          <p:nvPr/>
        </p:nvSpPr>
        <p:spPr>
          <a:xfrm>
            <a:off x="5706000" y="2457359"/>
            <a:ext cx="881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y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C12C57-4AAA-1929-377A-D97BCCF901D1}"/>
              </a:ext>
            </a:extLst>
          </p:cNvPr>
          <p:cNvSpPr txBox="1"/>
          <p:nvPr/>
        </p:nvSpPr>
        <p:spPr>
          <a:xfrm>
            <a:off x="5728564" y="3921714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z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-4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F1045E-AD73-3282-5695-6D3AE5459D7A}"/>
              </a:ext>
            </a:extLst>
          </p:cNvPr>
          <p:cNvSpPr txBox="1"/>
          <p:nvPr/>
        </p:nvSpPr>
        <p:spPr>
          <a:xfrm>
            <a:off x="8001034" y="174481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q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3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E3693B-AD60-B894-5789-D87EC04CF170}"/>
              </a:ext>
            </a:extLst>
          </p:cNvPr>
          <p:cNvSpPr txBox="1"/>
          <p:nvPr/>
        </p:nvSpPr>
        <p:spPr>
          <a:xfrm>
            <a:off x="10331398" y="2326551"/>
            <a:ext cx="1172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f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-12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CEB0AE2-7CCB-CB64-D760-1D451EB7FCC3}"/>
              </a:ext>
            </a:extLst>
          </p:cNvPr>
          <p:cNvCxnSpPr>
            <a:stCxn id="8" idx="6"/>
          </p:cNvCxnSpPr>
          <p:nvPr/>
        </p:nvCxnSpPr>
        <p:spPr>
          <a:xfrm flipV="1">
            <a:off x="10314845" y="2942604"/>
            <a:ext cx="1115155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A3F015-6305-6668-96B6-05761BA07A61}"/>
                  </a:ext>
                </a:extLst>
              </p:cNvPr>
              <p:cNvSpPr txBox="1"/>
              <p:nvPr/>
            </p:nvSpPr>
            <p:spPr>
              <a:xfrm>
                <a:off x="802242" y="3035438"/>
                <a:ext cx="17739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A3F015-6305-6668-96B6-05761BA07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42" y="3035438"/>
                <a:ext cx="1773947" cy="523220"/>
              </a:xfrm>
              <a:prstGeom prst="rect">
                <a:avLst/>
              </a:prstGeom>
              <a:blipFill>
                <a:blip r:embed="rId4"/>
                <a:stretch>
                  <a:fillRect l="-1418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633794-6351-5DBB-DE0F-C6B8245640E9}"/>
                  </a:ext>
                </a:extLst>
              </p:cNvPr>
              <p:cNvSpPr txBox="1"/>
              <p:nvPr/>
            </p:nvSpPr>
            <p:spPr>
              <a:xfrm>
                <a:off x="802242" y="4195342"/>
                <a:ext cx="13418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𝑞𝑧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633794-6351-5DBB-DE0F-C6B824564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42" y="4195342"/>
                <a:ext cx="1341841" cy="523220"/>
              </a:xfrm>
              <a:prstGeom prst="rect">
                <a:avLst/>
              </a:prstGeom>
              <a:blipFill>
                <a:blip r:embed="rId5"/>
                <a:stretch>
                  <a:fillRect l="-4717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DD45C4-78DF-710B-A984-A039EFA9C196}"/>
                  </a:ext>
                </a:extLst>
              </p:cNvPr>
              <p:cNvSpPr txBox="1"/>
              <p:nvPr/>
            </p:nvSpPr>
            <p:spPr>
              <a:xfrm>
                <a:off x="2744041" y="2926807"/>
                <a:ext cx="1008161" cy="6776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DD45C4-78DF-710B-A984-A039EFA9C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4041" y="2926807"/>
                <a:ext cx="1008161" cy="677621"/>
              </a:xfrm>
              <a:prstGeom prst="rect">
                <a:avLst/>
              </a:prstGeom>
              <a:blipFill>
                <a:blip r:embed="rId6"/>
                <a:stretch>
                  <a:fillRect l="-2500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6AF3BA-E43E-0EA6-D250-B284EF29F54C}"/>
                  </a:ext>
                </a:extLst>
              </p:cNvPr>
              <p:cNvSpPr txBox="1"/>
              <p:nvPr/>
            </p:nvSpPr>
            <p:spPr>
              <a:xfrm>
                <a:off x="4029222" y="2926807"/>
                <a:ext cx="1011174" cy="7302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6AF3BA-E43E-0EA6-D250-B284EF29F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222" y="2926807"/>
                <a:ext cx="1011174" cy="730200"/>
              </a:xfrm>
              <a:prstGeom prst="rect">
                <a:avLst/>
              </a:prstGeom>
              <a:blipFill>
                <a:blip r:embed="rId7"/>
                <a:stretch>
                  <a:fillRect l="-2500" b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CA3C68-7481-E751-C6CF-ADE468E68EC0}"/>
                  </a:ext>
                </a:extLst>
              </p:cNvPr>
              <p:cNvSpPr txBox="1"/>
              <p:nvPr/>
            </p:nvSpPr>
            <p:spPr>
              <a:xfrm>
                <a:off x="2770113" y="4129676"/>
                <a:ext cx="1011110" cy="729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CA3C68-7481-E751-C6CF-ADE468E68E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113" y="4129676"/>
                <a:ext cx="1011110" cy="729430"/>
              </a:xfrm>
              <a:prstGeom prst="rect">
                <a:avLst/>
              </a:prstGeom>
              <a:blipFill>
                <a:blip r:embed="rId8"/>
                <a:stretch>
                  <a:fillRect l="-1235" b="-8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1A4B1E-2F2C-F4D1-4690-CE925C682D96}"/>
                  </a:ext>
                </a:extLst>
              </p:cNvPr>
              <p:cNvSpPr txBox="1"/>
              <p:nvPr/>
            </p:nvSpPr>
            <p:spPr>
              <a:xfrm>
                <a:off x="4056799" y="4129676"/>
                <a:ext cx="1011111" cy="677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1A4B1E-2F2C-F4D1-4690-CE925C682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99" y="4129676"/>
                <a:ext cx="1011111" cy="677558"/>
              </a:xfrm>
              <a:prstGeom prst="rect">
                <a:avLst/>
              </a:prstGeom>
              <a:blipFill>
                <a:blip r:embed="rId9"/>
                <a:stretch>
                  <a:fillRect l="-2500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0DB27E5D-D58F-A519-C28E-1DD0052C93A4}"/>
              </a:ext>
            </a:extLst>
          </p:cNvPr>
          <p:cNvSpPr/>
          <p:nvPr/>
        </p:nvSpPr>
        <p:spPr>
          <a:xfrm>
            <a:off x="767606" y="2924596"/>
            <a:ext cx="4272790" cy="7278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E017A9-37FD-E6D1-28F5-C8C6D2E83C37}"/>
              </a:ext>
            </a:extLst>
          </p:cNvPr>
          <p:cNvSpPr/>
          <p:nvPr/>
        </p:nvSpPr>
        <p:spPr>
          <a:xfrm>
            <a:off x="767155" y="4104180"/>
            <a:ext cx="4300755" cy="72789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A44B9C-E4E1-C81E-7C2D-2EC4454B71BE}"/>
              </a:ext>
            </a:extLst>
          </p:cNvPr>
          <p:cNvSpPr txBox="1"/>
          <p:nvPr/>
        </p:nvSpPr>
        <p:spPr>
          <a:xfrm>
            <a:off x="802242" y="5393742"/>
            <a:ext cx="1064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Want: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49C2A4-5387-D89F-5723-F2BE57FA7A3C}"/>
                  </a:ext>
                </a:extLst>
              </p:cNvPr>
              <p:cNvSpPr txBox="1"/>
              <p:nvPr/>
            </p:nvSpPr>
            <p:spPr>
              <a:xfrm>
                <a:off x="1955729" y="5268419"/>
                <a:ext cx="1923605" cy="7738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800" dirty="0"/>
                  <a:t> 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sz="2800" dirty="0"/>
                  <a:t> 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49C2A4-5387-D89F-5723-F2BE57FA7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729" y="5268419"/>
                <a:ext cx="1923605" cy="773866"/>
              </a:xfrm>
              <a:prstGeom prst="rect">
                <a:avLst/>
              </a:prstGeom>
              <a:blipFill>
                <a:blip r:embed="rId10"/>
                <a:stretch>
                  <a:fillRect l="-1316"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CF546E8-C05B-D775-64E0-1C6FD73E6101}"/>
                  </a:ext>
                </a:extLst>
              </p:cNvPr>
              <p:cNvSpPr txBox="1"/>
              <p:nvPr/>
            </p:nvSpPr>
            <p:spPr>
              <a:xfrm>
                <a:off x="10817915" y="5548720"/>
                <a:ext cx="674480" cy="9115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CF546E8-C05B-D775-64E0-1C6FD73E61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7915" y="5548720"/>
                <a:ext cx="674480" cy="911596"/>
              </a:xfrm>
              <a:prstGeom prst="rect">
                <a:avLst/>
              </a:prstGeom>
              <a:blipFill>
                <a:blip r:embed="rId11"/>
                <a:stretch>
                  <a:fillRect l="-11321" b="-8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>
            <a:extLst>
              <a:ext uri="{FF2B5EF4-FFF2-40B4-BE49-F238E27FC236}">
                <a16:creationId xmlns:a16="http://schemas.microsoft.com/office/drawing/2014/main" id="{9A302929-4378-3DCB-13DF-ED5F4591620E}"/>
              </a:ext>
            </a:extLst>
          </p:cNvPr>
          <p:cNvSpPr/>
          <p:nvPr/>
        </p:nvSpPr>
        <p:spPr>
          <a:xfrm>
            <a:off x="5600268" y="983549"/>
            <a:ext cx="6342915" cy="43400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8C2800-4ACB-86CB-6DF9-C993C085D4D5}"/>
              </a:ext>
            </a:extLst>
          </p:cNvPr>
          <p:cNvSpPr txBox="1"/>
          <p:nvPr/>
        </p:nvSpPr>
        <p:spPr>
          <a:xfrm>
            <a:off x="17929" y="6439634"/>
            <a:ext cx="3071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[Slides from Justin Johnson]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DD03CC1-2F04-B045-2F7B-FBA7C4F54218}"/>
              </a:ext>
            </a:extLst>
          </p:cNvPr>
          <p:cNvSpPr/>
          <p:nvPr/>
        </p:nvSpPr>
        <p:spPr>
          <a:xfrm>
            <a:off x="10761210" y="5510505"/>
            <a:ext cx="731185" cy="1095394"/>
          </a:xfrm>
          <a:prstGeom prst="rect">
            <a:avLst/>
          </a:prstGeom>
          <a:noFill/>
          <a:ln w="38100"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C49F22-3D97-B8DD-9B8E-868643DB9209}"/>
              </a:ext>
            </a:extLst>
          </p:cNvPr>
          <p:cNvSpPr/>
          <p:nvPr/>
        </p:nvSpPr>
        <p:spPr>
          <a:xfrm>
            <a:off x="5854128" y="4516763"/>
            <a:ext cx="731185" cy="484518"/>
          </a:xfrm>
          <a:prstGeom prst="rect">
            <a:avLst/>
          </a:prstGeom>
          <a:noFill/>
          <a:ln w="38100"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584AB85-BEE6-D9DE-D053-05DE05195F4E}"/>
              </a:ext>
            </a:extLst>
          </p:cNvPr>
          <p:cNvCxnSpPr>
            <a:cxnSpLocks/>
            <a:stCxn id="38" idx="0"/>
            <a:endCxn id="40" idx="3"/>
          </p:cNvCxnSpPr>
          <p:nvPr/>
        </p:nvCxnSpPr>
        <p:spPr>
          <a:xfrm flipH="1" flipV="1">
            <a:off x="6585313" y="4759022"/>
            <a:ext cx="4541490" cy="751483"/>
          </a:xfrm>
          <a:prstGeom prst="straightConnector1">
            <a:avLst/>
          </a:prstGeom>
          <a:ln w="38100">
            <a:solidFill>
              <a:srgbClr val="FF4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AB9919E-0CBD-5014-E4C0-F65ECAE8FAC3}"/>
              </a:ext>
            </a:extLst>
          </p:cNvPr>
          <p:cNvSpPr txBox="1"/>
          <p:nvPr/>
        </p:nvSpPr>
        <p:spPr>
          <a:xfrm>
            <a:off x="10558458" y="3061246"/>
            <a:ext cx="308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" pitchFamily="2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39683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A4132-8D96-1843-DBB1-93E2A67E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403088-01DC-2DD7-18D4-29AE70948F74}"/>
                  </a:ext>
                </a:extLst>
              </p:cNvPr>
              <p:cNvSpPr txBox="1"/>
              <p:nvPr/>
            </p:nvSpPr>
            <p:spPr>
              <a:xfrm>
                <a:off x="807722" y="1474839"/>
                <a:ext cx="32220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403088-01DC-2DD7-18D4-29AE70948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2" y="1474839"/>
                <a:ext cx="3222036" cy="430887"/>
              </a:xfrm>
              <a:prstGeom prst="rect">
                <a:avLst/>
              </a:prstGeom>
              <a:blipFill>
                <a:blip r:embed="rId2"/>
                <a:stretch>
                  <a:fillRect l="-4706" t="-2857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9EE8BC-46F9-E787-4783-E261F805FE95}"/>
                  </a:ext>
                </a:extLst>
              </p:cNvPr>
              <p:cNvSpPr txBox="1"/>
              <p:nvPr/>
            </p:nvSpPr>
            <p:spPr>
              <a:xfrm>
                <a:off x="741282" y="1949684"/>
                <a:ext cx="435298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00B050"/>
                    </a:solidFill>
                  </a:rPr>
                  <a:t>e.g.,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8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9EE8BC-46F9-E787-4783-E261F805F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82" y="1949684"/>
                <a:ext cx="4352988" cy="523220"/>
              </a:xfrm>
              <a:prstGeom prst="rect">
                <a:avLst/>
              </a:prstGeom>
              <a:blipFill>
                <a:blip r:embed="rId3"/>
                <a:stretch>
                  <a:fillRect l="-2616" t="-11905" r="-291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26E53D29-73C3-E684-C5EC-42697D2480C9}"/>
              </a:ext>
            </a:extLst>
          </p:cNvPr>
          <p:cNvSpPr/>
          <p:nvPr/>
        </p:nvSpPr>
        <p:spPr>
          <a:xfrm>
            <a:off x="7299636" y="1905726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Times" pitchFamily="2" charset="0"/>
              </a:rPr>
              <a:t>+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062EA8-3819-B9B0-5DAD-67AAE7EA7C21}"/>
              </a:ext>
            </a:extLst>
          </p:cNvPr>
          <p:cNvSpPr/>
          <p:nvPr/>
        </p:nvSpPr>
        <p:spPr>
          <a:xfrm>
            <a:off x="9605958" y="2588161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tIns="228600" bIns="0" rtlCol="0" anchor="ctr"/>
          <a:lstStyle/>
          <a:p>
            <a:pPr algn="ctr"/>
            <a:r>
              <a:rPr lang="en-US" sz="3600" dirty="0">
                <a:latin typeface="Times" pitchFamily="2" charset="0"/>
              </a:rPr>
              <a:t>*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F9D9836-DA1A-64AB-3106-6878A81F8334}"/>
              </a:ext>
            </a:extLst>
          </p:cNvPr>
          <p:cNvSpPr/>
          <p:nvPr/>
        </p:nvSpPr>
        <p:spPr>
          <a:xfrm>
            <a:off x="5748343" y="1553070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E306796C-A670-DCE5-FCD9-1C1D8567CE10}"/>
              </a:ext>
            </a:extLst>
          </p:cNvPr>
          <p:cNvSpPr/>
          <p:nvPr/>
        </p:nvSpPr>
        <p:spPr>
          <a:xfrm flipV="1">
            <a:off x="5748342" y="2513917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5C3372C-B868-2F24-36CB-1856DB33FF11}"/>
              </a:ext>
            </a:extLst>
          </p:cNvPr>
          <p:cNvSpPr/>
          <p:nvPr/>
        </p:nvSpPr>
        <p:spPr>
          <a:xfrm>
            <a:off x="8010832" y="2260169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C9CFB525-3448-4FFF-5D53-EC5F29F57D93}"/>
              </a:ext>
            </a:extLst>
          </p:cNvPr>
          <p:cNvSpPr/>
          <p:nvPr/>
        </p:nvSpPr>
        <p:spPr>
          <a:xfrm flipV="1">
            <a:off x="5763841" y="3195810"/>
            <a:ext cx="3945647" cy="1245797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673943"/>
              <a:gd name="connsiteY0" fmla="*/ 686120 h 1139152"/>
              <a:gd name="connsiteX1" fmla="*/ 388268 w 1673943"/>
              <a:gd name="connsiteY1" fmla="*/ 0 h 1139152"/>
              <a:gd name="connsiteX2" fmla="*/ 1673943 w 1673943"/>
              <a:gd name="connsiteY2" fmla="*/ 1139152 h 1139152"/>
              <a:gd name="connsiteX0" fmla="*/ 0 w 3900308"/>
              <a:gd name="connsiteY0" fmla="*/ 0 h 1168650"/>
              <a:gd name="connsiteX1" fmla="*/ 2614633 w 3900308"/>
              <a:gd name="connsiteY1" fmla="*/ 29498 h 1168650"/>
              <a:gd name="connsiteX2" fmla="*/ 3900308 w 3900308"/>
              <a:gd name="connsiteY2" fmla="*/ 1168650 h 1168650"/>
              <a:gd name="connsiteX0" fmla="*/ 0 w 3900308"/>
              <a:gd name="connsiteY0" fmla="*/ 40076 h 1208726"/>
              <a:gd name="connsiteX1" fmla="*/ 2554998 w 3900308"/>
              <a:gd name="connsiteY1" fmla="*/ 0 h 1208726"/>
              <a:gd name="connsiteX2" fmla="*/ 3900308 w 3900308"/>
              <a:gd name="connsiteY2" fmla="*/ 1208726 h 1208726"/>
              <a:gd name="connsiteX0" fmla="*/ 0 w 3907183"/>
              <a:gd name="connsiteY0" fmla="*/ 0 h 1216776"/>
              <a:gd name="connsiteX1" fmla="*/ 2561873 w 3907183"/>
              <a:gd name="connsiteY1" fmla="*/ 8050 h 1216776"/>
              <a:gd name="connsiteX2" fmla="*/ 3907183 w 3907183"/>
              <a:gd name="connsiteY2" fmla="*/ 1216776 h 1216776"/>
              <a:gd name="connsiteX0" fmla="*/ 0 w 3920933"/>
              <a:gd name="connsiteY0" fmla="*/ 5700 h 1208726"/>
              <a:gd name="connsiteX1" fmla="*/ 2575623 w 3920933"/>
              <a:gd name="connsiteY1" fmla="*/ 0 h 1208726"/>
              <a:gd name="connsiteX2" fmla="*/ 3920933 w 3920933"/>
              <a:gd name="connsiteY2" fmla="*/ 1208726 h 1208726"/>
              <a:gd name="connsiteX0" fmla="*/ 0 w 3945647"/>
              <a:gd name="connsiteY0" fmla="*/ 5700 h 1245797"/>
              <a:gd name="connsiteX1" fmla="*/ 2575623 w 3945647"/>
              <a:gd name="connsiteY1" fmla="*/ 0 h 1245797"/>
              <a:gd name="connsiteX2" fmla="*/ 3945647 w 3945647"/>
              <a:gd name="connsiteY2" fmla="*/ 1245797 h 1245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45647" h="1245797">
                <a:moveTo>
                  <a:pt x="0" y="5700"/>
                </a:moveTo>
                <a:lnTo>
                  <a:pt x="2575623" y="0"/>
                </a:lnTo>
                <a:lnTo>
                  <a:pt x="3945647" y="1245797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A7B8D2-0F29-E4AC-AE65-BAC1AF316B8A}"/>
              </a:ext>
            </a:extLst>
          </p:cNvPr>
          <p:cNvSpPr txBox="1"/>
          <p:nvPr/>
        </p:nvSpPr>
        <p:spPr>
          <a:xfrm>
            <a:off x="5748342" y="1062919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x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-2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09867-8E6F-8E23-A28C-594DB5EA34EA}"/>
              </a:ext>
            </a:extLst>
          </p:cNvPr>
          <p:cNvSpPr txBox="1"/>
          <p:nvPr/>
        </p:nvSpPr>
        <p:spPr>
          <a:xfrm>
            <a:off x="5706000" y="2457359"/>
            <a:ext cx="881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y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C12C57-4AAA-1929-377A-D97BCCF901D1}"/>
              </a:ext>
            </a:extLst>
          </p:cNvPr>
          <p:cNvSpPr txBox="1"/>
          <p:nvPr/>
        </p:nvSpPr>
        <p:spPr>
          <a:xfrm>
            <a:off x="5728564" y="3921714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z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-4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F1045E-AD73-3282-5695-6D3AE5459D7A}"/>
              </a:ext>
            </a:extLst>
          </p:cNvPr>
          <p:cNvSpPr txBox="1"/>
          <p:nvPr/>
        </p:nvSpPr>
        <p:spPr>
          <a:xfrm>
            <a:off x="8001034" y="174481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q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3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E3693B-AD60-B894-5789-D87EC04CF170}"/>
              </a:ext>
            </a:extLst>
          </p:cNvPr>
          <p:cNvSpPr txBox="1"/>
          <p:nvPr/>
        </p:nvSpPr>
        <p:spPr>
          <a:xfrm>
            <a:off x="10331398" y="2326551"/>
            <a:ext cx="1172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f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-12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CEB0AE2-7CCB-CB64-D760-1D451EB7FCC3}"/>
              </a:ext>
            </a:extLst>
          </p:cNvPr>
          <p:cNvCxnSpPr>
            <a:stCxn id="8" idx="6"/>
          </p:cNvCxnSpPr>
          <p:nvPr/>
        </p:nvCxnSpPr>
        <p:spPr>
          <a:xfrm flipV="1">
            <a:off x="10314845" y="2942604"/>
            <a:ext cx="1115155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A3F015-6305-6668-96B6-05761BA07A61}"/>
                  </a:ext>
                </a:extLst>
              </p:cNvPr>
              <p:cNvSpPr txBox="1"/>
              <p:nvPr/>
            </p:nvSpPr>
            <p:spPr>
              <a:xfrm>
                <a:off x="802242" y="3035438"/>
                <a:ext cx="17739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A3F015-6305-6668-96B6-05761BA07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42" y="3035438"/>
                <a:ext cx="1773947" cy="523220"/>
              </a:xfrm>
              <a:prstGeom prst="rect">
                <a:avLst/>
              </a:prstGeom>
              <a:blipFill>
                <a:blip r:embed="rId4"/>
                <a:stretch>
                  <a:fillRect l="-1418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633794-6351-5DBB-DE0F-C6B8245640E9}"/>
                  </a:ext>
                </a:extLst>
              </p:cNvPr>
              <p:cNvSpPr txBox="1"/>
              <p:nvPr/>
            </p:nvSpPr>
            <p:spPr>
              <a:xfrm>
                <a:off x="802242" y="4195342"/>
                <a:ext cx="13418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𝑞𝑧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633794-6351-5DBB-DE0F-C6B824564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42" y="4195342"/>
                <a:ext cx="1341841" cy="523220"/>
              </a:xfrm>
              <a:prstGeom prst="rect">
                <a:avLst/>
              </a:prstGeom>
              <a:blipFill>
                <a:blip r:embed="rId5"/>
                <a:stretch>
                  <a:fillRect l="-4717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DD45C4-78DF-710B-A984-A039EFA9C196}"/>
                  </a:ext>
                </a:extLst>
              </p:cNvPr>
              <p:cNvSpPr txBox="1"/>
              <p:nvPr/>
            </p:nvSpPr>
            <p:spPr>
              <a:xfrm>
                <a:off x="2744041" y="2926807"/>
                <a:ext cx="1008161" cy="6776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DD45C4-78DF-710B-A984-A039EFA9C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4041" y="2926807"/>
                <a:ext cx="1008161" cy="677621"/>
              </a:xfrm>
              <a:prstGeom prst="rect">
                <a:avLst/>
              </a:prstGeom>
              <a:blipFill>
                <a:blip r:embed="rId6"/>
                <a:stretch>
                  <a:fillRect l="-2500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6AF3BA-E43E-0EA6-D250-B284EF29F54C}"/>
                  </a:ext>
                </a:extLst>
              </p:cNvPr>
              <p:cNvSpPr txBox="1"/>
              <p:nvPr/>
            </p:nvSpPr>
            <p:spPr>
              <a:xfrm>
                <a:off x="4029222" y="2926807"/>
                <a:ext cx="1011174" cy="7302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6AF3BA-E43E-0EA6-D250-B284EF29F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222" y="2926807"/>
                <a:ext cx="1011174" cy="730200"/>
              </a:xfrm>
              <a:prstGeom prst="rect">
                <a:avLst/>
              </a:prstGeom>
              <a:blipFill>
                <a:blip r:embed="rId7"/>
                <a:stretch>
                  <a:fillRect l="-2500" b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CA3C68-7481-E751-C6CF-ADE468E68EC0}"/>
                  </a:ext>
                </a:extLst>
              </p:cNvPr>
              <p:cNvSpPr txBox="1"/>
              <p:nvPr/>
            </p:nvSpPr>
            <p:spPr>
              <a:xfrm>
                <a:off x="2770113" y="4129676"/>
                <a:ext cx="1011110" cy="729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CA3C68-7481-E751-C6CF-ADE468E68E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113" y="4129676"/>
                <a:ext cx="1011110" cy="729430"/>
              </a:xfrm>
              <a:prstGeom prst="rect">
                <a:avLst/>
              </a:prstGeom>
              <a:blipFill>
                <a:blip r:embed="rId8"/>
                <a:stretch>
                  <a:fillRect l="-1235" b="-8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1A4B1E-2F2C-F4D1-4690-CE925C682D96}"/>
                  </a:ext>
                </a:extLst>
              </p:cNvPr>
              <p:cNvSpPr txBox="1"/>
              <p:nvPr/>
            </p:nvSpPr>
            <p:spPr>
              <a:xfrm>
                <a:off x="4056799" y="4129676"/>
                <a:ext cx="1011111" cy="677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1A4B1E-2F2C-F4D1-4690-CE925C682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99" y="4129676"/>
                <a:ext cx="1011111" cy="677558"/>
              </a:xfrm>
              <a:prstGeom prst="rect">
                <a:avLst/>
              </a:prstGeom>
              <a:blipFill>
                <a:blip r:embed="rId9"/>
                <a:stretch>
                  <a:fillRect l="-2500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0DB27E5D-D58F-A519-C28E-1DD0052C93A4}"/>
              </a:ext>
            </a:extLst>
          </p:cNvPr>
          <p:cNvSpPr/>
          <p:nvPr/>
        </p:nvSpPr>
        <p:spPr>
          <a:xfrm>
            <a:off x="767606" y="2924596"/>
            <a:ext cx="4272790" cy="7278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E017A9-37FD-E6D1-28F5-C8C6D2E83C37}"/>
              </a:ext>
            </a:extLst>
          </p:cNvPr>
          <p:cNvSpPr/>
          <p:nvPr/>
        </p:nvSpPr>
        <p:spPr>
          <a:xfrm>
            <a:off x="767155" y="4104180"/>
            <a:ext cx="4300755" cy="72789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A44B9C-E4E1-C81E-7C2D-2EC4454B71BE}"/>
              </a:ext>
            </a:extLst>
          </p:cNvPr>
          <p:cNvSpPr txBox="1"/>
          <p:nvPr/>
        </p:nvSpPr>
        <p:spPr>
          <a:xfrm>
            <a:off x="802242" y="5393742"/>
            <a:ext cx="1064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Want: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49C2A4-5387-D89F-5723-F2BE57FA7A3C}"/>
                  </a:ext>
                </a:extLst>
              </p:cNvPr>
              <p:cNvSpPr txBox="1"/>
              <p:nvPr/>
            </p:nvSpPr>
            <p:spPr>
              <a:xfrm>
                <a:off x="1955729" y="5268419"/>
                <a:ext cx="1923605" cy="7738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800" dirty="0"/>
                  <a:t> 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sz="2800" dirty="0"/>
                  <a:t> 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49C2A4-5387-D89F-5723-F2BE57FA7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729" y="5268419"/>
                <a:ext cx="1923605" cy="773866"/>
              </a:xfrm>
              <a:prstGeom prst="rect">
                <a:avLst/>
              </a:prstGeom>
              <a:blipFill>
                <a:blip r:embed="rId10"/>
                <a:stretch>
                  <a:fillRect l="-1316"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CF546E8-C05B-D775-64E0-1C6FD73E6101}"/>
                  </a:ext>
                </a:extLst>
              </p:cNvPr>
              <p:cNvSpPr txBox="1"/>
              <p:nvPr/>
            </p:nvSpPr>
            <p:spPr>
              <a:xfrm>
                <a:off x="10817915" y="5548720"/>
                <a:ext cx="674480" cy="9841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CF546E8-C05B-D775-64E0-1C6FD73E61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7915" y="5548720"/>
                <a:ext cx="674480" cy="984116"/>
              </a:xfrm>
              <a:prstGeom prst="rect">
                <a:avLst/>
              </a:prstGeom>
              <a:blipFill>
                <a:blip r:embed="rId11"/>
                <a:stretch>
                  <a:fillRect l="-11321" b="-6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>
            <a:extLst>
              <a:ext uri="{FF2B5EF4-FFF2-40B4-BE49-F238E27FC236}">
                <a16:creationId xmlns:a16="http://schemas.microsoft.com/office/drawing/2014/main" id="{9A302929-4378-3DCB-13DF-ED5F4591620E}"/>
              </a:ext>
            </a:extLst>
          </p:cNvPr>
          <p:cNvSpPr/>
          <p:nvPr/>
        </p:nvSpPr>
        <p:spPr>
          <a:xfrm>
            <a:off x="5600268" y="983549"/>
            <a:ext cx="6342915" cy="43400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8C2800-4ACB-86CB-6DF9-C993C085D4D5}"/>
              </a:ext>
            </a:extLst>
          </p:cNvPr>
          <p:cNvSpPr txBox="1"/>
          <p:nvPr/>
        </p:nvSpPr>
        <p:spPr>
          <a:xfrm>
            <a:off x="17929" y="6439634"/>
            <a:ext cx="3071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[Slides from Justin Johnson]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DD03CC1-2F04-B045-2F7B-FBA7C4F54218}"/>
              </a:ext>
            </a:extLst>
          </p:cNvPr>
          <p:cNvSpPr/>
          <p:nvPr/>
        </p:nvSpPr>
        <p:spPr>
          <a:xfrm>
            <a:off x="10761210" y="5510505"/>
            <a:ext cx="731185" cy="1095394"/>
          </a:xfrm>
          <a:prstGeom prst="rect">
            <a:avLst/>
          </a:prstGeom>
          <a:noFill/>
          <a:ln w="38100"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C49F22-3D97-B8DD-9B8E-868643DB9209}"/>
              </a:ext>
            </a:extLst>
          </p:cNvPr>
          <p:cNvSpPr/>
          <p:nvPr/>
        </p:nvSpPr>
        <p:spPr>
          <a:xfrm>
            <a:off x="8090591" y="2346196"/>
            <a:ext cx="731185" cy="484518"/>
          </a:xfrm>
          <a:prstGeom prst="rect">
            <a:avLst/>
          </a:prstGeom>
          <a:noFill/>
          <a:ln w="38100"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584AB85-BEE6-D9DE-D053-05DE05195F4E}"/>
              </a:ext>
            </a:extLst>
          </p:cNvPr>
          <p:cNvCxnSpPr>
            <a:cxnSpLocks/>
            <a:stCxn id="38" idx="0"/>
            <a:endCxn id="40" idx="3"/>
          </p:cNvCxnSpPr>
          <p:nvPr/>
        </p:nvCxnSpPr>
        <p:spPr>
          <a:xfrm flipH="1" flipV="1">
            <a:off x="8821776" y="2588455"/>
            <a:ext cx="2305027" cy="2922050"/>
          </a:xfrm>
          <a:prstGeom prst="straightConnector1">
            <a:avLst/>
          </a:prstGeom>
          <a:ln w="38100">
            <a:solidFill>
              <a:srgbClr val="FF4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6A3D579-F5BB-1833-78A6-01D66C42F8B7}"/>
              </a:ext>
            </a:extLst>
          </p:cNvPr>
          <p:cNvSpPr txBox="1"/>
          <p:nvPr/>
        </p:nvSpPr>
        <p:spPr>
          <a:xfrm>
            <a:off x="10558458" y="3061246"/>
            <a:ext cx="308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" pitchFamily="2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6B97A4-8B7E-916E-C330-25227EFE1742}"/>
              </a:ext>
            </a:extLst>
          </p:cNvPr>
          <p:cNvSpPr txBox="1"/>
          <p:nvPr/>
        </p:nvSpPr>
        <p:spPr>
          <a:xfrm>
            <a:off x="6009734" y="4516763"/>
            <a:ext cx="308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" pitchFamily="2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789998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A4132-8D96-1843-DBB1-93E2A67E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403088-01DC-2DD7-18D4-29AE70948F74}"/>
                  </a:ext>
                </a:extLst>
              </p:cNvPr>
              <p:cNvSpPr txBox="1"/>
              <p:nvPr/>
            </p:nvSpPr>
            <p:spPr>
              <a:xfrm>
                <a:off x="807722" y="1474839"/>
                <a:ext cx="32220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403088-01DC-2DD7-18D4-29AE70948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2" y="1474839"/>
                <a:ext cx="3222036" cy="430887"/>
              </a:xfrm>
              <a:prstGeom prst="rect">
                <a:avLst/>
              </a:prstGeom>
              <a:blipFill>
                <a:blip r:embed="rId2"/>
                <a:stretch>
                  <a:fillRect l="-4706" t="-2857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9EE8BC-46F9-E787-4783-E261F805FE95}"/>
                  </a:ext>
                </a:extLst>
              </p:cNvPr>
              <p:cNvSpPr txBox="1"/>
              <p:nvPr/>
            </p:nvSpPr>
            <p:spPr>
              <a:xfrm>
                <a:off x="741282" y="1949684"/>
                <a:ext cx="435298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00B050"/>
                    </a:solidFill>
                  </a:rPr>
                  <a:t>e.g.,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8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9EE8BC-46F9-E787-4783-E261F805F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82" y="1949684"/>
                <a:ext cx="4352988" cy="523220"/>
              </a:xfrm>
              <a:prstGeom prst="rect">
                <a:avLst/>
              </a:prstGeom>
              <a:blipFill>
                <a:blip r:embed="rId3"/>
                <a:stretch>
                  <a:fillRect l="-2616" t="-11905" r="-291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26E53D29-73C3-E684-C5EC-42697D2480C9}"/>
              </a:ext>
            </a:extLst>
          </p:cNvPr>
          <p:cNvSpPr/>
          <p:nvPr/>
        </p:nvSpPr>
        <p:spPr>
          <a:xfrm>
            <a:off x="7299636" y="1905726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Times" pitchFamily="2" charset="0"/>
              </a:rPr>
              <a:t>+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062EA8-3819-B9B0-5DAD-67AAE7EA7C21}"/>
              </a:ext>
            </a:extLst>
          </p:cNvPr>
          <p:cNvSpPr/>
          <p:nvPr/>
        </p:nvSpPr>
        <p:spPr>
          <a:xfrm>
            <a:off x="9605958" y="2588161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tIns="228600" bIns="0" rtlCol="0" anchor="ctr"/>
          <a:lstStyle/>
          <a:p>
            <a:pPr algn="ctr"/>
            <a:r>
              <a:rPr lang="en-US" sz="3600" dirty="0">
                <a:latin typeface="Times" pitchFamily="2" charset="0"/>
              </a:rPr>
              <a:t>*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F9D9836-DA1A-64AB-3106-6878A81F8334}"/>
              </a:ext>
            </a:extLst>
          </p:cNvPr>
          <p:cNvSpPr/>
          <p:nvPr/>
        </p:nvSpPr>
        <p:spPr>
          <a:xfrm>
            <a:off x="5748343" y="1553070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E306796C-A670-DCE5-FCD9-1C1D8567CE10}"/>
              </a:ext>
            </a:extLst>
          </p:cNvPr>
          <p:cNvSpPr/>
          <p:nvPr/>
        </p:nvSpPr>
        <p:spPr>
          <a:xfrm flipV="1">
            <a:off x="5748342" y="2513917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5C3372C-B868-2F24-36CB-1856DB33FF11}"/>
              </a:ext>
            </a:extLst>
          </p:cNvPr>
          <p:cNvSpPr/>
          <p:nvPr/>
        </p:nvSpPr>
        <p:spPr>
          <a:xfrm>
            <a:off x="8010832" y="2260169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C9CFB525-3448-4FFF-5D53-EC5F29F57D93}"/>
              </a:ext>
            </a:extLst>
          </p:cNvPr>
          <p:cNvSpPr/>
          <p:nvPr/>
        </p:nvSpPr>
        <p:spPr>
          <a:xfrm flipV="1">
            <a:off x="5763841" y="3195810"/>
            <a:ext cx="3945647" cy="1245797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673943"/>
              <a:gd name="connsiteY0" fmla="*/ 686120 h 1139152"/>
              <a:gd name="connsiteX1" fmla="*/ 388268 w 1673943"/>
              <a:gd name="connsiteY1" fmla="*/ 0 h 1139152"/>
              <a:gd name="connsiteX2" fmla="*/ 1673943 w 1673943"/>
              <a:gd name="connsiteY2" fmla="*/ 1139152 h 1139152"/>
              <a:gd name="connsiteX0" fmla="*/ 0 w 3900308"/>
              <a:gd name="connsiteY0" fmla="*/ 0 h 1168650"/>
              <a:gd name="connsiteX1" fmla="*/ 2614633 w 3900308"/>
              <a:gd name="connsiteY1" fmla="*/ 29498 h 1168650"/>
              <a:gd name="connsiteX2" fmla="*/ 3900308 w 3900308"/>
              <a:gd name="connsiteY2" fmla="*/ 1168650 h 1168650"/>
              <a:gd name="connsiteX0" fmla="*/ 0 w 3900308"/>
              <a:gd name="connsiteY0" fmla="*/ 40076 h 1208726"/>
              <a:gd name="connsiteX1" fmla="*/ 2554998 w 3900308"/>
              <a:gd name="connsiteY1" fmla="*/ 0 h 1208726"/>
              <a:gd name="connsiteX2" fmla="*/ 3900308 w 3900308"/>
              <a:gd name="connsiteY2" fmla="*/ 1208726 h 1208726"/>
              <a:gd name="connsiteX0" fmla="*/ 0 w 3907183"/>
              <a:gd name="connsiteY0" fmla="*/ 0 h 1216776"/>
              <a:gd name="connsiteX1" fmla="*/ 2561873 w 3907183"/>
              <a:gd name="connsiteY1" fmla="*/ 8050 h 1216776"/>
              <a:gd name="connsiteX2" fmla="*/ 3907183 w 3907183"/>
              <a:gd name="connsiteY2" fmla="*/ 1216776 h 1216776"/>
              <a:gd name="connsiteX0" fmla="*/ 0 w 3920933"/>
              <a:gd name="connsiteY0" fmla="*/ 5700 h 1208726"/>
              <a:gd name="connsiteX1" fmla="*/ 2575623 w 3920933"/>
              <a:gd name="connsiteY1" fmla="*/ 0 h 1208726"/>
              <a:gd name="connsiteX2" fmla="*/ 3920933 w 3920933"/>
              <a:gd name="connsiteY2" fmla="*/ 1208726 h 1208726"/>
              <a:gd name="connsiteX0" fmla="*/ 0 w 3945647"/>
              <a:gd name="connsiteY0" fmla="*/ 5700 h 1245797"/>
              <a:gd name="connsiteX1" fmla="*/ 2575623 w 3945647"/>
              <a:gd name="connsiteY1" fmla="*/ 0 h 1245797"/>
              <a:gd name="connsiteX2" fmla="*/ 3945647 w 3945647"/>
              <a:gd name="connsiteY2" fmla="*/ 1245797 h 1245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45647" h="1245797">
                <a:moveTo>
                  <a:pt x="0" y="5700"/>
                </a:moveTo>
                <a:lnTo>
                  <a:pt x="2575623" y="0"/>
                </a:lnTo>
                <a:lnTo>
                  <a:pt x="3945647" y="1245797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A7B8D2-0F29-E4AC-AE65-BAC1AF316B8A}"/>
              </a:ext>
            </a:extLst>
          </p:cNvPr>
          <p:cNvSpPr txBox="1"/>
          <p:nvPr/>
        </p:nvSpPr>
        <p:spPr>
          <a:xfrm>
            <a:off x="5748342" y="1062919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x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-2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09867-8E6F-8E23-A28C-594DB5EA34EA}"/>
              </a:ext>
            </a:extLst>
          </p:cNvPr>
          <p:cNvSpPr txBox="1"/>
          <p:nvPr/>
        </p:nvSpPr>
        <p:spPr>
          <a:xfrm>
            <a:off x="5706000" y="2457359"/>
            <a:ext cx="881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y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C12C57-4AAA-1929-377A-D97BCCF901D1}"/>
              </a:ext>
            </a:extLst>
          </p:cNvPr>
          <p:cNvSpPr txBox="1"/>
          <p:nvPr/>
        </p:nvSpPr>
        <p:spPr>
          <a:xfrm>
            <a:off x="5728564" y="3921714"/>
            <a:ext cx="862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z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4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F1045E-AD73-3282-5695-6D3AE5459D7A}"/>
              </a:ext>
            </a:extLst>
          </p:cNvPr>
          <p:cNvSpPr txBox="1"/>
          <p:nvPr/>
        </p:nvSpPr>
        <p:spPr>
          <a:xfrm>
            <a:off x="8001034" y="174481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q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3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E3693B-AD60-B894-5789-D87EC04CF170}"/>
              </a:ext>
            </a:extLst>
          </p:cNvPr>
          <p:cNvSpPr txBox="1"/>
          <p:nvPr/>
        </p:nvSpPr>
        <p:spPr>
          <a:xfrm>
            <a:off x="10331398" y="2326551"/>
            <a:ext cx="1172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f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-12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CEB0AE2-7CCB-CB64-D760-1D451EB7FCC3}"/>
              </a:ext>
            </a:extLst>
          </p:cNvPr>
          <p:cNvCxnSpPr>
            <a:stCxn id="8" idx="6"/>
          </p:cNvCxnSpPr>
          <p:nvPr/>
        </p:nvCxnSpPr>
        <p:spPr>
          <a:xfrm flipV="1">
            <a:off x="10314845" y="2942604"/>
            <a:ext cx="1115155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A3F015-6305-6668-96B6-05761BA07A61}"/>
                  </a:ext>
                </a:extLst>
              </p:cNvPr>
              <p:cNvSpPr txBox="1"/>
              <p:nvPr/>
            </p:nvSpPr>
            <p:spPr>
              <a:xfrm>
                <a:off x="802242" y="3035438"/>
                <a:ext cx="17739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A3F015-6305-6668-96B6-05761BA07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42" y="3035438"/>
                <a:ext cx="1773947" cy="523220"/>
              </a:xfrm>
              <a:prstGeom prst="rect">
                <a:avLst/>
              </a:prstGeom>
              <a:blipFill>
                <a:blip r:embed="rId4"/>
                <a:stretch>
                  <a:fillRect l="-1418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633794-6351-5DBB-DE0F-C6B8245640E9}"/>
                  </a:ext>
                </a:extLst>
              </p:cNvPr>
              <p:cNvSpPr txBox="1"/>
              <p:nvPr/>
            </p:nvSpPr>
            <p:spPr>
              <a:xfrm>
                <a:off x="802242" y="4195342"/>
                <a:ext cx="13418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𝑞𝑧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633794-6351-5DBB-DE0F-C6B824564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42" y="4195342"/>
                <a:ext cx="1341841" cy="523220"/>
              </a:xfrm>
              <a:prstGeom prst="rect">
                <a:avLst/>
              </a:prstGeom>
              <a:blipFill>
                <a:blip r:embed="rId5"/>
                <a:stretch>
                  <a:fillRect l="-4717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DD45C4-78DF-710B-A984-A039EFA9C196}"/>
                  </a:ext>
                </a:extLst>
              </p:cNvPr>
              <p:cNvSpPr txBox="1"/>
              <p:nvPr/>
            </p:nvSpPr>
            <p:spPr>
              <a:xfrm>
                <a:off x="2744041" y="2926807"/>
                <a:ext cx="1008161" cy="6776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DD45C4-78DF-710B-A984-A039EFA9C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4041" y="2926807"/>
                <a:ext cx="1008161" cy="677621"/>
              </a:xfrm>
              <a:prstGeom prst="rect">
                <a:avLst/>
              </a:prstGeom>
              <a:blipFill>
                <a:blip r:embed="rId6"/>
                <a:stretch>
                  <a:fillRect l="-2500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6AF3BA-E43E-0EA6-D250-B284EF29F54C}"/>
                  </a:ext>
                </a:extLst>
              </p:cNvPr>
              <p:cNvSpPr txBox="1"/>
              <p:nvPr/>
            </p:nvSpPr>
            <p:spPr>
              <a:xfrm>
                <a:off x="4029222" y="2926807"/>
                <a:ext cx="1011174" cy="7302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6AF3BA-E43E-0EA6-D250-B284EF29F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222" y="2926807"/>
                <a:ext cx="1011174" cy="730200"/>
              </a:xfrm>
              <a:prstGeom prst="rect">
                <a:avLst/>
              </a:prstGeom>
              <a:blipFill>
                <a:blip r:embed="rId7"/>
                <a:stretch>
                  <a:fillRect l="-2500" b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CA3C68-7481-E751-C6CF-ADE468E68EC0}"/>
                  </a:ext>
                </a:extLst>
              </p:cNvPr>
              <p:cNvSpPr txBox="1"/>
              <p:nvPr/>
            </p:nvSpPr>
            <p:spPr>
              <a:xfrm>
                <a:off x="2770113" y="4129676"/>
                <a:ext cx="1011110" cy="729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CA3C68-7481-E751-C6CF-ADE468E68E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113" y="4129676"/>
                <a:ext cx="1011110" cy="729430"/>
              </a:xfrm>
              <a:prstGeom prst="rect">
                <a:avLst/>
              </a:prstGeom>
              <a:blipFill>
                <a:blip r:embed="rId8"/>
                <a:stretch>
                  <a:fillRect l="-1235" b="-8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1A4B1E-2F2C-F4D1-4690-CE925C682D96}"/>
                  </a:ext>
                </a:extLst>
              </p:cNvPr>
              <p:cNvSpPr txBox="1"/>
              <p:nvPr/>
            </p:nvSpPr>
            <p:spPr>
              <a:xfrm>
                <a:off x="4056799" y="4129676"/>
                <a:ext cx="1011111" cy="677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1A4B1E-2F2C-F4D1-4690-CE925C682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99" y="4129676"/>
                <a:ext cx="1011111" cy="677558"/>
              </a:xfrm>
              <a:prstGeom prst="rect">
                <a:avLst/>
              </a:prstGeom>
              <a:blipFill>
                <a:blip r:embed="rId9"/>
                <a:stretch>
                  <a:fillRect l="-2500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0DB27E5D-D58F-A519-C28E-1DD0052C93A4}"/>
              </a:ext>
            </a:extLst>
          </p:cNvPr>
          <p:cNvSpPr/>
          <p:nvPr/>
        </p:nvSpPr>
        <p:spPr>
          <a:xfrm>
            <a:off x="767606" y="2924596"/>
            <a:ext cx="4272790" cy="7278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E017A9-37FD-E6D1-28F5-C8C6D2E83C37}"/>
              </a:ext>
            </a:extLst>
          </p:cNvPr>
          <p:cNvSpPr/>
          <p:nvPr/>
        </p:nvSpPr>
        <p:spPr>
          <a:xfrm>
            <a:off x="767155" y="4104180"/>
            <a:ext cx="4300755" cy="72789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A44B9C-E4E1-C81E-7C2D-2EC4454B71BE}"/>
              </a:ext>
            </a:extLst>
          </p:cNvPr>
          <p:cNvSpPr txBox="1"/>
          <p:nvPr/>
        </p:nvSpPr>
        <p:spPr>
          <a:xfrm>
            <a:off x="802242" y="5393742"/>
            <a:ext cx="1064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Want: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49C2A4-5387-D89F-5723-F2BE57FA7A3C}"/>
                  </a:ext>
                </a:extLst>
              </p:cNvPr>
              <p:cNvSpPr txBox="1"/>
              <p:nvPr/>
            </p:nvSpPr>
            <p:spPr>
              <a:xfrm>
                <a:off x="1955729" y="5268419"/>
                <a:ext cx="1923605" cy="7738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800" dirty="0"/>
                  <a:t> 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sz="2800" dirty="0"/>
                  <a:t> 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49C2A4-5387-D89F-5723-F2BE57FA7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729" y="5268419"/>
                <a:ext cx="1923605" cy="773866"/>
              </a:xfrm>
              <a:prstGeom prst="rect">
                <a:avLst/>
              </a:prstGeom>
              <a:blipFill>
                <a:blip r:embed="rId10"/>
                <a:stretch>
                  <a:fillRect l="-1316"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CF546E8-C05B-D775-64E0-1C6FD73E6101}"/>
                  </a:ext>
                </a:extLst>
              </p:cNvPr>
              <p:cNvSpPr txBox="1"/>
              <p:nvPr/>
            </p:nvSpPr>
            <p:spPr>
              <a:xfrm>
                <a:off x="10817915" y="5548720"/>
                <a:ext cx="674480" cy="9841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CF546E8-C05B-D775-64E0-1C6FD73E61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7915" y="5548720"/>
                <a:ext cx="674480" cy="984116"/>
              </a:xfrm>
              <a:prstGeom prst="rect">
                <a:avLst/>
              </a:prstGeom>
              <a:blipFill>
                <a:blip r:embed="rId11"/>
                <a:stretch>
                  <a:fillRect l="-11321" b="-6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>
            <a:extLst>
              <a:ext uri="{FF2B5EF4-FFF2-40B4-BE49-F238E27FC236}">
                <a16:creationId xmlns:a16="http://schemas.microsoft.com/office/drawing/2014/main" id="{9A302929-4378-3DCB-13DF-ED5F4591620E}"/>
              </a:ext>
            </a:extLst>
          </p:cNvPr>
          <p:cNvSpPr/>
          <p:nvPr/>
        </p:nvSpPr>
        <p:spPr>
          <a:xfrm>
            <a:off x="5600268" y="983549"/>
            <a:ext cx="6342915" cy="43400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8C2800-4ACB-86CB-6DF9-C993C085D4D5}"/>
              </a:ext>
            </a:extLst>
          </p:cNvPr>
          <p:cNvSpPr txBox="1"/>
          <p:nvPr/>
        </p:nvSpPr>
        <p:spPr>
          <a:xfrm>
            <a:off x="17929" y="6439634"/>
            <a:ext cx="3071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[Slides from Justin Johnson]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DD03CC1-2F04-B045-2F7B-FBA7C4F54218}"/>
              </a:ext>
            </a:extLst>
          </p:cNvPr>
          <p:cNvSpPr/>
          <p:nvPr/>
        </p:nvSpPr>
        <p:spPr>
          <a:xfrm>
            <a:off x="10761210" y="5510505"/>
            <a:ext cx="731185" cy="1095394"/>
          </a:xfrm>
          <a:prstGeom prst="rect">
            <a:avLst/>
          </a:prstGeom>
          <a:noFill/>
          <a:ln w="38100"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C49F22-3D97-B8DD-9B8E-868643DB9209}"/>
              </a:ext>
            </a:extLst>
          </p:cNvPr>
          <p:cNvSpPr/>
          <p:nvPr/>
        </p:nvSpPr>
        <p:spPr>
          <a:xfrm>
            <a:off x="5833986" y="3023358"/>
            <a:ext cx="731185" cy="484518"/>
          </a:xfrm>
          <a:prstGeom prst="rect">
            <a:avLst/>
          </a:prstGeom>
          <a:noFill/>
          <a:ln w="38100"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584AB85-BEE6-D9DE-D053-05DE05195F4E}"/>
              </a:ext>
            </a:extLst>
          </p:cNvPr>
          <p:cNvCxnSpPr>
            <a:cxnSpLocks/>
            <a:stCxn id="38" idx="0"/>
            <a:endCxn id="40" idx="3"/>
          </p:cNvCxnSpPr>
          <p:nvPr/>
        </p:nvCxnSpPr>
        <p:spPr>
          <a:xfrm flipH="1" flipV="1">
            <a:off x="6565171" y="3265617"/>
            <a:ext cx="4561632" cy="2244888"/>
          </a:xfrm>
          <a:prstGeom prst="straightConnector1">
            <a:avLst/>
          </a:prstGeom>
          <a:ln w="38100">
            <a:solidFill>
              <a:srgbClr val="FF4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6A3D579-F5BB-1833-78A6-01D66C42F8B7}"/>
              </a:ext>
            </a:extLst>
          </p:cNvPr>
          <p:cNvSpPr txBox="1"/>
          <p:nvPr/>
        </p:nvSpPr>
        <p:spPr>
          <a:xfrm>
            <a:off x="10558458" y="3061246"/>
            <a:ext cx="308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" pitchFamily="2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6B97A4-8B7E-916E-C330-25227EFE1742}"/>
              </a:ext>
            </a:extLst>
          </p:cNvPr>
          <p:cNvSpPr txBox="1"/>
          <p:nvPr/>
        </p:nvSpPr>
        <p:spPr>
          <a:xfrm>
            <a:off x="6009734" y="4516763"/>
            <a:ext cx="308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" pitchFamily="2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B333CA-C086-8227-17DE-3B786A814867}"/>
              </a:ext>
            </a:extLst>
          </p:cNvPr>
          <p:cNvSpPr txBox="1"/>
          <p:nvPr/>
        </p:nvSpPr>
        <p:spPr>
          <a:xfrm>
            <a:off x="8260085" y="2313827"/>
            <a:ext cx="308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" pitchFamily="2" charset="0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4018B-D04B-C743-6C4A-D236071699ED}"/>
                  </a:ext>
                </a:extLst>
              </p:cNvPr>
              <p:cNvSpPr txBox="1"/>
              <p:nvPr/>
            </p:nvSpPr>
            <p:spPr>
              <a:xfrm>
                <a:off x="7435466" y="5548720"/>
                <a:ext cx="2217210" cy="9852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4018B-D04B-C743-6C4A-D236071699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5466" y="5548720"/>
                <a:ext cx="2217210" cy="985206"/>
              </a:xfrm>
              <a:prstGeom prst="rect">
                <a:avLst/>
              </a:prstGeom>
              <a:blipFill>
                <a:blip r:embed="rId12"/>
                <a:stretch>
                  <a:fillRect l="-2857" b="-1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D1933E1E-58F4-0845-EB09-CFF50808F112}"/>
              </a:ext>
            </a:extLst>
          </p:cNvPr>
          <p:cNvSpPr txBox="1"/>
          <p:nvPr/>
        </p:nvSpPr>
        <p:spPr>
          <a:xfrm>
            <a:off x="5648298" y="5779168"/>
            <a:ext cx="17588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Chain rule: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1225DB-3C16-4820-F045-6656AD04FB8F}"/>
              </a:ext>
            </a:extLst>
          </p:cNvPr>
          <p:cNvSpPr/>
          <p:nvPr/>
        </p:nvSpPr>
        <p:spPr>
          <a:xfrm>
            <a:off x="5600269" y="5493081"/>
            <a:ext cx="4109220" cy="1095394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190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A4132-8D96-1843-DBB1-93E2A67E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403088-01DC-2DD7-18D4-29AE70948F74}"/>
                  </a:ext>
                </a:extLst>
              </p:cNvPr>
              <p:cNvSpPr txBox="1"/>
              <p:nvPr/>
            </p:nvSpPr>
            <p:spPr>
              <a:xfrm>
                <a:off x="807722" y="1474839"/>
                <a:ext cx="32220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403088-01DC-2DD7-18D4-29AE70948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2" y="1474839"/>
                <a:ext cx="3222036" cy="430887"/>
              </a:xfrm>
              <a:prstGeom prst="rect">
                <a:avLst/>
              </a:prstGeom>
              <a:blipFill>
                <a:blip r:embed="rId2"/>
                <a:stretch>
                  <a:fillRect l="-4706" t="-2857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9EE8BC-46F9-E787-4783-E261F805FE95}"/>
                  </a:ext>
                </a:extLst>
              </p:cNvPr>
              <p:cNvSpPr txBox="1"/>
              <p:nvPr/>
            </p:nvSpPr>
            <p:spPr>
              <a:xfrm>
                <a:off x="741282" y="1949684"/>
                <a:ext cx="435298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00B050"/>
                    </a:solidFill>
                  </a:rPr>
                  <a:t>e.g.,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8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9EE8BC-46F9-E787-4783-E261F805F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82" y="1949684"/>
                <a:ext cx="4352988" cy="523220"/>
              </a:xfrm>
              <a:prstGeom prst="rect">
                <a:avLst/>
              </a:prstGeom>
              <a:blipFill>
                <a:blip r:embed="rId3"/>
                <a:stretch>
                  <a:fillRect l="-2616" t="-11905" r="-291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26E53D29-73C3-E684-C5EC-42697D2480C9}"/>
              </a:ext>
            </a:extLst>
          </p:cNvPr>
          <p:cNvSpPr/>
          <p:nvPr/>
        </p:nvSpPr>
        <p:spPr>
          <a:xfrm>
            <a:off x="7299636" y="1905726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Times" pitchFamily="2" charset="0"/>
              </a:rPr>
              <a:t>+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062EA8-3819-B9B0-5DAD-67AAE7EA7C21}"/>
              </a:ext>
            </a:extLst>
          </p:cNvPr>
          <p:cNvSpPr/>
          <p:nvPr/>
        </p:nvSpPr>
        <p:spPr>
          <a:xfrm>
            <a:off x="9605958" y="2588161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tIns="228600" bIns="0" rtlCol="0" anchor="ctr"/>
          <a:lstStyle/>
          <a:p>
            <a:pPr algn="ctr"/>
            <a:r>
              <a:rPr lang="en-US" sz="3600" dirty="0">
                <a:latin typeface="Times" pitchFamily="2" charset="0"/>
              </a:rPr>
              <a:t>*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F9D9836-DA1A-64AB-3106-6878A81F8334}"/>
              </a:ext>
            </a:extLst>
          </p:cNvPr>
          <p:cNvSpPr/>
          <p:nvPr/>
        </p:nvSpPr>
        <p:spPr>
          <a:xfrm>
            <a:off x="5748343" y="1553070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E306796C-A670-DCE5-FCD9-1C1D8567CE10}"/>
              </a:ext>
            </a:extLst>
          </p:cNvPr>
          <p:cNvSpPr/>
          <p:nvPr/>
        </p:nvSpPr>
        <p:spPr>
          <a:xfrm flipV="1">
            <a:off x="5748342" y="2513917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5C3372C-B868-2F24-36CB-1856DB33FF11}"/>
              </a:ext>
            </a:extLst>
          </p:cNvPr>
          <p:cNvSpPr/>
          <p:nvPr/>
        </p:nvSpPr>
        <p:spPr>
          <a:xfrm>
            <a:off x="8010832" y="2260169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C9CFB525-3448-4FFF-5D53-EC5F29F57D93}"/>
              </a:ext>
            </a:extLst>
          </p:cNvPr>
          <p:cNvSpPr/>
          <p:nvPr/>
        </p:nvSpPr>
        <p:spPr>
          <a:xfrm flipV="1">
            <a:off x="5763841" y="3195810"/>
            <a:ext cx="3945647" cy="1245797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673943"/>
              <a:gd name="connsiteY0" fmla="*/ 686120 h 1139152"/>
              <a:gd name="connsiteX1" fmla="*/ 388268 w 1673943"/>
              <a:gd name="connsiteY1" fmla="*/ 0 h 1139152"/>
              <a:gd name="connsiteX2" fmla="*/ 1673943 w 1673943"/>
              <a:gd name="connsiteY2" fmla="*/ 1139152 h 1139152"/>
              <a:gd name="connsiteX0" fmla="*/ 0 w 3900308"/>
              <a:gd name="connsiteY0" fmla="*/ 0 h 1168650"/>
              <a:gd name="connsiteX1" fmla="*/ 2614633 w 3900308"/>
              <a:gd name="connsiteY1" fmla="*/ 29498 h 1168650"/>
              <a:gd name="connsiteX2" fmla="*/ 3900308 w 3900308"/>
              <a:gd name="connsiteY2" fmla="*/ 1168650 h 1168650"/>
              <a:gd name="connsiteX0" fmla="*/ 0 w 3900308"/>
              <a:gd name="connsiteY0" fmla="*/ 40076 h 1208726"/>
              <a:gd name="connsiteX1" fmla="*/ 2554998 w 3900308"/>
              <a:gd name="connsiteY1" fmla="*/ 0 h 1208726"/>
              <a:gd name="connsiteX2" fmla="*/ 3900308 w 3900308"/>
              <a:gd name="connsiteY2" fmla="*/ 1208726 h 1208726"/>
              <a:gd name="connsiteX0" fmla="*/ 0 w 3907183"/>
              <a:gd name="connsiteY0" fmla="*/ 0 h 1216776"/>
              <a:gd name="connsiteX1" fmla="*/ 2561873 w 3907183"/>
              <a:gd name="connsiteY1" fmla="*/ 8050 h 1216776"/>
              <a:gd name="connsiteX2" fmla="*/ 3907183 w 3907183"/>
              <a:gd name="connsiteY2" fmla="*/ 1216776 h 1216776"/>
              <a:gd name="connsiteX0" fmla="*/ 0 w 3920933"/>
              <a:gd name="connsiteY0" fmla="*/ 5700 h 1208726"/>
              <a:gd name="connsiteX1" fmla="*/ 2575623 w 3920933"/>
              <a:gd name="connsiteY1" fmla="*/ 0 h 1208726"/>
              <a:gd name="connsiteX2" fmla="*/ 3920933 w 3920933"/>
              <a:gd name="connsiteY2" fmla="*/ 1208726 h 1208726"/>
              <a:gd name="connsiteX0" fmla="*/ 0 w 3945647"/>
              <a:gd name="connsiteY0" fmla="*/ 5700 h 1245797"/>
              <a:gd name="connsiteX1" fmla="*/ 2575623 w 3945647"/>
              <a:gd name="connsiteY1" fmla="*/ 0 h 1245797"/>
              <a:gd name="connsiteX2" fmla="*/ 3945647 w 3945647"/>
              <a:gd name="connsiteY2" fmla="*/ 1245797 h 1245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45647" h="1245797">
                <a:moveTo>
                  <a:pt x="0" y="5700"/>
                </a:moveTo>
                <a:lnTo>
                  <a:pt x="2575623" y="0"/>
                </a:lnTo>
                <a:lnTo>
                  <a:pt x="3945647" y="1245797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A7B8D2-0F29-E4AC-AE65-BAC1AF316B8A}"/>
              </a:ext>
            </a:extLst>
          </p:cNvPr>
          <p:cNvSpPr txBox="1"/>
          <p:nvPr/>
        </p:nvSpPr>
        <p:spPr>
          <a:xfrm>
            <a:off x="5748342" y="1062919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x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-2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09867-8E6F-8E23-A28C-594DB5EA34EA}"/>
              </a:ext>
            </a:extLst>
          </p:cNvPr>
          <p:cNvSpPr txBox="1"/>
          <p:nvPr/>
        </p:nvSpPr>
        <p:spPr>
          <a:xfrm>
            <a:off x="5706000" y="2457359"/>
            <a:ext cx="881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y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C12C57-4AAA-1929-377A-D97BCCF901D1}"/>
              </a:ext>
            </a:extLst>
          </p:cNvPr>
          <p:cNvSpPr txBox="1"/>
          <p:nvPr/>
        </p:nvSpPr>
        <p:spPr>
          <a:xfrm>
            <a:off x="5728564" y="3921714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z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-4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F1045E-AD73-3282-5695-6D3AE5459D7A}"/>
              </a:ext>
            </a:extLst>
          </p:cNvPr>
          <p:cNvSpPr txBox="1"/>
          <p:nvPr/>
        </p:nvSpPr>
        <p:spPr>
          <a:xfrm>
            <a:off x="8001034" y="174481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q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3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E3693B-AD60-B894-5789-D87EC04CF170}"/>
              </a:ext>
            </a:extLst>
          </p:cNvPr>
          <p:cNvSpPr txBox="1"/>
          <p:nvPr/>
        </p:nvSpPr>
        <p:spPr>
          <a:xfrm>
            <a:off x="10331398" y="2326551"/>
            <a:ext cx="1201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f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-12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CEB0AE2-7CCB-CB64-D760-1D451EB7FCC3}"/>
              </a:ext>
            </a:extLst>
          </p:cNvPr>
          <p:cNvCxnSpPr>
            <a:stCxn id="8" idx="6"/>
          </p:cNvCxnSpPr>
          <p:nvPr/>
        </p:nvCxnSpPr>
        <p:spPr>
          <a:xfrm flipV="1">
            <a:off x="10314845" y="2942604"/>
            <a:ext cx="1115155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A3F015-6305-6668-96B6-05761BA07A61}"/>
                  </a:ext>
                </a:extLst>
              </p:cNvPr>
              <p:cNvSpPr txBox="1"/>
              <p:nvPr/>
            </p:nvSpPr>
            <p:spPr>
              <a:xfrm>
                <a:off x="802242" y="3035438"/>
                <a:ext cx="17739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A3F015-6305-6668-96B6-05761BA07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42" y="3035438"/>
                <a:ext cx="1773947" cy="523220"/>
              </a:xfrm>
              <a:prstGeom prst="rect">
                <a:avLst/>
              </a:prstGeom>
              <a:blipFill>
                <a:blip r:embed="rId4"/>
                <a:stretch>
                  <a:fillRect l="-1418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633794-6351-5DBB-DE0F-C6B8245640E9}"/>
                  </a:ext>
                </a:extLst>
              </p:cNvPr>
              <p:cNvSpPr txBox="1"/>
              <p:nvPr/>
            </p:nvSpPr>
            <p:spPr>
              <a:xfrm>
                <a:off x="802242" y="4195342"/>
                <a:ext cx="13418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𝑞𝑧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633794-6351-5DBB-DE0F-C6B824564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42" y="4195342"/>
                <a:ext cx="1341841" cy="523220"/>
              </a:xfrm>
              <a:prstGeom prst="rect">
                <a:avLst/>
              </a:prstGeom>
              <a:blipFill>
                <a:blip r:embed="rId5"/>
                <a:stretch>
                  <a:fillRect l="-4717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DD45C4-78DF-710B-A984-A039EFA9C196}"/>
                  </a:ext>
                </a:extLst>
              </p:cNvPr>
              <p:cNvSpPr txBox="1"/>
              <p:nvPr/>
            </p:nvSpPr>
            <p:spPr>
              <a:xfrm>
                <a:off x="2744041" y="2926807"/>
                <a:ext cx="1008161" cy="6776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DD45C4-78DF-710B-A984-A039EFA9C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4041" y="2926807"/>
                <a:ext cx="1008161" cy="677621"/>
              </a:xfrm>
              <a:prstGeom prst="rect">
                <a:avLst/>
              </a:prstGeom>
              <a:blipFill>
                <a:blip r:embed="rId6"/>
                <a:stretch>
                  <a:fillRect l="-2500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6AF3BA-E43E-0EA6-D250-B284EF29F54C}"/>
                  </a:ext>
                </a:extLst>
              </p:cNvPr>
              <p:cNvSpPr txBox="1"/>
              <p:nvPr/>
            </p:nvSpPr>
            <p:spPr>
              <a:xfrm>
                <a:off x="4029222" y="2926807"/>
                <a:ext cx="1011174" cy="7302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6AF3BA-E43E-0EA6-D250-B284EF29F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222" y="2926807"/>
                <a:ext cx="1011174" cy="730200"/>
              </a:xfrm>
              <a:prstGeom prst="rect">
                <a:avLst/>
              </a:prstGeom>
              <a:blipFill>
                <a:blip r:embed="rId7"/>
                <a:stretch>
                  <a:fillRect l="-2500" b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CA3C68-7481-E751-C6CF-ADE468E68EC0}"/>
                  </a:ext>
                </a:extLst>
              </p:cNvPr>
              <p:cNvSpPr txBox="1"/>
              <p:nvPr/>
            </p:nvSpPr>
            <p:spPr>
              <a:xfrm>
                <a:off x="2770113" y="4129676"/>
                <a:ext cx="1011110" cy="729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CA3C68-7481-E751-C6CF-ADE468E68E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113" y="4129676"/>
                <a:ext cx="1011110" cy="729430"/>
              </a:xfrm>
              <a:prstGeom prst="rect">
                <a:avLst/>
              </a:prstGeom>
              <a:blipFill>
                <a:blip r:embed="rId8"/>
                <a:stretch>
                  <a:fillRect l="-1235" b="-8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1A4B1E-2F2C-F4D1-4690-CE925C682D96}"/>
                  </a:ext>
                </a:extLst>
              </p:cNvPr>
              <p:cNvSpPr txBox="1"/>
              <p:nvPr/>
            </p:nvSpPr>
            <p:spPr>
              <a:xfrm>
                <a:off x="4056799" y="4129676"/>
                <a:ext cx="1011111" cy="677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1A4B1E-2F2C-F4D1-4690-CE925C682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99" y="4129676"/>
                <a:ext cx="1011111" cy="677558"/>
              </a:xfrm>
              <a:prstGeom prst="rect">
                <a:avLst/>
              </a:prstGeom>
              <a:blipFill>
                <a:blip r:embed="rId9"/>
                <a:stretch>
                  <a:fillRect l="-2500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0DB27E5D-D58F-A519-C28E-1DD0052C93A4}"/>
              </a:ext>
            </a:extLst>
          </p:cNvPr>
          <p:cNvSpPr/>
          <p:nvPr/>
        </p:nvSpPr>
        <p:spPr>
          <a:xfrm>
            <a:off x="767606" y="2924596"/>
            <a:ext cx="4272790" cy="7278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E017A9-37FD-E6D1-28F5-C8C6D2E83C37}"/>
              </a:ext>
            </a:extLst>
          </p:cNvPr>
          <p:cNvSpPr/>
          <p:nvPr/>
        </p:nvSpPr>
        <p:spPr>
          <a:xfrm>
            <a:off x="767155" y="4104180"/>
            <a:ext cx="4300755" cy="72789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A44B9C-E4E1-C81E-7C2D-2EC4454B71BE}"/>
              </a:ext>
            </a:extLst>
          </p:cNvPr>
          <p:cNvSpPr txBox="1"/>
          <p:nvPr/>
        </p:nvSpPr>
        <p:spPr>
          <a:xfrm>
            <a:off x="802242" y="5393742"/>
            <a:ext cx="1064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Want: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49C2A4-5387-D89F-5723-F2BE57FA7A3C}"/>
                  </a:ext>
                </a:extLst>
              </p:cNvPr>
              <p:cNvSpPr txBox="1"/>
              <p:nvPr/>
            </p:nvSpPr>
            <p:spPr>
              <a:xfrm>
                <a:off x="1955729" y="5268419"/>
                <a:ext cx="1923605" cy="7738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800" dirty="0"/>
                  <a:t> 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sz="2800" dirty="0"/>
                  <a:t> 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49C2A4-5387-D89F-5723-F2BE57FA7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729" y="5268419"/>
                <a:ext cx="1923605" cy="773866"/>
              </a:xfrm>
              <a:prstGeom prst="rect">
                <a:avLst/>
              </a:prstGeom>
              <a:blipFill>
                <a:blip r:embed="rId10"/>
                <a:stretch>
                  <a:fillRect l="-1316"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CF546E8-C05B-D775-64E0-1C6FD73E6101}"/>
                  </a:ext>
                </a:extLst>
              </p:cNvPr>
              <p:cNvSpPr txBox="1"/>
              <p:nvPr/>
            </p:nvSpPr>
            <p:spPr>
              <a:xfrm>
                <a:off x="10817915" y="5548720"/>
                <a:ext cx="674479" cy="9115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CF546E8-C05B-D775-64E0-1C6FD73E61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7915" y="5548720"/>
                <a:ext cx="674479" cy="911596"/>
              </a:xfrm>
              <a:prstGeom prst="rect">
                <a:avLst/>
              </a:prstGeom>
              <a:blipFill>
                <a:blip r:embed="rId11"/>
                <a:stretch>
                  <a:fillRect l="-11321" b="-8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>
            <a:extLst>
              <a:ext uri="{FF2B5EF4-FFF2-40B4-BE49-F238E27FC236}">
                <a16:creationId xmlns:a16="http://schemas.microsoft.com/office/drawing/2014/main" id="{9A302929-4378-3DCB-13DF-ED5F4591620E}"/>
              </a:ext>
            </a:extLst>
          </p:cNvPr>
          <p:cNvSpPr/>
          <p:nvPr/>
        </p:nvSpPr>
        <p:spPr>
          <a:xfrm>
            <a:off x="5600268" y="983549"/>
            <a:ext cx="6342915" cy="43400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8C2800-4ACB-86CB-6DF9-C993C085D4D5}"/>
              </a:ext>
            </a:extLst>
          </p:cNvPr>
          <p:cNvSpPr txBox="1"/>
          <p:nvPr/>
        </p:nvSpPr>
        <p:spPr>
          <a:xfrm>
            <a:off x="17929" y="6439634"/>
            <a:ext cx="3071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[Slides from Justin Johnson]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DD03CC1-2F04-B045-2F7B-FBA7C4F54218}"/>
              </a:ext>
            </a:extLst>
          </p:cNvPr>
          <p:cNvSpPr/>
          <p:nvPr/>
        </p:nvSpPr>
        <p:spPr>
          <a:xfrm>
            <a:off x="10761210" y="5510505"/>
            <a:ext cx="731185" cy="1095394"/>
          </a:xfrm>
          <a:prstGeom prst="rect">
            <a:avLst/>
          </a:prstGeom>
          <a:noFill/>
          <a:ln w="38100"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C49F22-3D97-B8DD-9B8E-868643DB9209}"/>
              </a:ext>
            </a:extLst>
          </p:cNvPr>
          <p:cNvSpPr/>
          <p:nvPr/>
        </p:nvSpPr>
        <p:spPr>
          <a:xfrm>
            <a:off x="5778982" y="1597416"/>
            <a:ext cx="731185" cy="484518"/>
          </a:xfrm>
          <a:prstGeom prst="rect">
            <a:avLst/>
          </a:prstGeom>
          <a:noFill/>
          <a:ln w="38100"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584AB85-BEE6-D9DE-D053-05DE05195F4E}"/>
              </a:ext>
            </a:extLst>
          </p:cNvPr>
          <p:cNvCxnSpPr>
            <a:cxnSpLocks/>
            <a:stCxn id="38" idx="0"/>
            <a:endCxn id="40" idx="3"/>
          </p:cNvCxnSpPr>
          <p:nvPr/>
        </p:nvCxnSpPr>
        <p:spPr>
          <a:xfrm flipH="1" flipV="1">
            <a:off x="6510167" y="1839675"/>
            <a:ext cx="4616636" cy="3670830"/>
          </a:xfrm>
          <a:prstGeom prst="straightConnector1">
            <a:avLst/>
          </a:prstGeom>
          <a:ln w="38100">
            <a:solidFill>
              <a:srgbClr val="FF4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6A3D579-F5BB-1833-78A6-01D66C42F8B7}"/>
              </a:ext>
            </a:extLst>
          </p:cNvPr>
          <p:cNvSpPr txBox="1"/>
          <p:nvPr/>
        </p:nvSpPr>
        <p:spPr>
          <a:xfrm>
            <a:off x="10558458" y="3061246"/>
            <a:ext cx="308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" pitchFamily="2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6B97A4-8B7E-916E-C330-25227EFE1742}"/>
              </a:ext>
            </a:extLst>
          </p:cNvPr>
          <p:cNvSpPr txBox="1"/>
          <p:nvPr/>
        </p:nvSpPr>
        <p:spPr>
          <a:xfrm>
            <a:off x="6009734" y="4516763"/>
            <a:ext cx="308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" pitchFamily="2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B333CA-C086-8227-17DE-3B786A814867}"/>
              </a:ext>
            </a:extLst>
          </p:cNvPr>
          <p:cNvSpPr txBox="1"/>
          <p:nvPr/>
        </p:nvSpPr>
        <p:spPr>
          <a:xfrm>
            <a:off x="8260085" y="2313827"/>
            <a:ext cx="552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" pitchFamily="2" charset="0"/>
              </a:rPr>
              <a:t>-4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4018B-D04B-C743-6C4A-D236071699ED}"/>
                  </a:ext>
                </a:extLst>
              </p:cNvPr>
              <p:cNvSpPr txBox="1"/>
              <p:nvPr/>
            </p:nvSpPr>
            <p:spPr>
              <a:xfrm>
                <a:off x="7435466" y="5548720"/>
                <a:ext cx="2217210" cy="9852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4018B-D04B-C743-6C4A-D236071699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5466" y="5548720"/>
                <a:ext cx="2217210" cy="985206"/>
              </a:xfrm>
              <a:prstGeom prst="rect">
                <a:avLst/>
              </a:prstGeom>
              <a:blipFill>
                <a:blip r:embed="rId12"/>
                <a:stretch>
                  <a:fillRect l="-2857" b="-6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D1933E1E-58F4-0845-EB09-CFF50808F112}"/>
              </a:ext>
            </a:extLst>
          </p:cNvPr>
          <p:cNvSpPr txBox="1"/>
          <p:nvPr/>
        </p:nvSpPr>
        <p:spPr>
          <a:xfrm>
            <a:off x="5648298" y="5779168"/>
            <a:ext cx="17588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Chain rule: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1225DB-3C16-4820-F045-6656AD04FB8F}"/>
              </a:ext>
            </a:extLst>
          </p:cNvPr>
          <p:cNvSpPr/>
          <p:nvPr/>
        </p:nvSpPr>
        <p:spPr>
          <a:xfrm>
            <a:off x="5600269" y="5493081"/>
            <a:ext cx="4109220" cy="1095394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E96D970-9792-876B-3EAE-51AE45D47451}"/>
              </a:ext>
            </a:extLst>
          </p:cNvPr>
          <p:cNvSpPr txBox="1"/>
          <p:nvPr/>
        </p:nvSpPr>
        <p:spPr>
          <a:xfrm>
            <a:off x="5990159" y="2991856"/>
            <a:ext cx="503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" pitchFamily="2" charset="0"/>
              </a:rPr>
              <a:t>-4</a:t>
            </a:r>
          </a:p>
        </p:txBody>
      </p:sp>
    </p:spTree>
    <p:extLst>
      <p:ext uri="{BB962C8B-B14F-4D97-AF65-F5344CB8AC3E}">
        <p14:creationId xmlns:p14="http://schemas.microsoft.com/office/powerpoint/2010/main" val="40160296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A4132-8D96-1843-DBB1-93E2A67E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403088-01DC-2DD7-18D4-29AE70948F74}"/>
                  </a:ext>
                </a:extLst>
              </p:cNvPr>
              <p:cNvSpPr txBox="1"/>
              <p:nvPr/>
            </p:nvSpPr>
            <p:spPr>
              <a:xfrm>
                <a:off x="807722" y="1474839"/>
                <a:ext cx="32220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E403088-01DC-2DD7-18D4-29AE70948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2" y="1474839"/>
                <a:ext cx="3222036" cy="430887"/>
              </a:xfrm>
              <a:prstGeom prst="rect">
                <a:avLst/>
              </a:prstGeom>
              <a:blipFill>
                <a:blip r:embed="rId2"/>
                <a:stretch>
                  <a:fillRect l="-4706" t="-2857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9EE8BC-46F9-E787-4783-E261F805FE95}"/>
                  </a:ext>
                </a:extLst>
              </p:cNvPr>
              <p:cNvSpPr txBox="1"/>
              <p:nvPr/>
            </p:nvSpPr>
            <p:spPr>
              <a:xfrm>
                <a:off x="741282" y="1949684"/>
                <a:ext cx="435298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00B050"/>
                    </a:solidFill>
                  </a:rPr>
                  <a:t>e.g.,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8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9EE8BC-46F9-E787-4783-E261F805F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82" y="1949684"/>
                <a:ext cx="4352988" cy="523220"/>
              </a:xfrm>
              <a:prstGeom prst="rect">
                <a:avLst/>
              </a:prstGeom>
              <a:blipFill>
                <a:blip r:embed="rId3"/>
                <a:stretch>
                  <a:fillRect l="-2616" t="-11905" r="-291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26E53D29-73C3-E684-C5EC-42697D2480C9}"/>
              </a:ext>
            </a:extLst>
          </p:cNvPr>
          <p:cNvSpPr/>
          <p:nvPr/>
        </p:nvSpPr>
        <p:spPr>
          <a:xfrm>
            <a:off x="7299636" y="1905726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Times" pitchFamily="2" charset="0"/>
              </a:rPr>
              <a:t>+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062EA8-3819-B9B0-5DAD-67AAE7EA7C21}"/>
              </a:ext>
            </a:extLst>
          </p:cNvPr>
          <p:cNvSpPr/>
          <p:nvPr/>
        </p:nvSpPr>
        <p:spPr>
          <a:xfrm>
            <a:off x="9605958" y="2588161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tIns="228600" bIns="0" rtlCol="0" anchor="ctr"/>
          <a:lstStyle/>
          <a:p>
            <a:pPr algn="ctr"/>
            <a:r>
              <a:rPr lang="en-US" sz="3600" dirty="0">
                <a:latin typeface="Times" pitchFamily="2" charset="0"/>
              </a:rPr>
              <a:t>*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F9D9836-DA1A-64AB-3106-6878A81F8334}"/>
              </a:ext>
            </a:extLst>
          </p:cNvPr>
          <p:cNvSpPr/>
          <p:nvPr/>
        </p:nvSpPr>
        <p:spPr>
          <a:xfrm>
            <a:off x="5748343" y="1553070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E306796C-A670-DCE5-FCD9-1C1D8567CE10}"/>
              </a:ext>
            </a:extLst>
          </p:cNvPr>
          <p:cNvSpPr/>
          <p:nvPr/>
        </p:nvSpPr>
        <p:spPr>
          <a:xfrm flipV="1">
            <a:off x="5748342" y="2513917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5C3372C-B868-2F24-36CB-1856DB33FF11}"/>
              </a:ext>
            </a:extLst>
          </p:cNvPr>
          <p:cNvSpPr/>
          <p:nvPr/>
        </p:nvSpPr>
        <p:spPr>
          <a:xfrm>
            <a:off x="8010832" y="2260169"/>
            <a:ext cx="1673943" cy="45335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C9CFB525-3448-4FFF-5D53-EC5F29F57D93}"/>
              </a:ext>
            </a:extLst>
          </p:cNvPr>
          <p:cNvSpPr/>
          <p:nvPr/>
        </p:nvSpPr>
        <p:spPr>
          <a:xfrm flipV="1">
            <a:off x="5763841" y="3195810"/>
            <a:ext cx="3945647" cy="1245797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673943"/>
              <a:gd name="connsiteY0" fmla="*/ 686120 h 1139152"/>
              <a:gd name="connsiteX1" fmla="*/ 388268 w 1673943"/>
              <a:gd name="connsiteY1" fmla="*/ 0 h 1139152"/>
              <a:gd name="connsiteX2" fmla="*/ 1673943 w 1673943"/>
              <a:gd name="connsiteY2" fmla="*/ 1139152 h 1139152"/>
              <a:gd name="connsiteX0" fmla="*/ 0 w 3900308"/>
              <a:gd name="connsiteY0" fmla="*/ 0 h 1168650"/>
              <a:gd name="connsiteX1" fmla="*/ 2614633 w 3900308"/>
              <a:gd name="connsiteY1" fmla="*/ 29498 h 1168650"/>
              <a:gd name="connsiteX2" fmla="*/ 3900308 w 3900308"/>
              <a:gd name="connsiteY2" fmla="*/ 1168650 h 1168650"/>
              <a:gd name="connsiteX0" fmla="*/ 0 w 3900308"/>
              <a:gd name="connsiteY0" fmla="*/ 40076 h 1208726"/>
              <a:gd name="connsiteX1" fmla="*/ 2554998 w 3900308"/>
              <a:gd name="connsiteY1" fmla="*/ 0 h 1208726"/>
              <a:gd name="connsiteX2" fmla="*/ 3900308 w 3900308"/>
              <a:gd name="connsiteY2" fmla="*/ 1208726 h 1208726"/>
              <a:gd name="connsiteX0" fmla="*/ 0 w 3907183"/>
              <a:gd name="connsiteY0" fmla="*/ 0 h 1216776"/>
              <a:gd name="connsiteX1" fmla="*/ 2561873 w 3907183"/>
              <a:gd name="connsiteY1" fmla="*/ 8050 h 1216776"/>
              <a:gd name="connsiteX2" fmla="*/ 3907183 w 3907183"/>
              <a:gd name="connsiteY2" fmla="*/ 1216776 h 1216776"/>
              <a:gd name="connsiteX0" fmla="*/ 0 w 3920933"/>
              <a:gd name="connsiteY0" fmla="*/ 5700 h 1208726"/>
              <a:gd name="connsiteX1" fmla="*/ 2575623 w 3920933"/>
              <a:gd name="connsiteY1" fmla="*/ 0 h 1208726"/>
              <a:gd name="connsiteX2" fmla="*/ 3920933 w 3920933"/>
              <a:gd name="connsiteY2" fmla="*/ 1208726 h 1208726"/>
              <a:gd name="connsiteX0" fmla="*/ 0 w 3945647"/>
              <a:gd name="connsiteY0" fmla="*/ 5700 h 1245797"/>
              <a:gd name="connsiteX1" fmla="*/ 2575623 w 3945647"/>
              <a:gd name="connsiteY1" fmla="*/ 0 h 1245797"/>
              <a:gd name="connsiteX2" fmla="*/ 3945647 w 3945647"/>
              <a:gd name="connsiteY2" fmla="*/ 1245797 h 1245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45647" h="1245797">
                <a:moveTo>
                  <a:pt x="0" y="5700"/>
                </a:moveTo>
                <a:lnTo>
                  <a:pt x="2575623" y="0"/>
                </a:lnTo>
                <a:lnTo>
                  <a:pt x="3945647" y="1245797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A7B8D2-0F29-E4AC-AE65-BAC1AF316B8A}"/>
              </a:ext>
            </a:extLst>
          </p:cNvPr>
          <p:cNvSpPr txBox="1"/>
          <p:nvPr/>
        </p:nvSpPr>
        <p:spPr>
          <a:xfrm>
            <a:off x="5748342" y="1062919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x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-2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09867-8E6F-8E23-A28C-594DB5EA34EA}"/>
              </a:ext>
            </a:extLst>
          </p:cNvPr>
          <p:cNvSpPr txBox="1"/>
          <p:nvPr/>
        </p:nvSpPr>
        <p:spPr>
          <a:xfrm>
            <a:off x="5706000" y="2457359"/>
            <a:ext cx="881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y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C12C57-4AAA-1929-377A-D97BCCF901D1}"/>
              </a:ext>
            </a:extLst>
          </p:cNvPr>
          <p:cNvSpPr txBox="1"/>
          <p:nvPr/>
        </p:nvSpPr>
        <p:spPr>
          <a:xfrm>
            <a:off x="5728564" y="3921714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z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-4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F1045E-AD73-3282-5695-6D3AE5459D7A}"/>
              </a:ext>
            </a:extLst>
          </p:cNvPr>
          <p:cNvSpPr txBox="1"/>
          <p:nvPr/>
        </p:nvSpPr>
        <p:spPr>
          <a:xfrm>
            <a:off x="8001034" y="174481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q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3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E3693B-AD60-B894-5789-D87EC04CF170}"/>
              </a:ext>
            </a:extLst>
          </p:cNvPr>
          <p:cNvSpPr txBox="1"/>
          <p:nvPr/>
        </p:nvSpPr>
        <p:spPr>
          <a:xfrm>
            <a:off x="10331398" y="2326551"/>
            <a:ext cx="1201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Times" pitchFamily="2" charset="0"/>
              </a:rPr>
              <a:t>f</a:t>
            </a:r>
            <a:r>
              <a:rPr lang="en-US" sz="2800" dirty="0">
                <a:latin typeface="Times" pitchFamily="2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Times" pitchFamily="2" charset="0"/>
              </a:rPr>
              <a:t>-12</a:t>
            </a:r>
            <a:endParaRPr lang="en-US" sz="2800" i="1" dirty="0">
              <a:solidFill>
                <a:srgbClr val="00B050"/>
              </a:solidFill>
              <a:latin typeface="Times" pitchFamily="2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CEB0AE2-7CCB-CB64-D760-1D451EB7FCC3}"/>
              </a:ext>
            </a:extLst>
          </p:cNvPr>
          <p:cNvCxnSpPr>
            <a:stCxn id="8" idx="6"/>
          </p:cNvCxnSpPr>
          <p:nvPr/>
        </p:nvCxnSpPr>
        <p:spPr>
          <a:xfrm flipV="1">
            <a:off x="10314845" y="2942604"/>
            <a:ext cx="1115155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A3F015-6305-6668-96B6-05761BA07A61}"/>
                  </a:ext>
                </a:extLst>
              </p:cNvPr>
              <p:cNvSpPr txBox="1"/>
              <p:nvPr/>
            </p:nvSpPr>
            <p:spPr>
              <a:xfrm>
                <a:off x="802242" y="3035438"/>
                <a:ext cx="17739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A3F015-6305-6668-96B6-05761BA07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42" y="3035438"/>
                <a:ext cx="1773947" cy="523220"/>
              </a:xfrm>
              <a:prstGeom prst="rect">
                <a:avLst/>
              </a:prstGeom>
              <a:blipFill>
                <a:blip r:embed="rId4"/>
                <a:stretch>
                  <a:fillRect l="-1418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633794-6351-5DBB-DE0F-C6B8245640E9}"/>
                  </a:ext>
                </a:extLst>
              </p:cNvPr>
              <p:cNvSpPr txBox="1"/>
              <p:nvPr/>
            </p:nvSpPr>
            <p:spPr>
              <a:xfrm>
                <a:off x="802242" y="4195342"/>
                <a:ext cx="13418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𝑞𝑧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633794-6351-5DBB-DE0F-C6B824564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42" y="4195342"/>
                <a:ext cx="1341841" cy="523220"/>
              </a:xfrm>
              <a:prstGeom prst="rect">
                <a:avLst/>
              </a:prstGeom>
              <a:blipFill>
                <a:blip r:embed="rId5"/>
                <a:stretch>
                  <a:fillRect l="-4717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DD45C4-78DF-710B-A984-A039EFA9C196}"/>
                  </a:ext>
                </a:extLst>
              </p:cNvPr>
              <p:cNvSpPr txBox="1"/>
              <p:nvPr/>
            </p:nvSpPr>
            <p:spPr>
              <a:xfrm>
                <a:off x="2744041" y="2926807"/>
                <a:ext cx="1008161" cy="6776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DD45C4-78DF-710B-A984-A039EFA9C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4041" y="2926807"/>
                <a:ext cx="1008161" cy="677621"/>
              </a:xfrm>
              <a:prstGeom prst="rect">
                <a:avLst/>
              </a:prstGeom>
              <a:blipFill>
                <a:blip r:embed="rId6"/>
                <a:stretch>
                  <a:fillRect l="-2500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6AF3BA-E43E-0EA6-D250-B284EF29F54C}"/>
                  </a:ext>
                </a:extLst>
              </p:cNvPr>
              <p:cNvSpPr txBox="1"/>
              <p:nvPr/>
            </p:nvSpPr>
            <p:spPr>
              <a:xfrm>
                <a:off x="4029222" y="2926807"/>
                <a:ext cx="1011174" cy="7302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6AF3BA-E43E-0EA6-D250-B284EF29F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222" y="2926807"/>
                <a:ext cx="1011174" cy="730200"/>
              </a:xfrm>
              <a:prstGeom prst="rect">
                <a:avLst/>
              </a:prstGeom>
              <a:blipFill>
                <a:blip r:embed="rId7"/>
                <a:stretch>
                  <a:fillRect l="-2500" b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CA3C68-7481-E751-C6CF-ADE468E68EC0}"/>
                  </a:ext>
                </a:extLst>
              </p:cNvPr>
              <p:cNvSpPr txBox="1"/>
              <p:nvPr/>
            </p:nvSpPr>
            <p:spPr>
              <a:xfrm>
                <a:off x="2770113" y="4129676"/>
                <a:ext cx="1011110" cy="729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CA3C68-7481-E751-C6CF-ADE468E68E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113" y="4129676"/>
                <a:ext cx="1011110" cy="729430"/>
              </a:xfrm>
              <a:prstGeom prst="rect">
                <a:avLst/>
              </a:prstGeom>
              <a:blipFill>
                <a:blip r:embed="rId8"/>
                <a:stretch>
                  <a:fillRect l="-1235" b="-8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1A4B1E-2F2C-F4D1-4690-CE925C682D96}"/>
                  </a:ext>
                </a:extLst>
              </p:cNvPr>
              <p:cNvSpPr txBox="1"/>
              <p:nvPr/>
            </p:nvSpPr>
            <p:spPr>
              <a:xfrm>
                <a:off x="4056799" y="4129676"/>
                <a:ext cx="1011111" cy="677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1A4B1E-2F2C-F4D1-4690-CE925C682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99" y="4129676"/>
                <a:ext cx="1011111" cy="677558"/>
              </a:xfrm>
              <a:prstGeom prst="rect">
                <a:avLst/>
              </a:prstGeom>
              <a:blipFill>
                <a:blip r:embed="rId9"/>
                <a:stretch>
                  <a:fillRect l="-2500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0DB27E5D-D58F-A519-C28E-1DD0052C93A4}"/>
              </a:ext>
            </a:extLst>
          </p:cNvPr>
          <p:cNvSpPr/>
          <p:nvPr/>
        </p:nvSpPr>
        <p:spPr>
          <a:xfrm>
            <a:off x="767606" y="2924596"/>
            <a:ext cx="4272790" cy="7278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E017A9-37FD-E6D1-28F5-C8C6D2E83C37}"/>
              </a:ext>
            </a:extLst>
          </p:cNvPr>
          <p:cNvSpPr/>
          <p:nvPr/>
        </p:nvSpPr>
        <p:spPr>
          <a:xfrm>
            <a:off x="767155" y="4104180"/>
            <a:ext cx="4300755" cy="72789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A44B9C-E4E1-C81E-7C2D-2EC4454B71BE}"/>
              </a:ext>
            </a:extLst>
          </p:cNvPr>
          <p:cNvSpPr txBox="1"/>
          <p:nvPr/>
        </p:nvSpPr>
        <p:spPr>
          <a:xfrm>
            <a:off x="802242" y="5393742"/>
            <a:ext cx="1064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Want: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49C2A4-5387-D89F-5723-F2BE57FA7A3C}"/>
                  </a:ext>
                </a:extLst>
              </p:cNvPr>
              <p:cNvSpPr txBox="1"/>
              <p:nvPr/>
            </p:nvSpPr>
            <p:spPr>
              <a:xfrm>
                <a:off x="1955729" y="5268419"/>
                <a:ext cx="1923605" cy="7738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800" dirty="0"/>
                  <a:t> 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sz="2800" dirty="0"/>
                  <a:t> 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49C2A4-5387-D89F-5723-F2BE57FA7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729" y="5268419"/>
                <a:ext cx="1923605" cy="773866"/>
              </a:xfrm>
              <a:prstGeom prst="rect">
                <a:avLst/>
              </a:prstGeom>
              <a:blipFill>
                <a:blip r:embed="rId10"/>
                <a:stretch>
                  <a:fillRect l="-1316"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>
            <a:extLst>
              <a:ext uri="{FF2B5EF4-FFF2-40B4-BE49-F238E27FC236}">
                <a16:creationId xmlns:a16="http://schemas.microsoft.com/office/drawing/2014/main" id="{9A302929-4378-3DCB-13DF-ED5F4591620E}"/>
              </a:ext>
            </a:extLst>
          </p:cNvPr>
          <p:cNvSpPr/>
          <p:nvPr/>
        </p:nvSpPr>
        <p:spPr>
          <a:xfrm>
            <a:off x="5600268" y="983549"/>
            <a:ext cx="6342915" cy="43400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8C2800-4ACB-86CB-6DF9-C993C085D4D5}"/>
              </a:ext>
            </a:extLst>
          </p:cNvPr>
          <p:cNvSpPr txBox="1"/>
          <p:nvPr/>
        </p:nvSpPr>
        <p:spPr>
          <a:xfrm>
            <a:off x="17929" y="6439634"/>
            <a:ext cx="3071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[Slides from Justin Johnson]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A3D579-F5BB-1833-78A6-01D66C42F8B7}"/>
              </a:ext>
            </a:extLst>
          </p:cNvPr>
          <p:cNvSpPr txBox="1"/>
          <p:nvPr/>
        </p:nvSpPr>
        <p:spPr>
          <a:xfrm>
            <a:off x="10558458" y="3061246"/>
            <a:ext cx="308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" pitchFamily="2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6B97A4-8B7E-916E-C330-25227EFE1742}"/>
              </a:ext>
            </a:extLst>
          </p:cNvPr>
          <p:cNvSpPr txBox="1"/>
          <p:nvPr/>
        </p:nvSpPr>
        <p:spPr>
          <a:xfrm>
            <a:off x="6009734" y="4516763"/>
            <a:ext cx="308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" pitchFamily="2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B333CA-C086-8227-17DE-3B786A814867}"/>
              </a:ext>
            </a:extLst>
          </p:cNvPr>
          <p:cNvSpPr txBox="1"/>
          <p:nvPr/>
        </p:nvSpPr>
        <p:spPr>
          <a:xfrm>
            <a:off x="8260085" y="2313827"/>
            <a:ext cx="511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" pitchFamily="2" charset="0"/>
              </a:rPr>
              <a:t>-4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E96D970-9792-876B-3EAE-51AE45D47451}"/>
              </a:ext>
            </a:extLst>
          </p:cNvPr>
          <p:cNvSpPr txBox="1"/>
          <p:nvPr/>
        </p:nvSpPr>
        <p:spPr>
          <a:xfrm>
            <a:off x="5990159" y="2991856"/>
            <a:ext cx="591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" pitchFamily="2" charset="0"/>
              </a:rPr>
              <a:t>-4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37F00C-879C-FDCF-DE58-9A77F2B37E38}"/>
              </a:ext>
            </a:extLst>
          </p:cNvPr>
          <p:cNvSpPr txBox="1"/>
          <p:nvPr/>
        </p:nvSpPr>
        <p:spPr>
          <a:xfrm>
            <a:off x="6005515" y="1601257"/>
            <a:ext cx="513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" pitchFamily="2" charset="0"/>
              </a:rPr>
              <a:t>-4</a:t>
            </a:r>
          </a:p>
        </p:txBody>
      </p:sp>
    </p:spTree>
    <p:extLst>
      <p:ext uri="{BB962C8B-B14F-4D97-AF65-F5344CB8AC3E}">
        <p14:creationId xmlns:p14="http://schemas.microsoft.com/office/powerpoint/2010/main" val="34612989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4360CFB-6274-706F-592C-0AFA1F3CBD84}"/>
              </a:ext>
            </a:extLst>
          </p:cNvPr>
          <p:cNvCxnSpPr>
            <a:cxnSpLocks/>
          </p:cNvCxnSpPr>
          <p:nvPr/>
        </p:nvCxnSpPr>
        <p:spPr>
          <a:xfrm>
            <a:off x="2470765" y="600799"/>
            <a:ext cx="9739164" cy="0"/>
          </a:xfrm>
          <a:prstGeom prst="straightConnector1">
            <a:avLst/>
          </a:prstGeom>
          <a:ln w="609600">
            <a:solidFill>
              <a:schemeClr val="accent1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5E903BF-7988-E443-0F83-C31212E47BF2}"/>
                  </a:ext>
                </a:extLst>
              </p:cNvPr>
              <p:cNvSpPr/>
              <p:nvPr/>
            </p:nvSpPr>
            <p:spPr>
              <a:xfrm>
                <a:off x="4867037" y="1228826"/>
                <a:ext cx="3754322" cy="3754318"/>
              </a:xfrm>
              <a:prstGeom prst="ellipse">
                <a:avLst/>
              </a:prstGeom>
              <a:solidFill>
                <a:schemeClr val="bg2"/>
              </a:solidFill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0" tIns="0" rIns="0" bIns="27432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8800" dirty="0"/>
              </a:p>
            </p:txBody>
          </p:sp>
        </mc:Choice>
        <mc:Fallback xmlns=""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5E903BF-7988-E443-0F83-C31212E47B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7037" y="1228826"/>
                <a:ext cx="3754322" cy="3754318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762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088A063-8C2B-9966-F717-B20B9F3D10AA}"/>
                  </a:ext>
                </a:extLst>
              </p:cNvPr>
              <p:cNvSpPr txBox="1"/>
              <p:nvPr/>
            </p:nvSpPr>
            <p:spPr>
              <a:xfrm>
                <a:off x="933830" y="676999"/>
                <a:ext cx="66979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8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088A063-8C2B-9966-F717-B20B9F3D1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830" y="676999"/>
                <a:ext cx="669799" cy="830997"/>
              </a:xfrm>
              <a:prstGeom prst="rect">
                <a:avLst/>
              </a:prstGeom>
              <a:blipFill>
                <a:blip r:embed="rId3"/>
                <a:stretch>
                  <a:fillRect l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4884FB-EE76-D5F7-8EF4-51CF013923F6}"/>
                  </a:ext>
                </a:extLst>
              </p:cNvPr>
              <p:cNvSpPr txBox="1"/>
              <p:nvPr/>
            </p:nvSpPr>
            <p:spPr>
              <a:xfrm>
                <a:off x="925016" y="3768700"/>
                <a:ext cx="67928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48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4884FB-EE76-D5F7-8EF4-51CF01392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016" y="3768700"/>
                <a:ext cx="679289" cy="830997"/>
              </a:xfrm>
              <a:prstGeom prst="rect">
                <a:avLst/>
              </a:prstGeom>
              <a:blipFill>
                <a:blip r:embed="rId4"/>
                <a:stretch>
                  <a:fillRect l="-16364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A51EAE3-F462-DF41-1BC1-65F810732E48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8621358" y="3105986"/>
            <a:ext cx="301030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94A920-65AF-8176-4D13-19F3A8E9FCB2}"/>
                  </a:ext>
                </a:extLst>
              </p:cNvPr>
              <p:cNvSpPr txBox="1"/>
              <p:nvPr/>
            </p:nvSpPr>
            <p:spPr>
              <a:xfrm>
                <a:off x="9724023" y="2190027"/>
                <a:ext cx="63280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48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94A920-65AF-8176-4D13-19F3A8E9F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4023" y="2190027"/>
                <a:ext cx="632802" cy="830997"/>
              </a:xfrm>
              <a:prstGeom prst="rect">
                <a:avLst/>
              </a:prstGeom>
              <a:blipFill>
                <a:blip r:embed="rId5"/>
                <a:stretch>
                  <a:fillRect l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reeform 16">
            <a:extLst>
              <a:ext uri="{FF2B5EF4-FFF2-40B4-BE49-F238E27FC236}">
                <a16:creationId xmlns:a16="http://schemas.microsoft.com/office/drawing/2014/main" id="{A57E9763-1FD7-D899-FB71-EBEC93206F6C}"/>
              </a:ext>
            </a:extLst>
          </p:cNvPr>
          <p:cNvSpPr/>
          <p:nvPr/>
        </p:nvSpPr>
        <p:spPr>
          <a:xfrm>
            <a:off x="16394" y="1562890"/>
            <a:ext cx="4941531" cy="1132831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762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245837E2-5EC3-AFF2-33D1-996B144A1BF2}"/>
              </a:ext>
            </a:extLst>
          </p:cNvPr>
          <p:cNvSpPr/>
          <p:nvPr/>
        </p:nvSpPr>
        <p:spPr>
          <a:xfrm flipV="1">
            <a:off x="0" y="3531390"/>
            <a:ext cx="4941531" cy="1132831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762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itle 34">
            <a:extLst>
              <a:ext uri="{FF2B5EF4-FFF2-40B4-BE49-F238E27FC236}">
                <a16:creationId xmlns:a16="http://schemas.microsoft.com/office/drawing/2014/main" id="{0952F895-6483-5AD1-3641-9C9800A28254}"/>
              </a:ext>
            </a:extLst>
          </p:cNvPr>
          <p:cNvSpPr txBox="1">
            <a:spLocks/>
          </p:cNvSpPr>
          <p:nvPr/>
        </p:nvSpPr>
        <p:spPr>
          <a:xfrm>
            <a:off x="1882923" y="18256"/>
            <a:ext cx="10327006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Forward pass (activations)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64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4360CFB-6274-706F-592C-0AFA1F3CBD84}"/>
              </a:ext>
            </a:extLst>
          </p:cNvPr>
          <p:cNvCxnSpPr>
            <a:cxnSpLocks/>
          </p:cNvCxnSpPr>
          <p:nvPr/>
        </p:nvCxnSpPr>
        <p:spPr>
          <a:xfrm>
            <a:off x="2470765" y="600799"/>
            <a:ext cx="9739164" cy="0"/>
          </a:xfrm>
          <a:prstGeom prst="straightConnector1">
            <a:avLst/>
          </a:prstGeom>
          <a:ln w="609600">
            <a:solidFill>
              <a:schemeClr val="accent1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5E903BF-7988-E443-0F83-C31212E47BF2}"/>
                  </a:ext>
                </a:extLst>
              </p:cNvPr>
              <p:cNvSpPr/>
              <p:nvPr/>
            </p:nvSpPr>
            <p:spPr>
              <a:xfrm>
                <a:off x="4867037" y="1228826"/>
                <a:ext cx="3754322" cy="3754318"/>
              </a:xfrm>
              <a:prstGeom prst="ellipse">
                <a:avLst/>
              </a:prstGeom>
              <a:solidFill>
                <a:schemeClr val="bg2"/>
              </a:solidFill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0" tIns="0" rIns="0" bIns="27432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8800" dirty="0"/>
              </a:p>
            </p:txBody>
          </p:sp>
        </mc:Choice>
        <mc:Fallback xmlns=""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5E903BF-7988-E443-0F83-C31212E47B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7037" y="1228826"/>
                <a:ext cx="3754322" cy="3754318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762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088A063-8C2B-9966-F717-B20B9F3D10AA}"/>
                  </a:ext>
                </a:extLst>
              </p:cNvPr>
              <p:cNvSpPr txBox="1"/>
              <p:nvPr/>
            </p:nvSpPr>
            <p:spPr>
              <a:xfrm>
                <a:off x="933830" y="676999"/>
                <a:ext cx="66979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8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088A063-8C2B-9966-F717-B20B9F3D1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830" y="676999"/>
                <a:ext cx="669799" cy="830997"/>
              </a:xfrm>
              <a:prstGeom prst="rect">
                <a:avLst/>
              </a:prstGeom>
              <a:blipFill>
                <a:blip r:embed="rId3"/>
                <a:stretch>
                  <a:fillRect l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4884FB-EE76-D5F7-8EF4-51CF013923F6}"/>
                  </a:ext>
                </a:extLst>
              </p:cNvPr>
              <p:cNvSpPr txBox="1"/>
              <p:nvPr/>
            </p:nvSpPr>
            <p:spPr>
              <a:xfrm>
                <a:off x="925016" y="3768700"/>
                <a:ext cx="67928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48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4884FB-EE76-D5F7-8EF4-51CF01392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016" y="3768700"/>
                <a:ext cx="679289" cy="830997"/>
              </a:xfrm>
              <a:prstGeom prst="rect">
                <a:avLst/>
              </a:prstGeom>
              <a:blipFill>
                <a:blip r:embed="rId4"/>
                <a:stretch>
                  <a:fillRect l="-16364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A51EAE3-F462-DF41-1BC1-65F810732E48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8621358" y="3105986"/>
            <a:ext cx="301030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94A920-65AF-8176-4D13-19F3A8E9FCB2}"/>
                  </a:ext>
                </a:extLst>
              </p:cNvPr>
              <p:cNvSpPr txBox="1"/>
              <p:nvPr/>
            </p:nvSpPr>
            <p:spPr>
              <a:xfrm>
                <a:off x="9724023" y="2190027"/>
                <a:ext cx="63280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48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94A920-65AF-8176-4D13-19F3A8E9F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4023" y="2190027"/>
                <a:ext cx="632802" cy="830997"/>
              </a:xfrm>
              <a:prstGeom prst="rect">
                <a:avLst/>
              </a:prstGeom>
              <a:blipFill>
                <a:blip r:embed="rId5"/>
                <a:stretch>
                  <a:fillRect l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F04358E-C7FE-1C55-CFC2-E848C8BF9919}"/>
                  </a:ext>
                </a:extLst>
              </p:cNvPr>
              <p:cNvSpPr txBox="1"/>
              <p:nvPr/>
            </p:nvSpPr>
            <p:spPr>
              <a:xfrm>
                <a:off x="8723355" y="3185898"/>
                <a:ext cx="832536" cy="1145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F04358E-C7FE-1C55-CFC2-E848C8BF9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3355" y="3185898"/>
                <a:ext cx="832536" cy="1145698"/>
              </a:xfrm>
              <a:prstGeom prst="rect">
                <a:avLst/>
              </a:prstGeom>
              <a:blipFill>
                <a:blip r:embed="rId6"/>
                <a:stretch>
                  <a:fillRect l="-7463" b="-8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reeform 16">
            <a:extLst>
              <a:ext uri="{FF2B5EF4-FFF2-40B4-BE49-F238E27FC236}">
                <a16:creationId xmlns:a16="http://schemas.microsoft.com/office/drawing/2014/main" id="{A57E9763-1FD7-D899-FB71-EBEC93206F6C}"/>
              </a:ext>
            </a:extLst>
          </p:cNvPr>
          <p:cNvSpPr/>
          <p:nvPr/>
        </p:nvSpPr>
        <p:spPr>
          <a:xfrm>
            <a:off x="16394" y="1562890"/>
            <a:ext cx="4941531" cy="1132831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762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245837E2-5EC3-AFF2-33D1-996B144A1BF2}"/>
              </a:ext>
            </a:extLst>
          </p:cNvPr>
          <p:cNvSpPr/>
          <p:nvPr/>
        </p:nvSpPr>
        <p:spPr>
          <a:xfrm flipV="1">
            <a:off x="0" y="3531390"/>
            <a:ext cx="4941531" cy="1132831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762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11E3C54-9462-46DB-9AF0-4892B78D2355}"/>
              </a:ext>
            </a:extLst>
          </p:cNvPr>
          <p:cNvSpPr txBox="1"/>
          <p:nvPr/>
        </p:nvSpPr>
        <p:spPr>
          <a:xfrm>
            <a:off x="9446362" y="3218327"/>
            <a:ext cx="2486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upstream gradient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A51AFA4-E965-DF50-04C5-71568C1CC620}"/>
              </a:ext>
            </a:extLst>
          </p:cNvPr>
          <p:cNvCxnSpPr>
            <a:cxnSpLocks/>
          </p:cNvCxnSpPr>
          <p:nvPr/>
        </p:nvCxnSpPr>
        <p:spPr>
          <a:xfrm flipH="1">
            <a:off x="2512559" y="6291393"/>
            <a:ext cx="9679441" cy="0"/>
          </a:xfrm>
          <a:prstGeom prst="straightConnector1">
            <a:avLst/>
          </a:prstGeom>
          <a:ln w="609600">
            <a:solidFill>
              <a:schemeClr val="accent2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46D815E-4060-F798-2DFD-EE5BB3FAE65A}"/>
              </a:ext>
            </a:extLst>
          </p:cNvPr>
          <p:cNvCxnSpPr>
            <a:cxnSpLocks/>
          </p:cNvCxnSpPr>
          <p:nvPr/>
        </p:nvCxnSpPr>
        <p:spPr>
          <a:xfrm flipH="1">
            <a:off x="9496650" y="4168546"/>
            <a:ext cx="2323440" cy="0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A284FFB-49FA-FD54-5740-5043D002118B}"/>
              </a:ext>
            </a:extLst>
          </p:cNvPr>
          <p:cNvSpPr txBox="1"/>
          <p:nvPr/>
        </p:nvSpPr>
        <p:spPr>
          <a:xfrm>
            <a:off x="9446362" y="3600860"/>
            <a:ext cx="197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(accumulated)</a:t>
            </a:r>
          </a:p>
        </p:txBody>
      </p:sp>
      <p:sp>
        <p:nvSpPr>
          <p:cNvPr id="6" name="Title 34">
            <a:extLst>
              <a:ext uri="{FF2B5EF4-FFF2-40B4-BE49-F238E27FC236}">
                <a16:creationId xmlns:a16="http://schemas.microsoft.com/office/drawing/2014/main" id="{1E23C8FD-8A21-2A66-2336-83E70F89709A}"/>
              </a:ext>
            </a:extLst>
          </p:cNvPr>
          <p:cNvSpPr txBox="1">
            <a:spLocks/>
          </p:cNvSpPr>
          <p:nvPr/>
        </p:nvSpPr>
        <p:spPr>
          <a:xfrm>
            <a:off x="1882923" y="18256"/>
            <a:ext cx="10327006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Forward pass (activations)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34">
            <a:extLst>
              <a:ext uri="{FF2B5EF4-FFF2-40B4-BE49-F238E27FC236}">
                <a16:creationId xmlns:a16="http://schemas.microsoft.com/office/drawing/2014/main" id="{5030FD38-A9A0-2FCC-273F-40A9662E696C}"/>
              </a:ext>
            </a:extLst>
          </p:cNvPr>
          <p:cNvSpPr txBox="1">
            <a:spLocks/>
          </p:cNvSpPr>
          <p:nvPr/>
        </p:nvSpPr>
        <p:spPr>
          <a:xfrm>
            <a:off x="1555967" y="5708850"/>
            <a:ext cx="10448893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Backward pass (gradients)</a:t>
            </a:r>
          </a:p>
        </p:txBody>
      </p:sp>
    </p:spTree>
    <p:extLst>
      <p:ext uri="{BB962C8B-B14F-4D97-AF65-F5344CB8AC3E}">
        <p14:creationId xmlns:p14="http://schemas.microsoft.com/office/powerpoint/2010/main" val="39383522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4360CFB-6274-706F-592C-0AFA1F3CBD84}"/>
              </a:ext>
            </a:extLst>
          </p:cNvPr>
          <p:cNvCxnSpPr>
            <a:cxnSpLocks/>
            <a:endCxn id="35" idx="3"/>
          </p:cNvCxnSpPr>
          <p:nvPr/>
        </p:nvCxnSpPr>
        <p:spPr>
          <a:xfrm>
            <a:off x="2470765" y="600799"/>
            <a:ext cx="9739164" cy="0"/>
          </a:xfrm>
          <a:prstGeom prst="straightConnector1">
            <a:avLst/>
          </a:prstGeom>
          <a:ln w="609600">
            <a:solidFill>
              <a:schemeClr val="accent1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5E903BF-7988-E443-0F83-C31212E47BF2}"/>
                  </a:ext>
                </a:extLst>
              </p:cNvPr>
              <p:cNvSpPr/>
              <p:nvPr/>
            </p:nvSpPr>
            <p:spPr>
              <a:xfrm>
                <a:off x="4867037" y="1228826"/>
                <a:ext cx="3754322" cy="3754318"/>
              </a:xfrm>
              <a:prstGeom prst="ellipse">
                <a:avLst/>
              </a:prstGeom>
              <a:solidFill>
                <a:schemeClr val="bg2"/>
              </a:solidFill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0" tIns="0" rIns="0" bIns="27432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8800" dirty="0"/>
              </a:p>
            </p:txBody>
          </p:sp>
        </mc:Choice>
        <mc:Fallback xmlns=""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5E903BF-7988-E443-0F83-C31212E47B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7037" y="1228826"/>
                <a:ext cx="3754322" cy="3754318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762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088A063-8C2B-9966-F717-B20B9F3D10AA}"/>
                  </a:ext>
                </a:extLst>
              </p:cNvPr>
              <p:cNvSpPr txBox="1"/>
              <p:nvPr/>
            </p:nvSpPr>
            <p:spPr>
              <a:xfrm>
                <a:off x="933830" y="676999"/>
                <a:ext cx="66979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8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088A063-8C2B-9966-F717-B20B9F3D1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830" y="676999"/>
                <a:ext cx="669799" cy="830997"/>
              </a:xfrm>
              <a:prstGeom prst="rect">
                <a:avLst/>
              </a:prstGeom>
              <a:blipFill>
                <a:blip r:embed="rId3"/>
                <a:stretch>
                  <a:fillRect l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4884FB-EE76-D5F7-8EF4-51CF013923F6}"/>
                  </a:ext>
                </a:extLst>
              </p:cNvPr>
              <p:cNvSpPr txBox="1"/>
              <p:nvPr/>
            </p:nvSpPr>
            <p:spPr>
              <a:xfrm>
                <a:off x="925016" y="3768700"/>
                <a:ext cx="67928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48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4884FB-EE76-D5F7-8EF4-51CF01392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016" y="3768700"/>
                <a:ext cx="679289" cy="830997"/>
              </a:xfrm>
              <a:prstGeom prst="rect">
                <a:avLst/>
              </a:prstGeom>
              <a:blipFill>
                <a:blip r:embed="rId4"/>
                <a:stretch>
                  <a:fillRect l="-16364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A51EAE3-F462-DF41-1BC1-65F810732E48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8621358" y="3105986"/>
            <a:ext cx="301030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94A920-65AF-8176-4D13-19F3A8E9FCB2}"/>
                  </a:ext>
                </a:extLst>
              </p:cNvPr>
              <p:cNvSpPr txBox="1"/>
              <p:nvPr/>
            </p:nvSpPr>
            <p:spPr>
              <a:xfrm>
                <a:off x="9724023" y="2190027"/>
                <a:ext cx="63280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48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94A920-65AF-8176-4D13-19F3A8E9F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4023" y="2190027"/>
                <a:ext cx="632802" cy="830997"/>
              </a:xfrm>
              <a:prstGeom prst="rect">
                <a:avLst/>
              </a:prstGeom>
              <a:blipFill>
                <a:blip r:embed="rId5"/>
                <a:stretch>
                  <a:fillRect l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F04358E-C7FE-1C55-CFC2-E848C8BF9919}"/>
                  </a:ext>
                </a:extLst>
              </p:cNvPr>
              <p:cNvSpPr txBox="1"/>
              <p:nvPr/>
            </p:nvSpPr>
            <p:spPr>
              <a:xfrm>
                <a:off x="8723355" y="3185898"/>
                <a:ext cx="832536" cy="1145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F04358E-C7FE-1C55-CFC2-E848C8BF9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3355" y="3185898"/>
                <a:ext cx="832536" cy="1145698"/>
              </a:xfrm>
              <a:prstGeom prst="rect">
                <a:avLst/>
              </a:prstGeom>
              <a:blipFill>
                <a:blip r:embed="rId6"/>
                <a:stretch>
                  <a:fillRect l="-7463" b="-8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reeform 16">
            <a:extLst>
              <a:ext uri="{FF2B5EF4-FFF2-40B4-BE49-F238E27FC236}">
                <a16:creationId xmlns:a16="http://schemas.microsoft.com/office/drawing/2014/main" id="{A57E9763-1FD7-D899-FB71-EBEC93206F6C}"/>
              </a:ext>
            </a:extLst>
          </p:cNvPr>
          <p:cNvSpPr/>
          <p:nvPr/>
        </p:nvSpPr>
        <p:spPr>
          <a:xfrm>
            <a:off x="16394" y="1562890"/>
            <a:ext cx="4941531" cy="1132831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762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503E83A-D13F-0D9F-F5A6-A264CAA88778}"/>
                  </a:ext>
                </a:extLst>
              </p:cNvPr>
              <p:cNvSpPr txBox="1"/>
              <p:nvPr/>
            </p:nvSpPr>
            <p:spPr>
              <a:xfrm>
                <a:off x="5579984" y="1609681"/>
                <a:ext cx="804579" cy="1145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503E83A-D13F-0D9F-F5A6-A264CAA887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9984" y="1609681"/>
                <a:ext cx="804579" cy="1145698"/>
              </a:xfrm>
              <a:prstGeom prst="rect">
                <a:avLst/>
              </a:prstGeom>
              <a:blipFill>
                <a:blip r:embed="rId7"/>
                <a:stretch>
                  <a:fillRect l="-9375" b="-98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14C368B-47A2-6057-C812-152EB68B1124}"/>
                  </a:ext>
                </a:extLst>
              </p:cNvPr>
              <p:cNvSpPr txBox="1"/>
              <p:nvPr/>
            </p:nvSpPr>
            <p:spPr>
              <a:xfrm>
                <a:off x="5601440" y="3441186"/>
                <a:ext cx="811312" cy="12404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14C368B-47A2-6057-C812-152EB68B11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1440" y="3441186"/>
                <a:ext cx="811312" cy="1240404"/>
              </a:xfrm>
              <a:prstGeom prst="rect">
                <a:avLst/>
              </a:prstGeom>
              <a:blipFill>
                <a:blip r:embed="rId8"/>
                <a:stretch>
                  <a:fillRect l="-9375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Freeform 22">
            <a:extLst>
              <a:ext uri="{FF2B5EF4-FFF2-40B4-BE49-F238E27FC236}">
                <a16:creationId xmlns:a16="http://schemas.microsoft.com/office/drawing/2014/main" id="{245837E2-5EC3-AFF2-33D1-996B144A1BF2}"/>
              </a:ext>
            </a:extLst>
          </p:cNvPr>
          <p:cNvSpPr/>
          <p:nvPr/>
        </p:nvSpPr>
        <p:spPr>
          <a:xfrm flipV="1">
            <a:off x="0" y="3531390"/>
            <a:ext cx="4941531" cy="1132831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762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5964A4C-02C4-205F-650D-75E995C70ED4}"/>
              </a:ext>
            </a:extLst>
          </p:cNvPr>
          <p:cNvGrpSpPr/>
          <p:nvPr/>
        </p:nvGrpSpPr>
        <p:grpSpPr>
          <a:xfrm>
            <a:off x="973352" y="1838281"/>
            <a:ext cx="2480336" cy="4264705"/>
            <a:chOff x="973352" y="1838281"/>
            <a:chExt cx="2480336" cy="42647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E4B19AF7-1D52-71AC-ECA0-0F02FB5C1334}"/>
                    </a:ext>
                  </a:extLst>
                </p:cNvPr>
                <p:cNvSpPr txBox="1"/>
                <p:nvPr/>
              </p:nvSpPr>
              <p:spPr>
                <a:xfrm>
                  <a:off x="973352" y="1838281"/>
                  <a:ext cx="2480336" cy="11456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num>
                          <m:den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US" sz="3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num>
                          <m:den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f>
                          <m:fPr>
                            <m:ctrlP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num>
                          <m:den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den>
                        </m:f>
                      </m:oMath>
                    </m:oMathPara>
                  </a14:m>
                  <a:endParaRPr lang="en-US" sz="3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E4B19AF7-1D52-71AC-ECA0-0F02FB5C13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3352" y="1838281"/>
                  <a:ext cx="2480336" cy="1145697"/>
                </a:xfrm>
                <a:prstGeom prst="rect">
                  <a:avLst/>
                </a:prstGeom>
                <a:blipFill>
                  <a:blip r:embed="rId9"/>
                  <a:stretch>
                    <a:fillRect l="-4061" b="-98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05488F9-3021-D5AA-987E-13517FC4C386}"/>
                    </a:ext>
                  </a:extLst>
                </p:cNvPr>
                <p:cNvSpPr txBox="1"/>
                <p:nvPr/>
              </p:nvSpPr>
              <p:spPr>
                <a:xfrm>
                  <a:off x="992719" y="4862583"/>
                  <a:ext cx="2460969" cy="12404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num>
                          <m:den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den>
                        </m:f>
                        <m:r>
                          <a:rPr lang="en-US" sz="3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num>
                          <m:den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den>
                        </m:f>
                        <m:f>
                          <m:fPr>
                            <m:ctrlP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num>
                          <m:den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den>
                        </m:f>
                      </m:oMath>
                    </m:oMathPara>
                  </a14:m>
                  <a:endParaRPr lang="en-US" sz="3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05488F9-3021-D5AA-987E-13517FC4C3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719" y="4862583"/>
                  <a:ext cx="2460969" cy="1240403"/>
                </a:xfrm>
                <a:prstGeom prst="rect">
                  <a:avLst/>
                </a:prstGeom>
                <a:blipFill>
                  <a:blip r:embed="rId10"/>
                  <a:stretch>
                    <a:fillRect l="-6667" b="-132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611E3C54-9462-46DB-9AF0-4892B78D2355}"/>
              </a:ext>
            </a:extLst>
          </p:cNvPr>
          <p:cNvSpPr txBox="1"/>
          <p:nvPr/>
        </p:nvSpPr>
        <p:spPr>
          <a:xfrm>
            <a:off x="9446362" y="3218327"/>
            <a:ext cx="2486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upstream gradient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F14BC93-77F9-365D-3DCE-397CD79385E1}"/>
              </a:ext>
            </a:extLst>
          </p:cNvPr>
          <p:cNvSpPr txBox="1"/>
          <p:nvPr/>
        </p:nvSpPr>
        <p:spPr>
          <a:xfrm>
            <a:off x="4812255" y="2917943"/>
            <a:ext cx="22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“local” gradients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0E6642F-745C-1330-B40D-4CBABB577FBD}"/>
              </a:ext>
            </a:extLst>
          </p:cNvPr>
          <p:cNvSpPr txBox="1"/>
          <p:nvPr/>
        </p:nvSpPr>
        <p:spPr>
          <a:xfrm>
            <a:off x="891347" y="3218327"/>
            <a:ext cx="2988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downstream gradients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A51AFA4-E965-DF50-04C5-71568C1CC620}"/>
              </a:ext>
            </a:extLst>
          </p:cNvPr>
          <p:cNvCxnSpPr>
            <a:cxnSpLocks/>
          </p:cNvCxnSpPr>
          <p:nvPr/>
        </p:nvCxnSpPr>
        <p:spPr>
          <a:xfrm flipH="1">
            <a:off x="2512559" y="6291393"/>
            <a:ext cx="9679441" cy="0"/>
          </a:xfrm>
          <a:prstGeom prst="straightConnector1">
            <a:avLst/>
          </a:prstGeom>
          <a:ln w="609600">
            <a:solidFill>
              <a:schemeClr val="accent2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itle 34">
            <a:extLst>
              <a:ext uri="{FF2B5EF4-FFF2-40B4-BE49-F238E27FC236}">
                <a16:creationId xmlns:a16="http://schemas.microsoft.com/office/drawing/2014/main" id="{9F7BF370-A982-A559-B8FC-D0F13E235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923" y="18256"/>
            <a:ext cx="10327006" cy="116508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Forward pass (activations)</a:t>
            </a:r>
          </a:p>
        </p:txBody>
      </p:sp>
      <p:sp>
        <p:nvSpPr>
          <p:cNvPr id="36" name="Title 34">
            <a:extLst>
              <a:ext uri="{FF2B5EF4-FFF2-40B4-BE49-F238E27FC236}">
                <a16:creationId xmlns:a16="http://schemas.microsoft.com/office/drawing/2014/main" id="{5B2E005B-1A7C-BA9D-8B4A-B4D9AB05405C}"/>
              </a:ext>
            </a:extLst>
          </p:cNvPr>
          <p:cNvSpPr txBox="1">
            <a:spLocks/>
          </p:cNvSpPr>
          <p:nvPr/>
        </p:nvSpPr>
        <p:spPr>
          <a:xfrm>
            <a:off x="1555967" y="5708850"/>
            <a:ext cx="10448893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Backward pass (gradients)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46D815E-4060-F798-2DFD-EE5BB3FAE65A}"/>
              </a:ext>
            </a:extLst>
          </p:cNvPr>
          <p:cNvCxnSpPr>
            <a:cxnSpLocks/>
          </p:cNvCxnSpPr>
          <p:nvPr/>
        </p:nvCxnSpPr>
        <p:spPr>
          <a:xfrm flipH="1">
            <a:off x="9496650" y="4168546"/>
            <a:ext cx="2323440" cy="0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6FA6FA16-A613-1DB4-B5C4-92337D195A18}"/>
              </a:ext>
            </a:extLst>
          </p:cNvPr>
          <p:cNvSpPr/>
          <p:nvPr/>
        </p:nvSpPr>
        <p:spPr>
          <a:xfrm>
            <a:off x="-3099786" y="-1092558"/>
            <a:ext cx="3754322" cy="3754318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0" tIns="0" rIns="0" bIns="274320" rtlCol="0" anchor="ctr"/>
          <a:lstStyle/>
          <a:p>
            <a:pPr algn="ctr"/>
            <a:endParaRPr lang="en-US" sz="880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E227414-E49F-4283-3413-EDE5F203EB31}"/>
              </a:ext>
            </a:extLst>
          </p:cNvPr>
          <p:cNvSpPr/>
          <p:nvPr/>
        </p:nvSpPr>
        <p:spPr>
          <a:xfrm>
            <a:off x="-3227249" y="3697788"/>
            <a:ext cx="3754322" cy="3754318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0" tIns="0" rIns="0" bIns="274320" rtlCol="0" anchor="ctr"/>
          <a:lstStyle/>
          <a:p>
            <a:pPr algn="ctr"/>
            <a:endParaRPr lang="en-US" sz="88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9BA5CAC-EAA6-9E8D-B2E6-046F5F396C6D}"/>
              </a:ext>
            </a:extLst>
          </p:cNvPr>
          <p:cNvCxnSpPr>
            <a:cxnSpLocks/>
          </p:cNvCxnSpPr>
          <p:nvPr/>
        </p:nvCxnSpPr>
        <p:spPr>
          <a:xfrm flipH="1">
            <a:off x="558197" y="4840129"/>
            <a:ext cx="2323440" cy="0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5CB9F14-E197-C2E8-99D0-6FF11F363951}"/>
              </a:ext>
            </a:extLst>
          </p:cNvPr>
          <p:cNvCxnSpPr>
            <a:cxnSpLocks/>
          </p:cNvCxnSpPr>
          <p:nvPr/>
        </p:nvCxnSpPr>
        <p:spPr>
          <a:xfrm flipH="1">
            <a:off x="509516" y="1762081"/>
            <a:ext cx="2323440" cy="0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19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6" grpId="0"/>
      <p:bldP spid="27" grpId="0"/>
      <p:bldP spid="44" grpId="0" animBg="1"/>
      <p:bldP spid="4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4360CFB-6274-706F-592C-0AFA1F3CBD84}"/>
              </a:ext>
            </a:extLst>
          </p:cNvPr>
          <p:cNvCxnSpPr>
            <a:cxnSpLocks/>
            <a:endCxn id="35" idx="3"/>
          </p:cNvCxnSpPr>
          <p:nvPr/>
        </p:nvCxnSpPr>
        <p:spPr>
          <a:xfrm>
            <a:off x="2470765" y="600799"/>
            <a:ext cx="9739164" cy="0"/>
          </a:xfrm>
          <a:prstGeom prst="straightConnector1">
            <a:avLst/>
          </a:prstGeom>
          <a:ln w="609600">
            <a:solidFill>
              <a:schemeClr val="accent1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5E903BF-7988-E443-0F83-C31212E47BF2}"/>
                  </a:ext>
                </a:extLst>
              </p:cNvPr>
              <p:cNvSpPr/>
              <p:nvPr/>
            </p:nvSpPr>
            <p:spPr>
              <a:xfrm>
                <a:off x="4867037" y="1228826"/>
                <a:ext cx="3754322" cy="3754318"/>
              </a:xfrm>
              <a:prstGeom prst="ellipse">
                <a:avLst/>
              </a:prstGeom>
              <a:solidFill>
                <a:schemeClr val="bg2"/>
              </a:solidFill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0" tIns="0" rIns="0" bIns="27432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8800" dirty="0"/>
              </a:p>
            </p:txBody>
          </p:sp>
        </mc:Choice>
        <mc:Fallback xmlns=""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5E903BF-7988-E443-0F83-C31212E47B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7037" y="1228826"/>
                <a:ext cx="3754322" cy="3754318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762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088A063-8C2B-9966-F717-B20B9F3D10AA}"/>
                  </a:ext>
                </a:extLst>
              </p:cNvPr>
              <p:cNvSpPr txBox="1"/>
              <p:nvPr/>
            </p:nvSpPr>
            <p:spPr>
              <a:xfrm>
                <a:off x="933830" y="676999"/>
                <a:ext cx="66979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8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088A063-8C2B-9966-F717-B20B9F3D1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830" y="676999"/>
                <a:ext cx="669799" cy="830997"/>
              </a:xfrm>
              <a:prstGeom prst="rect">
                <a:avLst/>
              </a:prstGeom>
              <a:blipFill>
                <a:blip r:embed="rId3"/>
                <a:stretch>
                  <a:fillRect l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4884FB-EE76-D5F7-8EF4-51CF013923F6}"/>
                  </a:ext>
                </a:extLst>
              </p:cNvPr>
              <p:cNvSpPr txBox="1"/>
              <p:nvPr/>
            </p:nvSpPr>
            <p:spPr>
              <a:xfrm>
                <a:off x="925016" y="3768700"/>
                <a:ext cx="67928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48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4884FB-EE76-D5F7-8EF4-51CF01392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016" y="3768700"/>
                <a:ext cx="679289" cy="830997"/>
              </a:xfrm>
              <a:prstGeom prst="rect">
                <a:avLst/>
              </a:prstGeom>
              <a:blipFill>
                <a:blip r:embed="rId4"/>
                <a:stretch>
                  <a:fillRect l="-16364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A51EAE3-F462-DF41-1BC1-65F810732E48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8621358" y="3105986"/>
            <a:ext cx="301030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94A920-65AF-8176-4D13-19F3A8E9FCB2}"/>
                  </a:ext>
                </a:extLst>
              </p:cNvPr>
              <p:cNvSpPr txBox="1"/>
              <p:nvPr/>
            </p:nvSpPr>
            <p:spPr>
              <a:xfrm>
                <a:off x="9724023" y="2190027"/>
                <a:ext cx="63280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48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94A920-65AF-8176-4D13-19F3A8E9F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4023" y="2190027"/>
                <a:ext cx="632802" cy="830997"/>
              </a:xfrm>
              <a:prstGeom prst="rect">
                <a:avLst/>
              </a:prstGeom>
              <a:blipFill>
                <a:blip r:embed="rId5"/>
                <a:stretch>
                  <a:fillRect l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F04358E-C7FE-1C55-CFC2-E848C8BF9919}"/>
                  </a:ext>
                </a:extLst>
              </p:cNvPr>
              <p:cNvSpPr txBox="1"/>
              <p:nvPr/>
            </p:nvSpPr>
            <p:spPr>
              <a:xfrm>
                <a:off x="8723355" y="3185898"/>
                <a:ext cx="832536" cy="1145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F04358E-C7FE-1C55-CFC2-E848C8BF9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3355" y="3185898"/>
                <a:ext cx="832536" cy="1145698"/>
              </a:xfrm>
              <a:prstGeom prst="rect">
                <a:avLst/>
              </a:prstGeom>
              <a:blipFill>
                <a:blip r:embed="rId6"/>
                <a:stretch>
                  <a:fillRect l="-7463" b="-8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reeform 16">
            <a:extLst>
              <a:ext uri="{FF2B5EF4-FFF2-40B4-BE49-F238E27FC236}">
                <a16:creationId xmlns:a16="http://schemas.microsoft.com/office/drawing/2014/main" id="{A57E9763-1FD7-D899-FB71-EBEC93206F6C}"/>
              </a:ext>
            </a:extLst>
          </p:cNvPr>
          <p:cNvSpPr/>
          <p:nvPr/>
        </p:nvSpPr>
        <p:spPr>
          <a:xfrm>
            <a:off x="16394" y="1562890"/>
            <a:ext cx="4941531" cy="1132831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762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503E83A-D13F-0D9F-F5A6-A264CAA88778}"/>
                  </a:ext>
                </a:extLst>
              </p:cNvPr>
              <p:cNvSpPr txBox="1"/>
              <p:nvPr/>
            </p:nvSpPr>
            <p:spPr>
              <a:xfrm>
                <a:off x="5579984" y="1609681"/>
                <a:ext cx="804579" cy="1145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503E83A-D13F-0D9F-F5A6-A264CAA887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9984" y="1609681"/>
                <a:ext cx="804579" cy="1145698"/>
              </a:xfrm>
              <a:prstGeom prst="rect">
                <a:avLst/>
              </a:prstGeom>
              <a:blipFill>
                <a:blip r:embed="rId7"/>
                <a:stretch>
                  <a:fillRect l="-9375" b="-98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14C368B-47A2-6057-C812-152EB68B1124}"/>
                  </a:ext>
                </a:extLst>
              </p:cNvPr>
              <p:cNvSpPr txBox="1"/>
              <p:nvPr/>
            </p:nvSpPr>
            <p:spPr>
              <a:xfrm>
                <a:off x="5601440" y="3441186"/>
                <a:ext cx="811312" cy="12404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14C368B-47A2-6057-C812-152EB68B11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1440" y="3441186"/>
                <a:ext cx="811312" cy="1240404"/>
              </a:xfrm>
              <a:prstGeom prst="rect">
                <a:avLst/>
              </a:prstGeom>
              <a:blipFill>
                <a:blip r:embed="rId8"/>
                <a:stretch>
                  <a:fillRect l="-9375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Freeform 22">
            <a:extLst>
              <a:ext uri="{FF2B5EF4-FFF2-40B4-BE49-F238E27FC236}">
                <a16:creationId xmlns:a16="http://schemas.microsoft.com/office/drawing/2014/main" id="{245837E2-5EC3-AFF2-33D1-996B144A1BF2}"/>
              </a:ext>
            </a:extLst>
          </p:cNvPr>
          <p:cNvSpPr/>
          <p:nvPr/>
        </p:nvSpPr>
        <p:spPr>
          <a:xfrm flipV="1">
            <a:off x="0" y="3531390"/>
            <a:ext cx="4941531" cy="1132831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762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5964A4C-02C4-205F-650D-75E995C70ED4}"/>
              </a:ext>
            </a:extLst>
          </p:cNvPr>
          <p:cNvGrpSpPr/>
          <p:nvPr/>
        </p:nvGrpSpPr>
        <p:grpSpPr>
          <a:xfrm>
            <a:off x="973352" y="1838281"/>
            <a:ext cx="2480336" cy="4264705"/>
            <a:chOff x="973352" y="1838281"/>
            <a:chExt cx="2480336" cy="42647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E4B19AF7-1D52-71AC-ECA0-0F02FB5C1334}"/>
                    </a:ext>
                  </a:extLst>
                </p:cNvPr>
                <p:cNvSpPr txBox="1"/>
                <p:nvPr/>
              </p:nvSpPr>
              <p:spPr>
                <a:xfrm>
                  <a:off x="973352" y="1838281"/>
                  <a:ext cx="2480336" cy="11456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num>
                          <m:den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US" sz="3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num>
                          <m:den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f>
                          <m:fPr>
                            <m:ctrlP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num>
                          <m:den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den>
                        </m:f>
                      </m:oMath>
                    </m:oMathPara>
                  </a14:m>
                  <a:endParaRPr lang="en-US" sz="3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E4B19AF7-1D52-71AC-ECA0-0F02FB5C13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3352" y="1838281"/>
                  <a:ext cx="2480336" cy="1145697"/>
                </a:xfrm>
                <a:prstGeom prst="rect">
                  <a:avLst/>
                </a:prstGeom>
                <a:blipFill>
                  <a:blip r:embed="rId9"/>
                  <a:stretch>
                    <a:fillRect l="-4061" b="-98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05488F9-3021-D5AA-987E-13517FC4C386}"/>
                    </a:ext>
                  </a:extLst>
                </p:cNvPr>
                <p:cNvSpPr txBox="1"/>
                <p:nvPr/>
              </p:nvSpPr>
              <p:spPr>
                <a:xfrm>
                  <a:off x="992719" y="4862583"/>
                  <a:ext cx="2460969" cy="12404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num>
                          <m:den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den>
                        </m:f>
                        <m:r>
                          <a:rPr lang="en-US" sz="3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num>
                          <m:den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den>
                        </m:f>
                        <m:f>
                          <m:fPr>
                            <m:ctrlP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num>
                          <m:den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den>
                        </m:f>
                      </m:oMath>
                    </m:oMathPara>
                  </a14:m>
                  <a:endParaRPr lang="en-US" sz="3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05488F9-3021-D5AA-987E-13517FC4C3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719" y="4862583"/>
                  <a:ext cx="2460969" cy="1240403"/>
                </a:xfrm>
                <a:prstGeom prst="rect">
                  <a:avLst/>
                </a:prstGeom>
                <a:blipFill>
                  <a:blip r:embed="rId10"/>
                  <a:stretch>
                    <a:fillRect l="-6667" b="-132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611E3C54-9462-46DB-9AF0-4892B78D2355}"/>
              </a:ext>
            </a:extLst>
          </p:cNvPr>
          <p:cNvSpPr txBox="1"/>
          <p:nvPr/>
        </p:nvSpPr>
        <p:spPr>
          <a:xfrm>
            <a:off x="9446362" y="3218327"/>
            <a:ext cx="2486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upstream gradient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F14BC93-77F9-365D-3DCE-397CD79385E1}"/>
              </a:ext>
            </a:extLst>
          </p:cNvPr>
          <p:cNvSpPr txBox="1"/>
          <p:nvPr/>
        </p:nvSpPr>
        <p:spPr>
          <a:xfrm>
            <a:off x="4812255" y="2917943"/>
            <a:ext cx="22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“local” gradients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0E6642F-745C-1330-B40D-4CBABB577FBD}"/>
              </a:ext>
            </a:extLst>
          </p:cNvPr>
          <p:cNvSpPr txBox="1"/>
          <p:nvPr/>
        </p:nvSpPr>
        <p:spPr>
          <a:xfrm>
            <a:off x="891347" y="3218327"/>
            <a:ext cx="2988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downstream gradients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A51AFA4-E965-DF50-04C5-71568C1CC620}"/>
              </a:ext>
            </a:extLst>
          </p:cNvPr>
          <p:cNvCxnSpPr>
            <a:cxnSpLocks/>
          </p:cNvCxnSpPr>
          <p:nvPr/>
        </p:nvCxnSpPr>
        <p:spPr>
          <a:xfrm flipH="1">
            <a:off x="2512559" y="6291393"/>
            <a:ext cx="9679441" cy="0"/>
          </a:xfrm>
          <a:prstGeom prst="straightConnector1">
            <a:avLst/>
          </a:prstGeom>
          <a:ln w="609600">
            <a:solidFill>
              <a:schemeClr val="accent2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itle 34">
            <a:extLst>
              <a:ext uri="{FF2B5EF4-FFF2-40B4-BE49-F238E27FC236}">
                <a16:creationId xmlns:a16="http://schemas.microsoft.com/office/drawing/2014/main" id="{9F7BF370-A982-A559-B8FC-D0F13E235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923" y="18256"/>
            <a:ext cx="10327006" cy="116508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Forward pass (activations)</a:t>
            </a:r>
          </a:p>
        </p:txBody>
      </p:sp>
      <p:sp>
        <p:nvSpPr>
          <p:cNvPr id="36" name="Title 34">
            <a:extLst>
              <a:ext uri="{FF2B5EF4-FFF2-40B4-BE49-F238E27FC236}">
                <a16:creationId xmlns:a16="http://schemas.microsoft.com/office/drawing/2014/main" id="{5B2E005B-1A7C-BA9D-8B4A-B4D9AB05405C}"/>
              </a:ext>
            </a:extLst>
          </p:cNvPr>
          <p:cNvSpPr txBox="1">
            <a:spLocks/>
          </p:cNvSpPr>
          <p:nvPr/>
        </p:nvSpPr>
        <p:spPr>
          <a:xfrm>
            <a:off x="1555967" y="5708850"/>
            <a:ext cx="10448893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Backward pass (gradients)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46D815E-4060-F798-2DFD-EE5BB3FAE65A}"/>
              </a:ext>
            </a:extLst>
          </p:cNvPr>
          <p:cNvCxnSpPr>
            <a:cxnSpLocks/>
          </p:cNvCxnSpPr>
          <p:nvPr/>
        </p:nvCxnSpPr>
        <p:spPr>
          <a:xfrm flipH="1">
            <a:off x="9496650" y="4168546"/>
            <a:ext cx="2323440" cy="0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6FA6FA16-A613-1DB4-B5C4-92337D195A18}"/>
              </a:ext>
            </a:extLst>
          </p:cNvPr>
          <p:cNvSpPr/>
          <p:nvPr/>
        </p:nvSpPr>
        <p:spPr>
          <a:xfrm>
            <a:off x="-3099786" y="-1092558"/>
            <a:ext cx="3754322" cy="3754318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0" tIns="0" rIns="0" bIns="274320" rtlCol="0" anchor="ctr"/>
          <a:lstStyle/>
          <a:p>
            <a:pPr algn="ctr"/>
            <a:endParaRPr lang="en-US" sz="880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E227414-E49F-4283-3413-EDE5F203EB31}"/>
              </a:ext>
            </a:extLst>
          </p:cNvPr>
          <p:cNvSpPr/>
          <p:nvPr/>
        </p:nvSpPr>
        <p:spPr>
          <a:xfrm>
            <a:off x="-3227249" y="3697788"/>
            <a:ext cx="3754322" cy="3754318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0" tIns="0" rIns="0" bIns="274320" rtlCol="0" anchor="ctr"/>
          <a:lstStyle/>
          <a:p>
            <a:pPr algn="ctr"/>
            <a:endParaRPr lang="en-US" sz="88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9BA5CAC-EAA6-9E8D-B2E6-046F5F396C6D}"/>
              </a:ext>
            </a:extLst>
          </p:cNvPr>
          <p:cNvCxnSpPr>
            <a:cxnSpLocks/>
          </p:cNvCxnSpPr>
          <p:nvPr/>
        </p:nvCxnSpPr>
        <p:spPr>
          <a:xfrm flipH="1">
            <a:off x="558197" y="4840129"/>
            <a:ext cx="2323440" cy="0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5CB9F14-E197-C2E8-99D0-6FF11F363951}"/>
              </a:ext>
            </a:extLst>
          </p:cNvPr>
          <p:cNvCxnSpPr>
            <a:cxnSpLocks/>
          </p:cNvCxnSpPr>
          <p:nvPr/>
        </p:nvCxnSpPr>
        <p:spPr>
          <a:xfrm flipH="1">
            <a:off x="509516" y="1762081"/>
            <a:ext cx="2323440" cy="0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9411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6" grpId="0"/>
      <p:bldP spid="27" grpId="0"/>
      <p:bldP spid="44" grpId="0" animBg="1"/>
      <p:bldP spid="4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B45BF-1614-E1F3-D469-A426419C0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Patterns in gradient flow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6ABB47-06C4-BE19-607E-9CD7DABA062C}"/>
              </a:ext>
            </a:extLst>
          </p:cNvPr>
          <p:cNvSpPr txBox="1"/>
          <p:nvPr/>
        </p:nvSpPr>
        <p:spPr>
          <a:xfrm>
            <a:off x="17929" y="6439634"/>
            <a:ext cx="3071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[Slides from Justin Johnson]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21CF428-E8E6-15D9-5DC7-B3C054BF16C7}"/>
              </a:ext>
            </a:extLst>
          </p:cNvPr>
          <p:cNvGrpSpPr/>
          <p:nvPr/>
        </p:nvGrpSpPr>
        <p:grpSpPr>
          <a:xfrm>
            <a:off x="1544531" y="1183222"/>
            <a:ext cx="3429595" cy="2639226"/>
            <a:chOff x="1544531" y="1000342"/>
            <a:chExt cx="3429595" cy="2639226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5C1CF8E-FADC-6FF4-3BAF-A8DB62C62273}"/>
                </a:ext>
              </a:extLst>
            </p:cNvPr>
            <p:cNvSpPr/>
            <p:nvPr/>
          </p:nvSpPr>
          <p:spPr>
            <a:xfrm>
              <a:off x="3247511" y="2152398"/>
              <a:ext cx="643489" cy="643489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" pitchFamily="2" charset="0"/>
                </a:rPr>
                <a:t>+</a:t>
              </a: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6308908-AAB7-1655-EADC-A410CE2D2E68}"/>
                </a:ext>
              </a:extLst>
            </p:cNvPr>
            <p:cNvSpPr/>
            <p:nvPr/>
          </p:nvSpPr>
          <p:spPr>
            <a:xfrm>
              <a:off x="1839331" y="1832276"/>
              <a:ext cx="1519515" cy="411528"/>
            </a:xfrm>
            <a:custGeom>
              <a:avLst/>
              <a:gdLst>
                <a:gd name="connsiteX0" fmla="*/ 0 w 1445342"/>
                <a:gd name="connsiteY0" fmla="*/ 36898 h 420356"/>
                <a:gd name="connsiteX1" fmla="*/ 1179871 w 1445342"/>
                <a:gd name="connsiteY1" fmla="*/ 36898 h 420356"/>
                <a:gd name="connsiteX2" fmla="*/ 1445342 w 1445342"/>
                <a:gd name="connsiteY2" fmla="*/ 420356 h 420356"/>
                <a:gd name="connsiteX0" fmla="*/ 0 w 1445342"/>
                <a:gd name="connsiteY0" fmla="*/ 21930 h 405388"/>
                <a:gd name="connsiteX1" fmla="*/ 855407 w 1445342"/>
                <a:gd name="connsiteY1" fmla="*/ 51427 h 405388"/>
                <a:gd name="connsiteX2" fmla="*/ 1445342 w 1445342"/>
                <a:gd name="connsiteY2" fmla="*/ 405388 h 405388"/>
                <a:gd name="connsiteX0" fmla="*/ 0 w 1445342"/>
                <a:gd name="connsiteY0" fmla="*/ 21930 h 405388"/>
                <a:gd name="connsiteX1" fmla="*/ 855407 w 1445342"/>
                <a:gd name="connsiteY1" fmla="*/ 51427 h 405388"/>
                <a:gd name="connsiteX2" fmla="*/ 1445342 w 1445342"/>
                <a:gd name="connsiteY2" fmla="*/ 405388 h 405388"/>
                <a:gd name="connsiteX0" fmla="*/ 0 w 1445342"/>
                <a:gd name="connsiteY0" fmla="*/ 0 h 383458"/>
                <a:gd name="connsiteX1" fmla="*/ 855407 w 1445342"/>
                <a:gd name="connsiteY1" fmla="*/ 29497 h 383458"/>
                <a:gd name="connsiteX2" fmla="*/ 1445342 w 1445342"/>
                <a:gd name="connsiteY2" fmla="*/ 383458 h 383458"/>
                <a:gd name="connsiteX0" fmla="*/ 0 w 1445342"/>
                <a:gd name="connsiteY0" fmla="*/ 0 h 383458"/>
                <a:gd name="connsiteX1" fmla="*/ 855407 w 1445342"/>
                <a:gd name="connsiteY1" fmla="*/ 29497 h 383458"/>
                <a:gd name="connsiteX2" fmla="*/ 1445342 w 1445342"/>
                <a:gd name="connsiteY2" fmla="*/ 383458 h 383458"/>
                <a:gd name="connsiteX0" fmla="*/ 0 w 1445342"/>
                <a:gd name="connsiteY0" fmla="*/ 10259 h 393717"/>
                <a:gd name="connsiteX1" fmla="*/ 855407 w 1445342"/>
                <a:gd name="connsiteY1" fmla="*/ 0 h 393717"/>
                <a:gd name="connsiteX2" fmla="*/ 1445342 w 1445342"/>
                <a:gd name="connsiteY2" fmla="*/ 393717 h 393717"/>
                <a:gd name="connsiteX0" fmla="*/ 0 w 1743516"/>
                <a:gd name="connsiteY0" fmla="*/ 320 h 393717"/>
                <a:gd name="connsiteX1" fmla="*/ 1153581 w 1743516"/>
                <a:gd name="connsiteY1" fmla="*/ 0 h 393717"/>
                <a:gd name="connsiteX2" fmla="*/ 1743516 w 1743516"/>
                <a:gd name="connsiteY2" fmla="*/ 393717 h 393717"/>
                <a:gd name="connsiteX0" fmla="*/ 0 w 1673943"/>
                <a:gd name="connsiteY0" fmla="*/ 320 h 453352"/>
                <a:gd name="connsiteX1" fmla="*/ 1153581 w 1673943"/>
                <a:gd name="connsiteY1" fmla="*/ 0 h 453352"/>
                <a:gd name="connsiteX2" fmla="*/ 1673943 w 1673943"/>
                <a:gd name="connsiteY2" fmla="*/ 453352 h 4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3943" h="453352">
                  <a:moveTo>
                    <a:pt x="0" y="320"/>
                  </a:moveTo>
                  <a:lnTo>
                    <a:pt x="1153581" y="0"/>
                  </a:lnTo>
                  <a:lnTo>
                    <a:pt x="1673943" y="453352"/>
                  </a:lnTo>
                </a:path>
              </a:pathLst>
            </a:custGeom>
            <a:noFill/>
            <a:ln w="38100"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D4B4E355-FBB0-C83C-6DA1-2BBF85D0C4E3}"/>
                </a:ext>
              </a:extLst>
            </p:cNvPr>
            <p:cNvSpPr/>
            <p:nvPr/>
          </p:nvSpPr>
          <p:spPr>
            <a:xfrm flipV="1">
              <a:off x="1839330" y="2704481"/>
              <a:ext cx="1519515" cy="411528"/>
            </a:xfrm>
            <a:custGeom>
              <a:avLst/>
              <a:gdLst>
                <a:gd name="connsiteX0" fmla="*/ 0 w 1445342"/>
                <a:gd name="connsiteY0" fmla="*/ 36898 h 420356"/>
                <a:gd name="connsiteX1" fmla="*/ 1179871 w 1445342"/>
                <a:gd name="connsiteY1" fmla="*/ 36898 h 420356"/>
                <a:gd name="connsiteX2" fmla="*/ 1445342 w 1445342"/>
                <a:gd name="connsiteY2" fmla="*/ 420356 h 420356"/>
                <a:gd name="connsiteX0" fmla="*/ 0 w 1445342"/>
                <a:gd name="connsiteY0" fmla="*/ 21930 h 405388"/>
                <a:gd name="connsiteX1" fmla="*/ 855407 w 1445342"/>
                <a:gd name="connsiteY1" fmla="*/ 51427 h 405388"/>
                <a:gd name="connsiteX2" fmla="*/ 1445342 w 1445342"/>
                <a:gd name="connsiteY2" fmla="*/ 405388 h 405388"/>
                <a:gd name="connsiteX0" fmla="*/ 0 w 1445342"/>
                <a:gd name="connsiteY0" fmla="*/ 21930 h 405388"/>
                <a:gd name="connsiteX1" fmla="*/ 855407 w 1445342"/>
                <a:gd name="connsiteY1" fmla="*/ 51427 h 405388"/>
                <a:gd name="connsiteX2" fmla="*/ 1445342 w 1445342"/>
                <a:gd name="connsiteY2" fmla="*/ 405388 h 405388"/>
                <a:gd name="connsiteX0" fmla="*/ 0 w 1445342"/>
                <a:gd name="connsiteY0" fmla="*/ 0 h 383458"/>
                <a:gd name="connsiteX1" fmla="*/ 855407 w 1445342"/>
                <a:gd name="connsiteY1" fmla="*/ 29497 h 383458"/>
                <a:gd name="connsiteX2" fmla="*/ 1445342 w 1445342"/>
                <a:gd name="connsiteY2" fmla="*/ 383458 h 383458"/>
                <a:gd name="connsiteX0" fmla="*/ 0 w 1445342"/>
                <a:gd name="connsiteY0" fmla="*/ 0 h 383458"/>
                <a:gd name="connsiteX1" fmla="*/ 855407 w 1445342"/>
                <a:gd name="connsiteY1" fmla="*/ 29497 h 383458"/>
                <a:gd name="connsiteX2" fmla="*/ 1445342 w 1445342"/>
                <a:gd name="connsiteY2" fmla="*/ 383458 h 383458"/>
                <a:gd name="connsiteX0" fmla="*/ 0 w 1445342"/>
                <a:gd name="connsiteY0" fmla="*/ 10259 h 393717"/>
                <a:gd name="connsiteX1" fmla="*/ 855407 w 1445342"/>
                <a:gd name="connsiteY1" fmla="*/ 0 h 393717"/>
                <a:gd name="connsiteX2" fmla="*/ 1445342 w 1445342"/>
                <a:gd name="connsiteY2" fmla="*/ 393717 h 393717"/>
                <a:gd name="connsiteX0" fmla="*/ 0 w 1743516"/>
                <a:gd name="connsiteY0" fmla="*/ 320 h 393717"/>
                <a:gd name="connsiteX1" fmla="*/ 1153581 w 1743516"/>
                <a:gd name="connsiteY1" fmla="*/ 0 h 393717"/>
                <a:gd name="connsiteX2" fmla="*/ 1743516 w 1743516"/>
                <a:gd name="connsiteY2" fmla="*/ 393717 h 393717"/>
                <a:gd name="connsiteX0" fmla="*/ 0 w 1673943"/>
                <a:gd name="connsiteY0" fmla="*/ 320 h 453352"/>
                <a:gd name="connsiteX1" fmla="*/ 1153581 w 1673943"/>
                <a:gd name="connsiteY1" fmla="*/ 0 h 453352"/>
                <a:gd name="connsiteX2" fmla="*/ 1673943 w 1673943"/>
                <a:gd name="connsiteY2" fmla="*/ 453352 h 4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3943" h="453352">
                  <a:moveTo>
                    <a:pt x="0" y="320"/>
                  </a:moveTo>
                  <a:lnTo>
                    <a:pt x="1153581" y="0"/>
                  </a:lnTo>
                  <a:lnTo>
                    <a:pt x="1673943" y="453352"/>
                  </a:lnTo>
                </a:path>
              </a:pathLst>
            </a:custGeom>
            <a:noFill/>
            <a:ln w="38100"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77719FF4-033E-961D-58B1-6905B252DE32}"/>
                </a:ext>
              </a:extLst>
            </p:cNvPr>
            <p:cNvCxnSpPr>
              <a:cxnSpLocks/>
              <a:stCxn id="5" idx="6"/>
            </p:cNvCxnSpPr>
            <p:nvPr/>
          </p:nvCxnSpPr>
          <p:spPr>
            <a:xfrm flipV="1">
              <a:off x="3891000" y="2474143"/>
              <a:ext cx="1083126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74695C2-A6A2-3EFE-D868-7301BC61F05E}"/>
                </a:ext>
              </a:extLst>
            </p:cNvPr>
            <p:cNvSpPr txBox="1"/>
            <p:nvPr/>
          </p:nvSpPr>
          <p:spPr>
            <a:xfrm>
              <a:off x="1839330" y="1371600"/>
              <a:ext cx="333513" cy="474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6"/>
                  </a:solidFill>
                  <a:latin typeface="Times" pitchFamily="2" charset="0"/>
                </a:rPr>
                <a:t>3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57C744A-0B2C-BEDF-3213-26CFFA8C38F7}"/>
                </a:ext>
              </a:extLst>
            </p:cNvPr>
            <p:cNvSpPr txBox="1"/>
            <p:nvPr/>
          </p:nvSpPr>
          <p:spPr>
            <a:xfrm>
              <a:off x="1839330" y="2677331"/>
              <a:ext cx="333513" cy="474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6"/>
                  </a:solidFill>
                  <a:latin typeface="Times" pitchFamily="2" charset="0"/>
                </a:rPr>
                <a:t>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0B3405D-2AB1-D7C4-668C-2FB9A611DE43}"/>
                </a:ext>
              </a:extLst>
            </p:cNvPr>
            <p:cNvSpPr txBox="1"/>
            <p:nvPr/>
          </p:nvSpPr>
          <p:spPr>
            <a:xfrm>
              <a:off x="4432563" y="2028091"/>
              <a:ext cx="333513" cy="474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6"/>
                  </a:solidFill>
                  <a:latin typeface="Times" pitchFamily="2" charset="0"/>
                </a:rPr>
                <a:t>7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BBB74FC-7D1F-7145-4701-196E9E3DC3A3}"/>
                </a:ext>
              </a:extLst>
            </p:cNvPr>
            <p:cNvSpPr txBox="1"/>
            <p:nvPr/>
          </p:nvSpPr>
          <p:spPr>
            <a:xfrm>
              <a:off x="4432563" y="2504815"/>
              <a:ext cx="333513" cy="474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C00000"/>
                  </a:solidFill>
                  <a:latin typeface="Times" pitchFamily="2" charset="0"/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1E3D787-7A99-A609-CBC9-A19BEC11815B}"/>
                </a:ext>
              </a:extLst>
            </p:cNvPr>
            <p:cNvSpPr txBox="1"/>
            <p:nvPr/>
          </p:nvSpPr>
          <p:spPr>
            <a:xfrm>
              <a:off x="1839330" y="1862582"/>
              <a:ext cx="333513" cy="474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C00000"/>
                  </a:solidFill>
                  <a:latin typeface="Times" pitchFamily="2" charset="0"/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8130913-D5FD-5E73-ED4A-368E9490DEDA}"/>
                </a:ext>
              </a:extLst>
            </p:cNvPr>
            <p:cNvSpPr txBox="1"/>
            <p:nvPr/>
          </p:nvSpPr>
          <p:spPr>
            <a:xfrm>
              <a:off x="1839330" y="3164617"/>
              <a:ext cx="333513" cy="474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C00000"/>
                  </a:solidFill>
                  <a:latin typeface="Times" pitchFamily="2" charset="0"/>
                </a:rPr>
                <a:t>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DEB5E1B-65A0-07DD-E32A-544247190475}"/>
                </a:ext>
              </a:extLst>
            </p:cNvPr>
            <p:cNvSpPr txBox="1"/>
            <p:nvPr/>
          </p:nvSpPr>
          <p:spPr>
            <a:xfrm>
              <a:off x="1544531" y="1000342"/>
              <a:ext cx="33044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add</a:t>
              </a:r>
              <a:r>
                <a:rPr lang="en-US" sz="2400" dirty="0"/>
                <a:t> gate: gradient copier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295F8D6-0F52-1987-D30D-5DC75C1BAD5A}"/>
              </a:ext>
            </a:extLst>
          </p:cNvPr>
          <p:cNvGrpSpPr/>
          <p:nvPr/>
        </p:nvGrpSpPr>
        <p:grpSpPr>
          <a:xfrm>
            <a:off x="7069713" y="1183222"/>
            <a:ext cx="3444410" cy="2675423"/>
            <a:chOff x="7069713" y="1000342"/>
            <a:chExt cx="3444410" cy="2675423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6357894-5F16-5964-3447-61D8F97A9FEE}"/>
                </a:ext>
              </a:extLst>
            </p:cNvPr>
            <p:cNvSpPr/>
            <p:nvPr/>
          </p:nvSpPr>
          <p:spPr>
            <a:xfrm>
              <a:off x="8787508" y="2152398"/>
              <a:ext cx="643489" cy="643489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tIns="228600" rtlCol="0" anchor="ctr"/>
            <a:lstStyle/>
            <a:p>
              <a:pPr algn="ctr"/>
              <a:r>
                <a:rPr lang="en-US" sz="3600" dirty="0">
                  <a:latin typeface="Times" pitchFamily="2" charset="0"/>
                </a:rPr>
                <a:t>*</a:t>
              </a: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D4F516F-B537-C744-63A4-F9F2DDDA4E10}"/>
                </a:ext>
              </a:extLst>
            </p:cNvPr>
            <p:cNvSpPr/>
            <p:nvPr/>
          </p:nvSpPr>
          <p:spPr>
            <a:xfrm>
              <a:off x="7379328" y="1832276"/>
              <a:ext cx="1519515" cy="411528"/>
            </a:xfrm>
            <a:custGeom>
              <a:avLst/>
              <a:gdLst>
                <a:gd name="connsiteX0" fmla="*/ 0 w 1445342"/>
                <a:gd name="connsiteY0" fmla="*/ 36898 h 420356"/>
                <a:gd name="connsiteX1" fmla="*/ 1179871 w 1445342"/>
                <a:gd name="connsiteY1" fmla="*/ 36898 h 420356"/>
                <a:gd name="connsiteX2" fmla="*/ 1445342 w 1445342"/>
                <a:gd name="connsiteY2" fmla="*/ 420356 h 420356"/>
                <a:gd name="connsiteX0" fmla="*/ 0 w 1445342"/>
                <a:gd name="connsiteY0" fmla="*/ 21930 h 405388"/>
                <a:gd name="connsiteX1" fmla="*/ 855407 w 1445342"/>
                <a:gd name="connsiteY1" fmla="*/ 51427 h 405388"/>
                <a:gd name="connsiteX2" fmla="*/ 1445342 w 1445342"/>
                <a:gd name="connsiteY2" fmla="*/ 405388 h 405388"/>
                <a:gd name="connsiteX0" fmla="*/ 0 w 1445342"/>
                <a:gd name="connsiteY0" fmla="*/ 21930 h 405388"/>
                <a:gd name="connsiteX1" fmla="*/ 855407 w 1445342"/>
                <a:gd name="connsiteY1" fmla="*/ 51427 h 405388"/>
                <a:gd name="connsiteX2" fmla="*/ 1445342 w 1445342"/>
                <a:gd name="connsiteY2" fmla="*/ 405388 h 405388"/>
                <a:gd name="connsiteX0" fmla="*/ 0 w 1445342"/>
                <a:gd name="connsiteY0" fmla="*/ 0 h 383458"/>
                <a:gd name="connsiteX1" fmla="*/ 855407 w 1445342"/>
                <a:gd name="connsiteY1" fmla="*/ 29497 h 383458"/>
                <a:gd name="connsiteX2" fmla="*/ 1445342 w 1445342"/>
                <a:gd name="connsiteY2" fmla="*/ 383458 h 383458"/>
                <a:gd name="connsiteX0" fmla="*/ 0 w 1445342"/>
                <a:gd name="connsiteY0" fmla="*/ 0 h 383458"/>
                <a:gd name="connsiteX1" fmla="*/ 855407 w 1445342"/>
                <a:gd name="connsiteY1" fmla="*/ 29497 h 383458"/>
                <a:gd name="connsiteX2" fmla="*/ 1445342 w 1445342"/>
                <a:gd name="connsiteY2" fmla="*/ 383458 h 383458"/>
                <a:gd name="connsiteX0" fmla="*/ 0 w 1445342"/>
                <a:gd name="connsiteY0" fmla="*/ 10259 h 393717"/>
                <a:gd name="connsiteX1" fmla="*/ 855407 w 1445342"/>
                <a:gd name="connsiteY1" fmla="*/ 0 h 393717"/>
                <a:gd name="connsiteX2" fmla="*/ 1445342 w 1445342"/>
                <a:gd name="connsiteY2" fmla="*/ 393717 h 393717"/>
                <a:gd name="connsiteX0" fmla="*/ 0 w 1743516"/>
                <a:gd name="connsiteY0" fmla="*/ 320 h 393717"/>
                <a:gd name="connsiteX1" fmla="*/ 1153581 w 1743516"/>
                <a:gd name="connsiteY1" fmla="*/ 0 h 393717"/>
                <a:gd name="connsiteX2" fmla="*/ 1743516 w 1743516"/>
                <a:gd name="connsiteY2" fmla="*/ 393717 h 393717"/>
                <a:gd name="connsiteX0" fmla="*/ 0 w 1673943"/>
                <a:gd name="connsiteY0" fmla="*/ 320 h 453352"/>
                <a:gd name="connsiteX1" fmla="*/ 1153581 w 1673943"/>
                <a:gd name="connsiteY1" fmla="*/ 0 h 453352"/>
                <a:gd name="connsiteX2" fmla="*/ 1673943 w 1673943"/>
                <a:gd name="connsiteY2" fmla="*/ 453352 h 4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3943" h="453352">
                  <a:moveTo>
                    <a:pt x="0" y="320"/>
                  </a:moveTo>
                  <a:lnTo>
                    <a:pt x="1153581" y="0"/>
                  </a:lnTo>
                  <a:lnTo>
                    <a:pt x="1673943" y="453352"/>
                  </a:lnTo>
                </a:path>
              </a:pathLst>
            </a:custGeom>
            <a:noFill/>
            <a:ln w="38100"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B2C25FC3-8638-8036-4CC2-184EDCA3D506}"/>
                </a:ext>
              </a:extLst>
            </p:cNvPr>
            <p:cNvSpPr/>
            <p:nvPr/>
          </p:nvSpPr>
          <p:spPr>
            <a:xfrm flipV="1">
              <a:off x="7379327" y="2704481"/>
              <a:ext cx="1519515" cy="411528"/>
            </a:xfrm>
            <a:custGeom>
              <a:avLst/>
              <a:gdLst>
                <a:gd name="connsiteX0" fmla="*/ 0 w 1445342"/>
                <a:gd name="connsiteY0" fmla="*/ 36898 h 420356"/>
                <a:gd name="connsiteX1" fmla="*/ 1179871 w 1445342"/>
                <a:gd name="connsiteY1" fmla="*/ 36898 h 420356"/>
                <a:gd name="connsiteX2" fmla="*/ 1445342 w 1445342"/>
                <a:gd name="connsiteY2" fmla="*/ 420356 h 420356"/>
                <a:gd name="connsiteX0" fmla="*/ 0 w 1445342"/>
                <a:gd name="connsiteY0" fmla="*/ 21930 h 405388"/>
                <a:gd name="connsiteX1" fmla="*/ 855407 w 1445342"/>
                <a:gd name="connsiteY1" fmla="*/ 51427 h 405388"/>
                <a:gd name="connsiteX2" fmla="*/ 1445342 w 1445342"/>
                <a:gd name="connsiteY2" fmla="*/ 405388 h 405388"/>
                <a:gd name="connsiteX0" fmla="*/ 0 w 1445342"/>
                <a:gd name="connsiteY0" fmla="*/ 21930 h 405388"/>
                <a:gd name="connsiteX1" fmla="*/ 855407 w 1445342"/>
                <a:gd name="connsiteY1" fmla="*/ 51427 h 405388"/>
                <a:gd name="connsiteX2" fmla="*/ 1445342 w 1445342"/>
                <a:gd name="connsiteY2" fmla="*/ 405388 h 405388"/>
                <a:gd name="connsiteX0" fmla="*/ 0 w 1445342"/>
                <a:gd name="connsiteY0" fmla="*/ 0 h 383458"/>
                <a:gd name="connsiteX1" fmla="*/ 855407 w 1445342"/>
                <a:gd name="connsiteY1" fmla="*/ 29497 h 383458"/>
                <a:gd name="connsiteX2" fmla="*/ 1445342 w 1445342"/>
                <a:gd name="connsiteY2" fmla="*/ 383458 h 383458"/>
                <a:gd name="connsiteX0" fmla="*/ 0 w 1445342"/>
                <a:gd name="connsiteY0" fmla="*/ 0 h 383458"/>
                <a:gd name="connsiteX1" fmla="*/ 855407 w 1445342"/>
                <a:gd name="connsiteY1" fmla="*/ 29497 h 383458"/>
                <a:gd name="connsiteX2" fmla="*/ 1445342 w 1445342"/>
                <a:gd name="connsiteY2" fmla="*/ 383458 h 383458"/>
                <a:gd name="connsiteX0" fmla="*/ 0 w 1445342"/>
                <a:gd name="connsiteY0" fmla="*/ 10259 h 393717"/>
                <a:gd name="connsiteX1" fmla="*/ 855407 w 1445342"/>
                <a:gd name="connsiteY1" fmla="*/ 0 h 393717"/>
                <a:gd name="connsiteX2" fmla="*/ 1445342 w 1445342"/>
                <a:gd name="connsiteY2" fmla="*/ 393717 h 393717"/>
                <a:gd name="connsiteX0" fmla="*/ 0 w 1743516"/>
                <a:gd name="connsiteY0" fmla="*/ 320 h 393717"/>
                <a:gd name="connsiteX1" fmla="*/ 1153581 w 1743516"/>
                <a:gd name="connsiteY1" fmla="*/ 0 h 393717"/>
                <a:gd name="connsiteX2" fmla="*/ 1743516 w 1743516"/>
                <a:gd name="connsiteY2" fmla="*/ 393717 h 393717"/>
                <a:gd name="connsiteX0" fmla="*/ 0 w 1673943"/>
                <a:gd name="connsiteY0" fmla="*/ 320 h 453352"/>
                <a:gd name="connsiteX1" fmla="*/ 1153581 w 1673943"/>
                <a:gd name="connsiteY1" fmla="*/ 0 h 453352"/>
                <a:gd name="connsiteX2" fmla="*/ 1673943 w 1673943"/>
                <a:gd name="connsiteY2" fmla="*/ 453352 h 4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3943" h="453352">
                  <a:moveTo>
                    <a:pt x="0" y="320"/>
                  </a:moveTo>
                  <a:lnTo>
                    <a:pt x="1153581" y="0"/>
                  </a:lnTo>
                  <a:lnTo>
                    <a:pt x="1673943" y="453352"/>
                  </a:lnTo>
                </a:path>
              </a:pathLst>
            </a:custGeom>
            <a:noFill/>
            <a:ln w="38100"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76FFBD8-9174-E35B-2989-7C5726214D14}"/>
                </a:ext>
              </a:extLst>
            </p:cNvPr>
            <p:cNvCxnSpPr>
              <a:cxnSpLocks/>
              <a:stCxn id="17" idx="6"/>
            </p:cNvCxnSpPr>
            <p:nvPr/>
          </p:nvCxnSpPr>
          <p:spPr>
            <a:xfrm flipV="1">
              <a:off x="9430997" y="2474143"/>
              <a:ext cx="1083126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792D156-C6E5-1CD1-E1B3-31BFFF1C98F1}"/>
                </a:ext>
              </a:extLst>
            </p:cNvPr>
            <p:cNvSpPr txBox="1"/>
            <p:nvPr/>
          </p:nvSpPr>
          <p:spPr>
            <a:xfrm>
              <a:off x="7379327" y="1371600"/>
              <a:ext cx="333513" cy="474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6"/>
                  </a:solidFill>
                  <a:latin typeface="Times" pitchFamily="2" charset="0"/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F1CD2FA-5C9F-4F7A-CAAB-F9324DB8270F}"/>
                </a:ext>
              </a:extLst>
            </p:cNvPr>
            <p:cNvSpPr txBox="1"/>
            <p:nvPr/>
          </p:nvSpPr>
          <p:spPr>
            <a:xfrm>
              <a:off x="7379327" y="2677331"/>
              <a:ext cx="333513" cy="474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6"/>
                  </a:solidFill>
                  <a:latin typeface="Times" pitchFamily="2" charset="0"/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DDB9497-E277-CDFA-36DD-16D65F244770}"/>
                </a:ext>
              </a:extLst>
            </p:cNvPr>
            <p:cNvSpPr txBox="1"/>
            <p:nvPr/>
          </p:nvSpPr>
          <p:spPr>
            <a:xfrm>
              <a:off x="9972560" y="2028091"/>
              <a:ext cx="333513" cy="474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6"/>
                  </a:solidFill>
                  <a:latin typeface="Times" pitchFamily="2" charset="0"/>
                </a:rPr>
                <a:t>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2E986AE-E70A-7C03-0D46-19CB15354951}"/>
                </a:ext>
              </a:extLst>
            </p:cNvPr>
            <p:cNvSpPr txBox="1"/>
            <p:nvPr/>
          </p:nvSpPr>
          <p:spPr>
            <a:xfrm>
              <a:off x="9972560" y="2504815"/>
              <a:ext cx="333513" cy="474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C00000"/>
                  </a:solidFill>
                  <a:latin typeface="Times" pitchFamily="2" charset="0"/>
                </a:rPr>
                <a:t>5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D6F02F4-1364-AE45-6009-ADF3051013A8}"/>
                </a:ext>
              </a:extLst>
            </p:cNvPr>
            <p:cNvSpPr txBox="1"/>
            <p:nvPr/>
          </p:nvSpPr>
          <p:spPr>
            <a:xfrm>
              <a:off x="7350884" y="1883599"/>
              <a:ext cx="1165842" cy="474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C00000"/>
                  </a:solidFill>
                  <a:latin typeface="Times" pitchFamily="2" charset="0"/>
                </a:rPr>
                <a:t>3*5=15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7E36917-C7FC-6427-FE7B-D6A62B3D6588}"/>
                </a:ext>
              </a:extLst>
            </p:cNvPr>
            <p:cNvSpPr txBox="1"/>
            <p:nvPr/>
          </p:nvSpPr>
          <p:spPr>
            <a:xfrm>
              <a:off x="7379327" y="3200814"/>
              <a:ext cx="1165842" cy="474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C00000"/>
                  </a:solidFill>
                  <a:latin typeface="Times" pitchFamily="2" charset="0"/>
                </a:rPr>
                <a:t>2*5=10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25510C7-5342-C725-3537-62294FEE67A1}"/>
                </a:ext>
              </a:extLst>
            </p:cNvPr>
            <p:cNvSpPr txBox="1"/>
            <p:nvPr/>
          </p:nvSpPr>
          <p:spPr>
            <a:xfrm>
              <a:off x="7069713" y="1000342"/>
              <a:ext cx="33722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err="1"/>
                <a:t>mul</a:t>
              </a:r>
              <a:r>
                <a:rPr lang="en-US" sz="2400" dirty="0"/>
                <a:t> gate: swap-multiplier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9154EB3-CEE0-3BFB-B6B8-067DDFD07688}"/>
              </a:ext>
            </a:extLst>
          </p:cNvPr>
          <p:cNvGrpSpPr/>
          <p:nvPr/>
        </p:nvGrpSpPr>
        <p:grpSpPr>
          <a:xfrm>
            <a:off x="7069488" y="4085854"/>
            <a:ext cx="3444635" cy="2640259"/>
            <a:chOff x="7069488" y="3902974"/>
            <a:chExt cx="3444635" cy="2640259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F4A45CA-0389-D929-2551-CB6AD302EA0A}"/>
                </a:ext>
              </a:extLst>
            </p:cNvPr>
            <p:cNvSpPr/>
            <p:nvPr/>
          </p:nvSpPr>
          <p:spPr>
            <a:xfrm>
              <a:off x="8787508" y="5007795"/>
              <a:ext cx="643489" cy="643489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>
                  <a:latin typeface="Times" pitchFamily="2" charset="0"/>
                </a:rPr>
                <a:t>max</a:t>
              </a: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5B3C5D8A-698B-4246-A0FB-D9879A47A9B5}"/>
                </a:ext>
              </a:extLst>
            </p:cNvPr>
            <p:cNvSpPr/>
            <p:nvPr/>
          </p:nvSpPr>
          <p:spPr>
            <a:xfrm>
              <a:off x="7379328" y="4687673"/>
              <a:ext cx="1519515" cy="411528"/>
            </a:xfrm>
            <a:custGeom>
              <a:avLst/>
              <a:gdLst>
                <a:gd name="connsiteX0" fmla="*/ 0 w 1445342"/>
                <a:gd name="connsiteY0" fmla="*/ 36898 h 420356"/>
                <a:gd name="connsiteX1" fmla="*/ 1179871 w 1445342"/>
                <a:gd name="connsiteY1" fmla="*/ 36898 h 420356"/>
                <a:gd name="connsiteX2" fmla="*/ 1445342 w 1445342"/>
                <a:gd name="connsiteY2" fmla="*/ 420356 h 420356"/>
                <a:gd name="connsiteX0" fmla="*/ 0 w 1445342"/>
                <a:gd name="connsiteY0" fmla="*/ 21930 h 405388"/>
                <a:gd name="connsiteX1" fmla="*/ 855407 w 1445342"/>
                <a:gd name="connsiteY1" fmla="*/ 51427 h 405388"/>
                <a:gd name="connsiteX2" fmla="*/ 1445342 w 1445342"/>
                <a:gd name="connsiteY2" fmla="*/ 405388 h 405388"/>
                <a:gd name="connsiteX0" fmla="*/ 0 w 1445342"/>
                <a:gd name="connsiteY0" fmla="*/ 21930 h 405388"/>
                <a:gd name="connsiteX1" fmla="*/ 855407 w 1445342"/>
                <a:gd name="connsiteY1" fmla="*/ 51427 h 405388"/>
                <a:gd name="connsiteX2" fmla="*/ 1445342 w 1445342"/>
                <a:gd name="connsiteY2" fmla="*/ 405388 h 405388"/>
                <a:gd name="connsiteX0" fmla="*/ 0 w 1445342"/>
                <a:gd name="connsiteY0" fmla="*/ 0 h 383458"/>
                <a:gd name="connsiteX1" fmla="*/ 855407 w 1445342"/>
                <a:gd name="connsiteY1" fmla="*/ 29497 h 383458"/>
                <a:gd name="connsiteX2" fmla="*/ 1445342 w 1445342"/>
                <a:gd name="connsiteY2" fmla="*/ 383458 h 383458"/>
                <a:gd name="connsiteX0" fmla="*/ 0 w 1445342"/>
                <a:gd name="connsiteY0" fmla="*/ 0 h 383458"/>
                <a:gd name="connsiteX1" fmla="*/ 855407 w 1445342"/>
                <a:gd name="connsiteY1" fmla="*/ 29497 h 383458"/>
                <a:gd name="connsiteX2" fmla="*/ 1445342 w 1445342"/>
                <a:gd name="connsiteY2" fmla="*/ 383458 h 383458"/>
                <a:gd name="connsiteX0" fmla="*/ 0 w 1445342"/>
                <a:gd name="connsiteY0" fmla="*/ 10259 h 393717"/>
                <a:gd name="connsiteX1" fmla="*/ 855407 w 1445342"/>
                <a:gd name="connsiteY1" fmla="*/ 0 h 393717"/>
                <a:gd name="connsiteX2" fmla="*/ 1445342 w 1445342"/>
                <a:gd name="connsiteY2" fmla="*/ 393717 h 393717"/>
                <a:gd name="connsiteX0" fmla="*/ 0 w 1743516"/>
                <a:gd name="connsiteY0" fmla="*/ 320 h 393717"/>
                <a:gd name="connsiteX1" fmla="*/ 1153581 w 1743516"/>
                <a:gd name="connsiteY1" fmla="*/ 0 h 393717"/>
                <a:gd name="connsiteX2" fmla="*/ 1743516 w 1743516"/>
                <a:gd name="connsiteY2" fmla="*/ 393717 h 393717"/>
                <a:gd name="connsiteX0" fmla="*/ 0 w 1673943"/>
                <a:gd name="connsiteY0" fmla="*/ 320 h 453352"/>
                <a:gd name="connsiteX1" fmla="*/ 1153581 w 1673943"/>
                <a:gd name="connsiteY1" fmla="*/ 0 h 453352"/>
                <a:gd name="connsiteX2" fmla="*/ 1673943 w 1673943"/>
                <a:gd name="connsiteY2" fmla="*/ 453352 h 4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3943" h="453352">
                  <a:moveTo>
                    <a:pt x="0" y="320"/>
                  </a:moveTo>
                  <a:lnTo>
                    <a:pt x="1153581" y="0"/>
                  </a:lnTo>
                  <a:lnTo>
                    <a:pt x="1673943" y="453352"/>
                  </a:lnTo>
                </a:path>
              </a:pathLst>
            </a:custGeom>
            <a:noFill/>
            <a:ln w="38100"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4A4188C0-6D37-C365-2259-F2D2ED8AFCE0}"/>
                </a:ext>
              </a:extLst>
            </p:cNvPr>
            <p:cNvSpPr/>
            <p:nvPr/>
          </p:nvSpPr>
          <p:spPr>
            <a:xfrm flipV="1">
              <a:off x="7379327" y="5559878"/>
              <a:ext cx="1519515" cy="411528"/>
            </a:xfrm>
            <a:custGeom>
              <a:avLst/>
              <a:gdLst>
                <a:gd name="connsiteX0" fmla="*/ 0 w 1445342"/>
                <a:gd name="connsiteY0" fmla="*/ 36898 h 420356"/>
                <a:gd name="connsiteX1" fmla="*/ 1179871 w 1445342"/>
                <a:gd name="connsiteY1" fmla="*/ 36898 h 420356"/>
                <a:gd name="connsiteX2" fmla="*/ 1445342 w 1445342"/>
                <a:gd name="connsiteY2" fmla="*/ 420356 h 420356"/>
                <a:gd name="connsiteX0" fmla="*/ 0 w 1445342"/>
                <a:gd name="connsiteY0" fmla="*/ 21930 h 405388"/>
                <a:gd name="connsiteX1" fmla="*/ 855407 w 1445342"/>
                <a:gd name="connsiteY1" fmla="*/ 51427 h 405388"/>
                <a:gd name="connsiteX2" fmla="*/ 1445342 w 1445342"/>
                <a:gd name="connsiteY2" fmla="*/ 405388 h 405388"/>
                <a:gd name="connsiteX0" fmla="*/ 0 w 1445342"/>
                <a:gd name="connsiteY0" fmla="*/ 21930 h 405388"/>
                <a:gd name="connsiteX1" fmla="*/ 855407 w 1445342"/>
                <a:gd name="connsiteY1" fmla="*/ 51427 h 405388"/>
                <a:gd name="connsiteX2" fmla="*/ 1445342 w 1445342"/>
                <a:gd name="connsiteY2" fmla="*/ 405388 h 405388"/>
                <a:gd name="connsiteX0" fmla="*/ 0 w 1445342"/>
                <a:gd name="connsiteY0" fmla="*/ 0 h 383458"/>
                <a:gd name="connsiteX1" fmla="*/ 855407 w 1445342"/>
                <a:gd name="connsiteY1" fmla="*/ 29497 h 383458"/>
                <a:gd name="connsiteX2" fmla="*/ 1445342 w 1445342"/>
                <a:gd name="connsiteY2" fmla="*/ 383458 h 383458"/>
                <a:gd name="connsiteX0" fmla="*/ 0 w 1445342"/>
                <a:gd name="connsiteY0" fmla="*/ 0 h 383458"/>
                <a:gd name="connsiteX1" fmla="*/ 855407 w 1445342"/>
                <a:gd name="connsiteY1" fmla="*/ 29497 h 383458"/>
                <a:gd name="connsiteX2" fmla="*/ 1445342 w 1445342"/>
                <a:gd name="connsiteY2" fmla="*/ 383458 h 383458"/>
                <a:gd name="connsiteX0" fmla="*/ 0 w 1445342"/>
                <a:gd name="connsiteY0" fmla="*/ 10259 h 393717"/>
                <a:gd name="connsiteX1" fmla="*/ 855407 w 1445342"/>
                <a:gd name="connsiteY1" fmla="*/ 0 h 393717"/>
                <a:gd name="connsiteX2" fmla="*/ 1445342 w 1445342"/>
                <a:gd name="connsiteY2" fmla="*/ 393717 h 393717"/>
                <a:gd name="connsiteX0" fmla="*/ 0 w 1743516"/>
                <a:gd name="connsiteY0" fmla="*/ 320 h 393717"/>
                <a:gd name="connsiteX1" fmla="*/ 1153581 w 1743516"/>
                <a:gd name="connsiteY1" fmla="*/ 0 h 393717"/>
                <a:gd name="connsiteX2" fmla="*/ 1743516 w 1743516"/>
                <a:gd name="connsiteY2" fmla="*/ 393717 h 393717"/>
                <a:gd name="connsiteX0" fmla="*/ 0 w 1673943"/>
                <a:gd name="connsiteY0" fmla="*/ 320 h 453352"/>
                <a:gd name="connsiteX1" fmla="*/ 1153581 w 1673943"/>
                <a:gd name="connsiteY1" fmla="*/ 0 h 453352"/>
                <a:gd name="connsiteX2" fmla="*/ 1673943 w 1673943"/>
                <a:gd name="connsiteY2" fmla="*/ 453352 h 4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3943" h="453352">
                  <a:moveTo>
                    <a:pt x="0" y="320"/>
                  </a:moveTo>
                  <a:lnTo>
                    <a:pt x="1153581" y="0"/>
                  </a:lnTo>
                  <a:lnTo>
                    <a:pt x="1673943" y="453352"/>
                  </a:lnTo>
                </a:path>
              </a:pathLst>
            </a:custGeom>
            <a:noFill/>
            <a:ln w="38100"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0BCF744C-79BF-79AA-4A26-A66A7F9752F7}"/>
                </a:ext>
              </a:extLst>
            </p:cNvPr>
            <p:cNvCxnSpPr>
              <a:cxnSpLocks/>
              <a:stCxn id="37" idx="6"/>
            </p:cNvCxnSpPr>
            <p:nvPr/>
          </p:nvCxnSpPr>
          <p:spPr>
            <a:xfrm flipV="1">
              <a:off x="9430997" y="5329539"/>
              <a:ext cx="1083126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C54AFCD-5865-6B8D-2FA0-9B47FE62940E}"/>
                </a:ext>
              </a:extLst>
            </p:cNvPr>
            <p:cNvSpPr txBox="1"/>
            <p:nvPr/>
          </p:nvSpPr>
          <p:spPr>
            <a:xfrm>
              <a:off x="7363982" y="4226996"/>
              <a:ext cx="3642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6"/>
                  </a:solidFill>
                  <a:latin typeface="Times" pitchFamily="2" charset="0"/>
                </a:rPr>
                <a:t>4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D415782-9394-9147-0FEE-238986A35C44}"/>
                </a:ext>
              </a:extLst>
            </p:cNvPr>
            <p:cNvSpPr txBox="1"/>
            <p:nvPr/>
          </p:nvSpPr>
          <p:spPr>
            <a:xfrm>
              <a:off x="7363982" y="5532727"/>
              <a:ext cx="3642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6"/>
                  </a:solidFill>
                  <a:latin typeface="Times" pitchFamily="2" charset="0"/>
                </a:rPr>
                <a:t>5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AD85697-C5BA-17EE-DBB7-8568BFB6FBB9}"/>
                </a:ext>
              </a:extLst>
            </p:cNvPr>
            <p:cNvSpPr txBox="1"/>
            <p:nvPr/>
          </p:nvSpPr>
          <p:spPr>
            <a:xfrm>
              <a:off x="9957215" y="4883487"/>
              <a:ext cx="3642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6"/>
                  </a:solidFill>
                  <a:latin typeface="Times" pitchFamily="2" charset="0"/>
                </a:rPr>
                <a:t>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C3457AF-B6DC-4D09-D5F2-32BF47C1D967}"/>
                </a:ext>
              </a:extLst>
            </p:cNvPr>
            <p:cNvSpPr txBox="1"/>
            <p:nvPr/>
          </p:nvSpPr>
          <p:spPr>
            <a:xfrm>
              <a:off x="9957215" y="5360212"/>
              <a:ext cx="3642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C00000"/>
                  </a:solidFill>
                  <a:latin typeface="Times" pitchFamily="2" charset="0"/>
                </a:rPr>
                <a:t>9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1A8D558-0F90-9F49-C0B1-23BC68F7DF4F}"/>
                </a:ext>
              </a:extLst>
            </p:cNvPr>
            <p:cNvSpPr txBox="1"/>
            <p:nvPr/>
          </p:nvSpPr>
          <p:spPr>
            <a:xfrm>
              <a:off x="7363982" y="4717978"/>
              <a:ext cx="3642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C00000"/>
                  </a:solidFill>
                  <a:latin typeface="Times" pitchFamily="2" charset="0"/>
                </a:rPr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9A53649-C337-0547-C715-958EB02D4FCD}"/>
                </a:ext>
              </a:extLst>
            </p:cNvPr>
            <p:cNvSpPr txBox="1"/>
            <p:nvPr/>
          </p:nvSpPr>
          <p:spPr>
            <a:xfrm>
              <a:off x="7363982" y="6020013"/>
              <a:ext cx="3642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C00000"/>
                  </a:solidFill>
                  <a:latin typeface="Times" pitchFamily="2" charset="0"/>
                </a:rPr>
                <a:t>9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5836268-8EB6-8EB0-70AA-3A37A4B6B843}"/>
                </a:ext>
              </a:extLst>
            </p:cNvPr>
            <p:cNvSpPr txBox="1"/>
            <p:nvPr/>
          </p:nvSpPr>
          <p:spPr>
            <a:xfrm>
              <a:off x="7069488" y="3902974"/>
              <a:ext cx="33726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max</a:t>
              </a:r>
              <a:r>
                <a:rPr lang="en-US" sz="2400" dirty="0"/>
                <a:t> gate: gradient switch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C30E2DD-4862-3AB2-921F-7ABDEBF033AA}"/>
              </a:ext>
            </a:extLst>
          </p:cNvPr>
          <p:cNvGrpSpPr/>
          <p:nvPr/>
        </p:nvGrpSpPr>
        <p:grpSpPr>
          <a:xfrm>
            <a:off x="1510804" y="4085854"/>
            <a:ext cx="3463321" cy="2589655"/>
            <a:chOff x="1510804" y="3902974"/>
            <a:chExt cx="3463321" cy="2589655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3C9471D-D77E-D7E2-AE25-0F57CF894088}"/>
                </a:ext>
              </a:extLst>
            </p:cNvPr>
            <p:cNvSpPr/>
            <p:nvPr/>
          </p:nvSpPr>
          <p:spPr>
            <a:xfrm>
              <a:off x="3247511" y="5055947"/>
              <a:ext cx="643489" cy="647433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Times" pitchFamily="2" charset="0"/>
                </a:rPr>
                <a:t>copy</a:t>
              </a: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196286D7-49E4-8FB5-71AD-558DA57FA055}"/>
                </a:ext>
              </a:extLst>
            </p:cNvPr>
            <p:cNvSpPr/>
            <p:nvPr/>
          </p:nvSpPr>
          <p:spPr>
            <a:xfrm flipH="1">
              <a:off x="3789931" y="4735826"/>
              <a:ext cx="1184194" cy="411528"/>
            </a:xfrm>
            <a:custGeom>
              <a:avLst/>
              <a:gdLst>
                <a:gd name="connsiteX0" fmla="*/ 0 w 1445342"/>
                <a:gd name="connsiteY0" fmla="*/ 36898 h 420356"/>
                <a:gd name="connsiteX1" fmla="*/ 1179871 w 1445342"/>
                <a:gd name="connsiteY1" fmla="*/ 36898 h 420356"/>
                <a:gd name="connsiteX2" fmla="*/ 1445342 w 1445342"/>
                <a:gd name="connsiteY2" fmla="*/ 420356 h 420356"/>
                <a:gd name="connsiteX0" fmla="*/ 0 w 1445342"/>
                <a:gd name="connsiteY0" fmla="*/ 21930 h 405388"/>
                <a:gd name="connsiteX1" fmla="*/ 855407 w 1445342"/>
                <a:gd name="connsiteY1" fmla="*/ 51427 h 405388"/>
                <a:gd name="connsiteX2" fmla="*/ 1445342 w 1445342"/>
                <a:gd name="connsiteY2" fmla="*/ 405388 h 405388"/>
                <a:gd name="connsiteX0" fmla="*/ 0 w 1445342"/>
                <a:gd name="connsiteY0" fmla="*/ 21930 h 405388"/>
                <a:gd name="connsiteX1" fmla="*/ 855407 w 1445342"/>
                <a:gd name="connsiteY1" fmla="*/ 51427 h 405388"/>
                <a:gd name="connsiteX2" fmla="*/ 1445342 w 1445342"/>
                <a:gd name="connsiteY2" fmla="*/ 405388 h 405388"/>
                <a:gd name="connsiteX0" fmla="*/ 0 w 1445342"/>
                <a:gd name="connsiteY0" fmla="*/ 0 h 383458"/>
                <a:gd name="connsiteX1" fmla="*/ 855407 w 1445342"/>
                <a:gd name="connsiteY1" fmla="*/ 29497 h 383458"/>
                <a:gd name="connsiteX2" fmla="*/ 1445342 w 1445342"/>
                <a:gd name="connsiteY2" fmla="*/ 383458 h 383458"/>
                <a:gd name="connsiteX0" fmla="*/ 0 w 1445342"/>
                <a:gd name="connsiteY0" fmla="*/ 0 h 383458"/>
                <a:gd name="connsiteX1" fmla="*/ 855407 w 1445342"/>
                <a:gd name="connsiteY1" fmla="*/ 29497 h 383458"/>
                <a:gd name="connsiteX2" fmla="*/ 1445342 w 1445342"/>
                <a:gd name="connsiteY2" fmla="*/ 383458 h 383458"/>
                <a:gd name="connsiteX0" fmla="*/ 0 w 1445342"/>
                <a:gd name="connsiteY0" fmla="*/ 10259 h 393717"/>
                <a:gd name="connsiteX1" fmla="*/ 855407 w 1445342"/>
                <a:gd name="connsiteY1" fmla="*/ 0 h 393717"/>
                <a:gd name="connsiteX2" fmla="*/ 1445342 w 1445342"/>
                <a:gd name="connsiteY2" fmla="*/ 393717 h 393717"/>
                <a:gd name="connsiteX0" fmla="*/ 0 w 1743516"/>
                <a:gd name="connsiteY0" fmla="*/ 320 h 393717"/>
                <a:gd name="connsiteX1" fmla="*/ 1153581 w 1743516"/>
                <a:gd name="connsiteY1" fmla="*/ 0 h 393717"/>
                <a:gd name="connsiteX2" fmla="*/ 1743516 w 1743516"/>
                <a:gd name="connsiteY2" fmla="*/ 393717 h 393717"/>
                <a:gd name="connsiteX0" fmla="*/ 0 w 1673943"/>
                <a:gd name="connsiteY0" fmla="*/ 320 h 453352"/>
                <a:gd name="connsiteX1" fmla="*/ 1153581 w 1673943"/>
                <a:gd name="connsiteY1" fmla="*/ 0 h 453352"/>
                <a:gd name="connsiteX2" fmla="*/ 1673943 w 1673943"/>
                <a:gd name="connsiteY2" fmla="*/ 453352 h 4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3943" h="453352">
                  <a:moveTo>
                    <a:pt x="0" y="320"/>
                  </a:moveTo>
                  <a:lnTo>
                    <a:pt x="1153581" y="0"/>
                  </a:lnTo>
                  <a:lnTo>
                    <a:pt x="1673943" y="453352"/>
                  </a:lnTo>
                </a:path>
              </a:pathLst>
            </a:custGeom>
            <a:noFill/>
            <a:ln w="38100">
              <a:solidFill>
                <a:schemeClr val="tx1"/>
              </a:solidFill>
              <a:headEnd type="triangle" w="lg" len="lg"/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18D8C205-B786-1BD3-88CF-520EB7278213}"/>
                </a:ext>
              </a:extLst>
            </p:cNvPr>
            <p:cNvSpPr/>
            <p:nvPr/>
          </p:nvSpPr>
          <p:spPr>
            <a:xfrm flipH="1" flipV="1">
              <a:off x="3789929" y="5608031"/>
              <a:ext cx="1184193" cy="411528"/>
            </a:xfrm>
            <a:custGeom>
              <a:avLst/>
              <a:gdLst>
                <a:gd name="connsiteX0" fmla="*/ 0 w 1445342"/>
                <a:gd name="connsiteY0" fmla="*/ 36898 h 420356"/>
                <a:gd name="connsiteX1" fmla="*/ 1179871 w 1445342"/>
                <a:gd name="connsiteY1" fmla="*/ 36898 h 420356"/>
                <a:gd name="connsiteX2" fmla="*/ 1445342 w 1445342"/>
                <a:gd name="connsiteY2" fmla="*/ 420356 h 420356"/>
                <a:gd name="connsiteX0" fmla="*/ 0 w 1445342"/>
                <a:gd name="connsiteY0" fmla="*/ 21930 h 405388"/>
                <a:gd name="connsiteX1" fmla="*/ 855407 w 1445342"/>
                <a:gd name="connsiteY1" fmla="*/ 51427 h 405388"/>
                <a:gd name="connsiteX2" fmla="*/ 1445342 w 1445342"/>
                <a:gd name="connsiteY2" fmla="*/ 405388 h 405388"/>
                <a:gd name="connsiteX0" fmla="*/ 0 w 1445342"/>
                <a:gd name="connsiteY0" fmla="*/ 21930 h 405388"/>
                <a:gd name="connsiteX1" fmla="*/ 855407 w 1445342"/>
                <a:gd name="connsiteY1" fmla="*/ 51427 h 405388"/>
                <a:gd name="connsiteX2" fmla="*/ 1445342 w 1445342"/>
                <a:gd name="connsiteY2" fmla="*/ 405388 h 405388"/>
                <a:gd name="connsiteX0" fmla="*/ 0 w 1445342"/>
                <a:gd name="connsiteY0" fmla="*/ 0 h 383458"/>
                <a:gd name="connsiteX1" fmla="*/ 855407 w 1445342"/>
                <a:gd name="connsiteY1" fmla="*/ 29497 h 383458"/>
                <a:gd name="connsiteX2" fmla="*/ 1445342 w 1445342"/>
                <a:gd name="connsiteY2" fmla="*/ 383458 h 383458"/>
                <a:gd name="connsiteX0" fmla="*/ 0 w 1445342"/>
                <a:gd name="connsiteY0" fmla="*/ 0 h 383458"/>
                <a:gd name="connsiteX1" fmla="*/ 855407 w 1445342"/>
                <a:gd name="connsiteY1" fmla="*/ 29497 h 383458"/>
                <a:gd name="connsiteX2" fmla="*/ 1445342 w 1445342"/>
                <a:gd name="connsiteY2" fmla="*/ 383458 h 383458"/>
                <a:gd name="connsiteX0" fmla="*/ 0 w 1445342"/>
                <a:gd name="connsiteY0" fmla="*/ 10259 h 393717"/>
                <a:gd name="connsiteX1" fmla="*/ 855407 w 1445342"/>
                <a:gd name="connsiteY1" fmla="*/ 0 h 393717"/>
                <a:gd name="connsiteX2" fmla="*/ 1445342 w 1445342"/>
                <a:gd name="connsiteY2" fmla="*/ 393717 h 393717"/>
                <a:gd name="connsiteX0" fmla="*/ 0 w 1743516"/>
                <a:gd name="connsiteY0" fmla="*/ 320 h 393717"/>
                <a:gd name="connsiteX1" fmla="*/ 1153581 w 1743516"/>
                <a:gd name="connsiteY1" fmla="*/ 0 h 393717"/>
                <a:gd name="connsiteX2" fmla="*/ 1743516 w 1743516"/>
                <a:gd name="connsiteY2" fmla="*/ 393717 h 393717"/>
                <a:gd name="connsiteX0" fmla="*/ 0 w 1673943"/>
                <a:gd name="connsiteY0" fmla="*/ 320 h 453352"/>
                <a:gd name="connsiteX1" fmla="*/ 1153581 w 1673943"/>
                <a:gd name="connsiteY1" fmla="*/ 0 h 453352"/>
                <a:gd name="connsiteX2" fmla="*/ 1673943 w 1673943"/>
                <a:gd name="connsiteY2" fmla="*/ 453352 h 4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3943" h="453352">
                  <a:moveTo>
                    <a:pt x="0" y="320"/>
                  </a:moveTo>
                  <a:lnTo>
                    <a:pt x="1153581" y="0"/>
                  </a:lnTo>
                  <a:lnTo>
                    <a:pt x="1673943" y="453352"/>
                  </a:lnTo>
                </a:path>
              </a:pathLst>
            </a:custGeom>
            <a:noFill/>
            <a:ln w="38100">
              <a:solidFill>
                <a:schemeClr val="tx1"/>
              </a:solidFill>
              <a:headEnd type="triangle" w="lg" len="lg"/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E1547EB-265E-FBAE-48EC-3631E2808016}"/>
                </a:ext>
              </a:extLst>
            </p:cNvPr>
            <p:cNvCxnSpPr>
              <a:cxnSpLocks/>
              <a:endCxn id="27" idx="2"/>
            </p:cNvCxnSpPr>
            <p:nvPr/>
          </p:nvCxnSpPr>
          <p:spPr>
            <a:xfrm>
              <a:off x="1839330" y="5376070"/>
              <a:ext cx="1408181" cy="359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D67490A-BD82-EDFC-72A9-8002FB0B0F90}"/>
                </a:ext>
              </a:extLst>
            </p:cNvPr>
            <p:cNvSpPr txBox="1"/>
            <p:nvPr/>
          </p:nvSpPr>
          <p:spPr>
            <a:xfrm>
              <a:off x="1823985" y="4892370"/>
              <a:ext cx="3642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6"/>
                  </a:solidFill>
                  <a:latin typeface="Times" pitchFamily="2" charset="0"/>
                </a:rPr>
                <a:t>7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8DA1CFB-683A-C284-E90A-E88D4FFF2C2D}"/>
                </a:ext>
              </a:extLst>
            </p:cNvPr>
            <p:cNvSpPr txBox="1"/>
            <p:nvPr/>
          </p:nvSpPr>
          <p:spPr>
            <a:xfrm>
              <a:off x="4432563" y="4314420"/>
              <a:ext cx="333513" cy="474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6"/>
                  </a:solidFill>
                  <a:latin typeface="Times" pitchFamily="2" charset="0"/>
                </a:rPr>
                <a:t>7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250F4F-DCC1-374B-FED6-C1A6EDA25691}"/>
                </a:ext>
              </a:extLst>
            </p:cNvPr>
            <p:cNvSpPr txBox="1"/>
            <p:nvPr/>
          </p:nvSpPr>
          <p:spPr>
            <a:xfrm>
              <a:off x="1831091" y="5383351"/>
              <a:ext cx="11272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C00000"/>
                  </a:solidFill>
                  <a:latin typeface="Times" pitchFamily="2" charset="0"/>
                </a:rPr>
                <a:t>4+2=6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5ACA937-0BAD-2D65-B9BE-6EB314649C3E}"/>
                </a:ext>
              </a:extLst>
            </p:cNvPr>
            <p:cNvSpPr txBox="1"/>
            <p:nvPr/>
          </p:nvSpPr>
          <p:spPr>
            <a:xfrm>
              <a:off x="1510804" y="3902974"/>
              <a:ext cx="33719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copy</a:t>
              </a:r>
              <a:r>
                <a:rPr lang="en-US" sz="2400" dirty="0"/>
                <a:t> gate: gradient adder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A227382-8EC3-5633-B66B-B92003CFB636}"/>
                </a:ext>
              </a:extLst>
            </p:cNvPr>
            <p:cNvSpPr txBox="1"/>
            <p:nvPr/>
          </p:nvSpPr>
          <p:spPr>
            <a:xfrm>
              <a:off x="4447803" y="5586960"/>
              <a:ext cx="333513" cy="474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6"/>
                  </a:solidFill>
                  <a:latin typeface="Times" pitchFamily="2" charset="0"/>
                </a:rPr>
                <a:t>7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F807D21-3769-8800-F1DE-B49179DE5D86}"/>
                </a:ext>
              </a:extLst>
            </p:cNvPr>
            <p:cNvSpPr txBox="1"/>
            <p:nvPr/>
          </p:nvSpPr>
          <p:spPr>
            <a:xfrm>
              <a:off x="4447803" y="6017678"/>
              <a:ext cx="333513" cy="474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C00000"/>
                  </a:solidFill>
                  <a:latin typeface="Times" pitchFamily="2" charset="0"/>
                </a:rPr>
                <a:t>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D05A627-CB29-C098-6122-8ED696305CAE}"/>
                </a:ext>
              </a:extLst>
            </p:cNvPr>
            <p:cNvSpPr txBox="1"/>
            <p:nvPr/>
          </p:nvSpPr>
          <p:spPr>
            <a:xfrm>
              <a:off x="4413708" y="4752237"/>
              <a:ext cx="3642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C00000"/>
                  </a:solidFill>
                  <a:latin typeface="Times" pitchFamily="2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300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5712E-852B-86E9-AAA5-57161CCD7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activity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7DB7E63-82F0-83DC-8AD3-3F2D23F69D26}"/>
              </a:ext>
            </a:extLst>
          </p:cNvPr>
          <p:cNvSpPr txBox="1">
            <a:spLocks/>
          </p:cNvSpPr>
          <p:nvPr/>
        </p:nvSpPr>
        <p:spPr>
          <a:xfrm>
            <a:off x="-17929" y="2852896"/>
            <a:ext cx="12192000" cy="22982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Training a simple MLP on synthetic data</a:t>
            </a:r>
            <a:br>
              <a:rPr lang="en-US" dirty="0"/>
            </a:br>
            <a:br>
              <a:rPr lang="en-US" dirty="0"/>
            </a:br>
            <a:r>
              <a:rPr lang="en-US" dirty="0"/>
              <a:t>https://</a:t>
            </a:r>
            <a:r>
              <a:rPr lang="en-US" dirty="0" err="1"/>
              <a:t>bit.ly</a:t>
            </a:r>
            <a:r>
              <a:rPr lang="en-US" dirty="0"/>
              <a:t>/cs7150-mlp4</a:t>
            </a:r>
          </a:p>
        </p:txBody>
      </p:sp>
    </p:spTree>
    <p:extLst>
      <p:ext uri="{BB962C8B-B14F-4D97-AF65-F5344CB8AC3E}">
        <p14:creationId xmlns:p14="http://schemas.microsoft.com/office/powerpoint/2010/main" val="4972822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1BD55-48EA-3B09-88D4-97814749E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47" y="33660"/>
            <a:ext cx="12192000" cy="1687678"/>
          </a:xfrm>
        </p:spPr>
        <p:txBody>
          <a:bodyPr>
            <a:normAutofit/>
          </a:bodyPr>
          <a:lstStyle/>
          <a:p>
            <a:r>
              <a:rPr lang="en-US" dirty="0"/>
              <a:t>Let’s try using these gradients to learn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DFF0AB1-7BC6-01E5-0195-31608A87E7B0}"/>
              </a:ext>
            </a:extLst>
          </p:cNvPr>
          <p:cNvSpPr/>
          <p:nvPr/>
        </p:nvSpPr>
        <p:spPr>
          <a:xfrm>
            <a:off x="8842664" y="3030025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E6E1A1F-8733-EFF8-7599-644BD9CF56F5}"/>
              </a:ext>
            </a:extLst>
          </p:cNvPr>
          <p:cNvCxnSpPr>
            <a:cxnSpLocks/>
            <a:stCxn id="4" idx="6"/>
            <a:endCxn id="21" idx="1"/>
          </p:cNvCxnSpPr>
          <p:nvPr/>
        </p:nvCxnSpPr>
        <p:spPr>
          <a:xfrm flipV="1">
            <a:off x="9241639" y="3225220"/>
            <a:ext cx="908084" cy="4293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00DB2D0-1FDA-188D-6194-0EA0B44974A9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7629797" y="2431228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80A35F-C60C-D027-DB31-0DA03480D7D7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7629797" y="3370571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DFFF1C9-E0DE-ACAC-481C-DE895D5F7FCA}"/>
              </a:ext>
            </a:extLst>
          </p:cNvPr>
          <p:cNvSpPr txBox="1"/>
          <p:nvPr/>
        </p:nvSpPr>
        <p:spPr>
          <a:xfrm>
            <a:off x="10149723" y="2963610"/>
            <a:ext cx="1946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prediction </a:t>
            </a:r>
            <a:r>
              <a:rPr lang="en-US" sz="2800" i="1" dirty="0">
                <a:latin typeface="Times" pitchFamily="2" charset="0"/>
              </a:rPr>
              <a:t>p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2CAE56E-AC1D-A29A-305B-BFCBAE02E5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205" y="1942096"/>
            <a:ext cx="2330478" cy="238570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964FDF1-A3A2-F8BD-1129-D9D9A3E638BC}"/>
              </a:ext>
            </a:extLst>
          </p:cNvPr>
          <p:cNvSpPr/>
          <p:nvPr/>
        </p:nvSpPr>
        <p:spPr>
          <a:xfrm>
            <a:off x="699381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CD55AE-8763-2B10-AE3D-A0BBFFC7FBBB}"/>
              </a:ext>
            </a:extLst>
          </p:cNvPr>
          <p:cNvCxnSpPr>
            <a:cxnSpLocks/>
          </p:cNvCxnSpPr>
          <p:nvPr/>
        </p:nvCxnSpPr>
        <p:spPr>
          <a:xfrm>
            <a:off x="609600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C08E12-ADDA-9016-8604-4E5EAA5D581E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6096000" y="4106314"/>
            <a:ext cx="868604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7F6E44A1-7167-C0D6-8FE3-5B8660941398}"/>
              </a:ext>
            </a:extLst>
          </p:cNvPr>
          <p:cNvSpPr/>
          <p:nvPr/>
        </p:nvSpPr>
        <p:spPr>
          <a:xfrm>
            <a:off x="6964604" y="39068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627F974-1995-F99F-FEC9-0721FF8C7A86}"/>
              </a:ext>
            </a:extLst>
          </p:cNvPr>
          <p:cNvCxnSpPr>
            <a:cxnSpLocks/>
            <a:endCxn id="3" idx="3"/>
          </p:cNvCxnSpPr>
          <p:nvPr/>
        </p:nvCxnSpPr>
        <p:spPr>
          <a:xfrm flipV="1">
            <a:off x="6085676" y="2518872"/>
            <a:ext cx="966572" cy="1590634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DCF8353-C859-7130-2B95-6755DD4142BC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113929" y="2372799"/>
            <a:ext cx="909104" cy="159245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BAAFE3A6-5AE2-7C35-11BF-58C7C9E07B95}"/>
              </a:ext>
            </a:extLst>
          </p:cNvPr>
          <p:cNvSpPr/>
          <p:nvPr/>
        </p:nvSpPr>
        <p:spPr>
          <a:xfrm>
            <a:off x="5459329" y="2178326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5D604BD-5012-1E93-7CFB-998C769267A7}"/>
              </a:ext>
            </a:extLst>
          </p:cNvPr>
          <p:cNvCxnSpPr>
            <a:cxnSpLocks/>
          </p:cNvCxnSpPr>
          <p:nvPr/>
        </p:nvCxnSpPr>
        <p:spPr>
          <a:xfrm>
            <a:off x="4561510" y="2372799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9EA23CF3-F6C3-F24E-7725-D77CE22F0985}"/>
              </a:ext>
            </a:extLst>
          </p:cNvPr>
          <p:cNvSpPr/>
          <p:nvPr/>
        </p:nvSpPr>
        <p:spPr>
          <a:xfrm>
            <a:off x="5431076" y="3915033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78980B8-1749-159D-170B-B42CE1FB48F2}"/>
              </a:ext>
            </a:extLst>
          </p:cNvPr>
          <p:cNvCxnSpPr>
            <a:cxnSpLocks/>
          </p:cNvCxnSpPr>
          <p:nvPr/>
        </p:nvCxnSpPr>
        <p:spPr>
          <a:xfrm>
            <a:off x="4533257" y="4109506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1BBB516-125C-E506-9F21-9D57EDA9343F}"/>
              </a:ext>
            </a:extLst>
          </p:cNvPr>
          <p:cNvCxnSpPr>
            <a:cxnSpLocks/>
            <a:stCxn id="65" idx="3"/>
            <a:endCxn id="44" idx="3"/>
          </p:cNvCxnSpPr>
          <p:nvPr/>
        </p:nvCxnSpPr>
        <p:spPr>
          <a:xfrm flipV="1">
            <a:off x="4532578" y="2518872"/>
            <a:ext cx="985180" cy="1582425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923571F-394F-CA5F-F29C-B66D3E05F72E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4550098" y="2367783"/>
            <a:ext cx="939407" cy="1605679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733217F5-73EA-80BA-1C72-83C8572E63A3}"/>
              </a:ext>
            </a:extLst>
          </p:cNvPr>
          <p:cNvSpPr/>
          <p:nvPr/>
        </p:nvSpPr>
        <p:spPr>
          <a:xfrm>
            <a:off x="3895498" y="2173310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4A7DA00-38B6-38E4-D774-AD21D0BB9134}"/>
              </a:ext>
            </a:extLst>
          </p:cNvPr>
          <p:cNvCxnSpPr>
            <a:cxnSpLocks/>
          </p:cNvCxnSpPr>
          <p:nvPr/>
        </p:nvCxnSpPr>
        <p:spPr>
          <a:xfrm>
            <a:off x="2997679" y="2367783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0151625C-199E-BABA-041C-8975BB2089CE}"/>
              </a:ext>
            </a:extLst>
          </p:cNvPr>
          <p:cNvSpPr/>
          <p:nvPr/>
        </p:nvSpPr>
        <p:spPr>
          <a:xfrm>
            <a:off x="3877978" y="3906824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DAF7C07-BF85-DF97-DC98-FDAB1C466CE3}"/>
              </a:ext>
            </a:extLst>
          </p:cNvPr>
          <p:cNvCxnSpPr>
            <a:cxnSpLocks/>
          </p:cNvCxnSpPr>
          <p:nvPr/>
        </p:nvCxnSpPr>
        <p:spPr>
          <a:xfrm>
            <a:off x="2980159" y="4101297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07384F8-887E-83A4-0ADA-EF4F6F330DED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3022935" y="2377813"/>
            <a:ext cx="91347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015105C-8DA5-3D3A-E0C6-99B93206BDE9}"/>
              </a:ext>
            </a:extLst>
          </p:cNvPr>
          <p:cNvCxnSpPr>
            <a:cxnSpLocks/>
            <a:endCxn id="50" idx="3"/>
          </p:cNvCxnSpPr>
          <p:nvPr/>
        </p:nvCxnSpPr>
        <p:spPr>
          <a:xfrm flipV="1">
            <a:off x="2996685" y="2513856"/>
            <a:ext cx="95724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C2FA804-F896-A26A-BF25-D1DED453A5BA}"/>
              </a:ext>
            </a:extLst>
          </p:cNvPr>
          <p:cNvCxnSpPr>
            <a:cxnSpLocks/>
          </p:cNvCxnSpPr>
          <p:nvPr/>
        </p:nvCxnSpPr>
        <p:spPr>
          <a:xfrm flipH="1">
            <a:off x="2498683" y="2367783"/>
            <a:ext cx="43707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D90BBA7-6906-D288-ADF2-DB989696C13F}"/>
              </a:ext>
            </a:extLst>
          </p:cNvPr>
          <p:cNvCxnSpPr>
            <a:cxnSpLocks/>
          </p:cNvCxnSpPr>
          <p:nvPr/>
        </p:nvCxnSpPr>
        <p:spPr>
          <a:xfrm flipH="1">
            <a:off x="2498683" y="4070768"/>
            <a:ext cx="42894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BA93314-989F-9732-8A7D-D0D9F7124BC8}"/>
              </a:ext>
            </a:extLst>
          </p:cNvPr>
          <p:cNvSpPr txBox="1"/>
          <p:nvPr/>
        </p:nvSpPr>
        <p:spPr>
          <a:xfrm>
            <a:off x="10920211" y="4041969"/>
            <a:ext cx="114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label </a:t>
            </a:r>
            <a:r>
              <a:rPr lang="en-US" sz="2800" i="1" dirty="0">
                <a:latin typeface="Times" pitchFamily="2" charset="0"/>
              </a:rPr>
              <a:t>y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1C3DDAD-8EFB-63C3-5F00-DF93D2FAA891}"/>
              </a:ext>
            </a:extLst>
          </p:cNvPr>
          <p:cNvCxnSpPr>
            <a:cxnSpLocks/>
            <a:endCxn id="17" idx="0"/>
          </p:cNvCxnSpPr>
          <p:nvPr/>
        </p:nvCxnSpPr>
        <p:spPr>
          <a:xfrm flipH="1">
            <a:off x="11494247" y="3437467"/>
            <a:ext cx="3486" cy="604502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BE8BC6-F965-700B-926C-389B639C9AEF}"/>
                  </a:ext>
                </a:extLst>
              </p:cNvPr>
              <p:cNvSpPr txBox="1"/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BE8BC6-F965-700B-926C-389B639C9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151" y="3690610"/>
                <a:ext cx="2260491" cy="523220"/>
              </a:xfrm>
              <a:prstGeom prst="rect">
                <a:avLst/>
              </a:prstGeom>
              <a:blipFill>
                <a:blip r:embed="rId3"/>
                <a:stretch>
                  <a:fillRect l="-559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A976F679-1F65-09BE-4602-94C846368C37}"/>
              </a:ext>
            </a:extLst>
          </p:cNvPr>
          <p:cNvGrpSpPr/>
          <p:nvPr/>
        </p:nvGrpSpPr>
        <p:grpSpPr>
          <a:xfrm>
            <a:off x="4285105" y="3979190"/>
            <a:ext cx="247473" cy="244213"/>
            <a:chOff x="4285105" y="3979190"/>
            <a:chExt cx="247473" cy="244213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2F873A4-2912-4BDE-F74E-F31CDF5E5FC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9693720-EF25-AA41-744B-29B12FF67D38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D803206-7D72-9D63-C5A3-C1727DAFFD86}"/>
              </a:ext>
            </a:extLst>
          </p:cNvPr>
          <p:cNvGrpSpPr/>
          <p:nvPr/>
        </p:nvGrpSpPr>
        <p:grpSpPr>
          <a:xfrm>
            <a:off x="4300348" y="2241952"/>
            <a:ext cx="247473" cy="244213"/>
            <a:chOff x="4285105" y="3979190"/>
            <a:chExt cx="247473" cy="2442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4FA0C84-EE47-6D30-8B86-2CA4FD9E136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BDEA069-20C3-951F-B528-E1B050325B3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B67142-00C0-6070-DD6E-03796EE81769}"/>
              </a:ext>
            </a:extLst>
          </p:cNvPr>
          <p:cNvGrpSpPr/>
          <p:nvPr/>
        </p:nvGrpSpPr>
        <p:grpSpPr>
          <a:xfrm>
            <a:off x="9393141" y="3105048"/>
            <a:ext cx="247473" cy="244213"/>
            <a:chOff x="4285105" y="3979190"/>
            <a:chExt cx="247473" cy="24421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DF30F28-65F1-3CE8-8822-2336C7ECBBEE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E33B73F-CBC4-1443-9363-CC95C4C78BE6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CC758F1-E48E-F360-E29F-B623B052CFC6}"/>
              </a:ext>
            </a:extLst>
          </p:cNvPr>
          <p:cNvGrpSpPr/>
          <p:nvPr/>
        </p:nvGrpSpPr>
        <p:grpSpPr>
          <a:xfrm>
            <a:off x="7378809" y="3961654"/>
            <a:ext cx="247473" cy="244213"/>
            <a:chOff x="4285105" y="3979190"/>
            <a:chExt cx="247473" cy="244213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C418024-C902-8586-FFAE-B86916353AAF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F32895E7-E1C3-FFAA-7B13-0AD3CEAC32AA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FC5B6B8-5E59-B015-E30F-39183C29738D}"/>
              </a:ext>
            </a:extLst>
          </p:cNvPr>
          <p:cNvGrpSpPr/>
          <p:nvPr/>
        </p:nvGrpSpPr>
        <p:grpSpPr>
          <a:xfrm>
            <a:off x="5838203" y="3987399"/>
            <a:ext cx="247473" cy="244213"/>
            <a:chOff x="4285105" y="3979190"/>
            <a:chExt cx="247473" cy="244213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EE89A80-7C17-17DB-5E91-DBE1BD9CCD8B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96CD2AD-CE52-674C-6A58-605C982E74F1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08953D5-684A-FDD7-1B91-1EBEA2DCF170}"/>
              </a:ext>
            </a:extLst>
          </p:cNvPr>
          <p:cNvGrpSpPr/>
          <p:nvPr/>
        </p:nvGrpSpPr>
        <p:grpSpPr>
          <a:xfrm>
            <a:off x="5870155" y="2241952"/>
            <a:ext cx="247473" cy="244213"/>
            <a:chOff x="4285105" y="3979190"/>
            <a:chExt cx="247473" cy="24421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4C17D83-3130-7BE6-BF2D-85480B6A7730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CFC596EF-095C-49A0-905E-B26598FD4ADF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A267D1C-E73A-64DC-FCA8-FA748853FB8D}"/>
              </a:ext>
            </a:extLst>
          </p:cNvPr>
          <p:cNvGrpSpPr/>
          <p:nvPr/>
        </p:nvGrpSpPr>
        <p:grpSpPr>
          <a:xfrm>
            <a:off x="7388557" y="2241952"/>
            <a:ext cx="247473" cy="244213"/>
            <a:chOff x="4285105" y="3979190"/>
            <a:chExt cx="247473" cy="244213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FCB44F9-DC01-6237-7060-8E6C65557778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84F763E5-F6D6-4FD0-D13D-B30A937F9DC3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5973321-5189-9EC9-AB9B-01A84E51C71E}"/>
              </a:ext>
            </a:extLst>
          </p:cNvPr>
          <p:cNvSpPr txBox="1"/>
          <p:nvPr/>
        </p:nvSpPr>
        <p:spPr>
          <a:xfrm>
            <a:off x="3411057" y="4344284"/>
            <a:ext cx="1225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Layer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CDEAD6-56B8-DAFC-C5A9-D58430FD6D6A}"/>
              </a:ext>
            </a:extLst>
          </p:cNvPr>
          <p:cNvSpPr txBox="1"/>
          <p:nvPr/>
        </p:nvSpPr>
        <p:spPr>
          <a:xfrm>
            <a:off x="4973658" y="4344284"/>
            <a:ext cx="1225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Layer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B7E9AC-DF28-DAD7-6DED-4618CA63F64F}"/>
              </a:ext>
            </a:extLst>
          </p:cNvPr>
          <p:cNvSpPr txBox="1"/>
          <p:nvPr/>
        </p:nvSpPr>
        <p:spPr>
          <a:xfrm>
            <a:off x="6536260" y="4344284"/>
            <a:ext cx="1225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Layer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60CF6D-5EA6-E901-A2A0-82A087479D7F}"/>
              </a:ext>
            </a:extLst>
          </p:cNvPr>
          <p:cNvSpPr txBox="1"/>
          <p:nvPr/>
        </p:nvSpPr>
        <p:spPr>
          <a:xfrm>
            <a:off x="8459714" y="4344284"/>
            <a:ext cx="1225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Layer 4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9170743-720A-7F3D-315D-CA6A4E4EA785}"/>
              </a:ext>
            </a:extLst>
          </p:cNvPr>
          <p:cNvSpPr txBox="1">
            <a:spLocks/>
          </p:cNvSpPr>
          <p:nvPr/>
        </p:nvSpPr>
        <p:spPr>
          <a:xfrm>
            <a:off x="-70280" y="5390319"/>
            <a:ext cx="12192000" cy="9751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https://</a:t>
            </a:r>
            <a:r>
              <a:rPr lang="en-US" dirty="0" err="1"/>
              <a:t>bit.ly</a:t>
            </a:r>
            <a:r>
              <a:rPr lang="en-US" dirty="0"/>
              <a:t>/cs7150-mlp4</a:t>
            </a:r>
          </a:p>
        </p:txBody>
      </p:sp>
    </p:spTree>
    <p:extLst>
      <p:ext uri="{BB962C8B-B14F-4D97-AF65-F5344CB8AC3E}">
        <p14:creationId xmlns:p14="http://schemas.microsoft.com/office/powerpoint/2010/main" val="20134995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A0EA2-50BD-9057-8C9F-97F6C74A2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components of a typical training optimization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257D84-43D6-0BDE-00E9-B7005047FC33}"/>
              </a:ext>
            </a:extLst>
          </p:cNvPr>
          <p:cNvSpPr txBox="1"/>
          <p:nvPr/>
        </p:nvSpPr>
        <p:spPr>
          <a:xfrm>
            <a:off x="2854960" y="1117004"/>
            <a:ext cx="983488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data, labels =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non_linearly_separable_data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</a:t>
            </a:r>
          </a:p>
          <a:p>
            <a:b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sz="20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mlp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=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torch.nn.Sequential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OrderedDict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([</a:t>
            </a:r>
          </a:p>
          <a:p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2000" b="0" dirty="0">
                <a:solidFill>
                  <a:srgbClr val="A31515"/>
                </a:solidFill>
                <a:effectLst/>
                <a:latin typeface="Courier New" panose="02070309020205020404" pitchFamily="49" charset="0"/>
              </a:rPr>
              <a:t>'layer1'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Sequential(Linear(</a:t>
            </a:r>
            <a:r>
              <a:rPr lang="en-US" sz="2000" b="0" dirty="0">
                <a:solidFill>
                  <a:srgbClr val="09885A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en-US" sz="2000" b="0" dirty="0">
                <a:solidFill>
                  <a:srgbClr val="09885A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 Tanh())),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   (</a:t>
            </a:r>
            <a:r>
              <a:rPr lang="en-US" sz="2000" b="0" dirty="0">
                <a:solidFill>
                  <a:srgbClr val="A31515"/>
                </a:solidFill>
                <a:effectLst/>
                <a:latin typeface="Courier New" panose="02070309020205020404" pitchFamily="49" charset="0"/>
              </a:rPr>
              <a:t>'layer2'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Sequential(Linear(</a:t>
            </a:r>
            <a:r>
              <a:rPr lang="en-US" sz="2000" b="0" dirty="0">
                <a:solidFill>
                  <a:srgbClr val="09885A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en-US" sz="2000" b="0" dirty="0">
                <a:solidFill>
                  <a:srgbClr val="09885A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 Tanh())),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   (</a:t>
            </a:r>
            <a:r>
              <a:rPr lang="en-US" sz="2000" b="0" dirty="0">
                <a:solidFill>
                  <a:srgbClr val="A31515"/>
                </a:solidFill>
                <a:effectLst/>
                <a:latin typeface="Courier New" panose="02070309020205020404" pitchFamily="49" charset="0"/>
              </a:rPr>
              <a:t>'layer3'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Sequential(Linear(</a:t>
            </a:r>
            <a:r>
              <a:rPr lang="en-US" sz="2000" b="0" dirty="0">
                <a:solidFill>
                  <a:srgbClr val="09885A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en-US" sz="2000" b="0" dirty="0">
                <a:solidFill>
                  <a:srgbClr val="09885A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 Tanh())),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   (</a:t>
            </a:r>
            <a:r>
              <a:rPr lang="en-US" sz="2000" b="0" dirty="0">
                <a:solidFill>
                  <a:srgbClr val="A31515"/>
                </a:solidFill>
                <a:effectLst/>
                <a:latin typeface="Courier New" panose="02070309020205020404" pitchFamily="49" charset="0"/>
              </a:rPr>
              <a:t>'layer4'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Sequential(Linear(</a:t>
            </a:r>
            <a:r>
              <a:rPr lang="en-US" sz="2000" b="0" dirty="0">
                <a:solidFill>
                  <a:srgbClr val="09885A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en-US" sz="2000" b="0" dirty="0">
                <a:solidFill>
                  <a:srgbClr val="09885A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 Tanh()))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]))</a:t>
            </a:r>
          </a:p>
          <a:p>
            <a:endParaRPr lang="en-US" sz="2000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  <a:p>
            <a:r>
              <a:rPr lang="en-US" sz="20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learning_rate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= </a:t>
            </a:r>
            <a:r>
              <a:rPr lang="en-US" sz="2000" b="0" dirty="0">
                <a:solidFill>
                  <a:srgbClr val="09885A"/>
                </a:solidFill>
                <a:effectLst/>
                <a:latin typeface="Courier New" panose="02070309020205020404" pitchFamily="49" charset="0"/>
              </a:rPr>
              <a:t>0.1</a:t>
            </a:r>
            <a:endParaRPr lang="en-US" sz="2000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  <a:p>
            <a:r>
              <a:rPr lang="en-US" sz="2000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for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iteration </a:t>
            </a:r>
            <a:r>
              <a:rPr lang="en-US" sz="20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in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pbar(</a:t>
            </a:r>
            <a:r>
              <a:rPr lang="en-US" sz="20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range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2000" b="0" dirty="0">
                <a:solidFill>
                  <a:srgbClr val="09885A"/>
                </a:solidFill>
                <a:effectLst/>
                <a:latin typeface="Courier New" panose="02070309020205020404" pitchFamily="49" charset="0"/>
              </a:rPr>
              <a:t>1000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)):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   preds =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mlp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(data)[:,</a:t>
            </a:r>
            <a:r>
              <a:rPr lang="en-US" sz="2000" b="0" dirty="0">
                <a:solidFill>
                  <a:srgbClr val="09885A"/>
                </a:solidFill>
                <a:effectLst/>
                <a:latin typeface="Courier New" panose="02070309020205020404" pitchFamily="49" charset="0"/>
              </a:rPr>
              <a:t>0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]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   loss = ((preds - labels) ** </a:t>
            </a:r>
            <a:r>
              <a:rPr lang="en-US" sz="2000" b="0" dirty="0">
                <a:solidFill>
                  <a:srgbClr val="09885A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).mean()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   grads =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torch.autograd.grad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(loss,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mlp.parameters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())</a:t>
            </a:r>
          </a:p>
          <a:p>
            <a:r>
              <a:rPr lang="en-US" sz="2000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    with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torch.no_grad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():</a:t>
            </a:r>
          </a:p>
          <a:p>
            <a:r>
              <a:rPr lang="en-US" sz="2000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        for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parameter, grad </a:t>
            </a:r>
            <a:r>
              <a:rPr lang="en-US" sz="20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in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en-US" sz="20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zip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mlp.parameters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(), grads):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           parameter -=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learning_rate</a:t>
            </a:r>
            <a:r>
              <a:rPr lang="en-U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* grad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3127A7-7D93-DF8A-DE5E-9F6CBE5D0980}"/>
              </a:ext>
            </a:extLst>
          </p:cNvPr>
          <p:cNvSpPr txBox="1"/>
          <p:nvPr/>
        </p:nvSpPr>
        <p:spPr>
          <a:xfrm>
            <a:off x="548298" y="1035724"/>
            <a:ext cx="20629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Training data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7367BB-45B7-A4F1-030D-BDAE4D9FE459}"/>
              </a:ext>
            </a:extLst>
          </p:cNvPr>
          <p:cNvSpPr txBox="1"/>
          <p:nvPr/>
        </p:nvSpPr>
        <p:spPr>
          <a:xfrm>
            <a:off x="548298" y="2104310"/>
            <a:ext cx="15905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Network</a:t>
            </a:r>
            <a:br>
              <a:rPr lang="en-US" sz="2800" dirty="0"/>
            </a:br>
            <a:r>
              <a:rPr lang="en-US" sz="2800" dirty="0"/>
              <a:t>definition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68636C-CA27-F6C0-530C-8B0D4BBE0ECD}"/>
              </a:ext>
            </a:extLst>
          </p:cNvPr>
          <p:cNvSpPr txBox="1"/>
          <p:nvPr/>
        </p:nvSpPr>
        <p:spPr>
          <a:xfrm>
            <a:off x="543810" y="3892470"/>
            <a:ext cx="20674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Training loop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550781-9FEA-4E67-33C9-AE5E292D875E}"/>
              </a:ext>
            </a:extLst>
          </p:cNvPr>
          <p:cNvSpPr txBox="1"/>
          <p:nvPr/>
        </p:nvSpPr>
        <p:spPr>
          <a:xfrm>
            <a:off x="604770" y="4476650"/>
            <a:ext cx="2417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Run the net on the data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0B44A8-D5F5-1507-FA77-4B2BFEBE37A5}"/>
              </a:ext>
            </a:extLst>
          </p:cNvPr>
          <p:cNvSpPr txBox="1"/>
          <p:nvPr/>
        </p:nvSpPr>
        <p:spPr>
          <a:xfrm>
            <a:off x="604770" y="4794884"/>
            <a:ext cx="2422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Calculate error as “loss”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B440BB-043F-7424-49D2-2DC51E7FB233}"/>
              </a:ext>
            </a:extLst>
          </p:cNvPr>
          <p:cNvSpPr txBox="1"/>
          <p:nvPr/>
        </p:nvSpPr>
        <p:spPr>
          <a:xfrm>
            <a:off x="604770" y="5097520"/>
            <a:ext cx="2841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Backprop: dL/</a:t>
            </a:r>
            <a:r>
              <a:rPr lang="en-US" dirty="0" err="1"/>
              <a:t>dw</a:t>
            </a:r>
            <a:r>
              <a:rPr lang="en-US" dirty="0"/>
              <a:t> for params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533E6A-92A1-48A2-0C1F-9FD582CDBB43}"/>
              </a:ext>
            </a:extLst>
          </p:cNvPr>
          <p:cNvSpPr txBox="1"/>
          <p:nvPr/>
        </p:nvSpPr>
        <p:spPr>
          <a:xfrm>
            <a:off x="604770" y="6000708"/>
            <a:ext cx="3412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 to params to </a:t>
            </a:r>
            <a:r>
              <a:rPr lang="en-US" i="1" dirty="0"/>
              <a:t>decrease</a:t>
            </a:r>
            <a:r>
              <a:rPr lang="en-US" dirty="0"/>
              <a:t> loss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8A4912-175C-831E-AE90-8B34880B648A}"/>
              </a:ext>
            </a:extLst>
          </p:cNvPr>
          <p:cNvSpPr txBox="1"/>
          <p:nvPr/>
        </p:nvSpPr>
        <p:spPr>
          <a:xfrm>
            <a:off x="8165809" y="-106759"/>
            <a:ext cx="4044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https://</a:t>
            </a:r>
            <a:r>
              <a:rPr lang="en-US" sz="2800" dirty="0" err="1"/>
              <a:t>bit.ly</a:t>
            </a:r>
            <a:r>
              <a:rPr lang="en-US" sz="2800" dirty="0"/>
              <a:t>/cs7150-mlp4</a:t>
            </a:r>
          </a:p>
        </p:txBody>
      </p:sp>
    </p:spTree>
    <p:extLst>
      <p:ext uri="{BB962C8B-B14F-4D97-AF65-F5344CB8AC3E}">
        <p14:creationId xmlns:p14="http://schemas.microsoft.com/office/powerpoint/2010/main" val="12778700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92BD9-A6E3-F42A-1211-CBA640CF9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visualization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6433D2-DD1C-33AB-DEAA-81AAFB75D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722" y="1323975"/>
            <a:ext cx="10182958" cy="551576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D38251D-71F6-49FF-75F2-807431032E7B}"/>
              </a:ext>
            </a:extLst>
          </p:cNvPr>
          <p:cNvGrpSpPr/>
          <p:nvPr/>
        </p:nvGrpSpPr>
        <p:grpSpPr>
          <a:xfrm>
            <a:off x="8463630" y="2205910"/>
            <a:ext cx="3746299" cy="1384995"/>
            <a:chOff x="1710048" y="2658741"/>
            <a:chExt cx="3746299" cy="1384995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34628E61-DF90-9CD8-B9B4-A850BFAF1414}"/>
                </a:ext>
              </a:extLst>
            </p:cNvPr>
            <p:cNvSpPr/>
            <p:nvPr/>
          </p:nvSpPr>
          <p:spPr>
            <a:xfrm rot="9637052" flipH="1">
              <a:off x="1710048" y="3512226"/>
              <a:ext cx="1005830" cy="208807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59825" h="1978429">
                  <a:moveTo>
                    <a:pt x="2759825" y="1978429"/>
                  </a:moveTo>
                  <a:cubicBezTo>
                    <a:pt x="2067098" y="1860665"/>
                    <a:pt x="1374371" y="1742901"/>
                    <a:pt x="914400" y="1413163"/>
                  </a:cubicBezTo>
                  <a:cubicBezTo>
                    <a:pt x="454429" y="1083425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E01F903-6490-E7AC-5C7F-DC118E04ABC5}"/>
                </a:ext>
              </a:extLst>
            </p:cNvPr>
            <p:cNvSpPr txBox="1"/>
            <p:nvPr/>
          </p:nvSpPr>
          <p:spPr>
            <a:xfrm>
              <a:off x="2636794" y="2658741"/>
              <a:ext cx="2819553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Deep features:</a:t>
              </a:r>
              <a:br>
                <a:rPr lang="en-US" sz="2800" dirty="0"/>
              </a:br>
              <a:r>
                <a:rPr lang="en-US" sz="2800" dirty="0"/>
                <a:t>can they learn the</a:t>
              </a:r>
              <a:br>
                <a:rPr lang="en-US" sz="2800" i="1" dirty="0">
                  <a:latin typeface="Times" pitchFamily="2" charset="0"/>
                </a:rPr>
              </a:br>
              <a:r>
                <a:rPr lang="en-US" sz="2800" i="1" dirty="0">
                  <a:latin typeface="Times" pitchFamily="2" charset="0"/>
                </a:rPr>
                <a:t>idea </a:t>
              </a:r>
              <a:r>
                <a:rPr lang="en-US" sz="2800" dirty="0"/>
                <a:t>of the data?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11D40CC-4B0C-11FF-ABD6-0C189E7B4E1A}"/>
              </a:ext>
            </a:extLst>
          </p:cNvPr>
          <p:cNvSpPr txBox="1"/>
          <p:nvPr/>
        </p:nvSpPr>
        <p:spPr>
          <a:xfrm>
            <a:off x="8165809" y="-34290"/>
            <a:ext cx="4044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https://</a:t>
            </a:r>
            <a:r>
              <a:rPr lang="en-US" sz="2800" dirty="0" err="1"/>
              <a:t>bit.ly</a:t>
            </a:r>
            <a:r>
              <a:rPr lang="en-US" sz="2800" dirty="0"/>
              <a:t>/cs7150-mlp4</a:t>
            </a:r>
          </a:p>
        </p:txBody>
      </p:sp>
    </p:spTree>
    <p:extLst>
      <p:ext uri="{BB962C8B-B14F-4D97-AF65-F5344CB8AC3E}">
        <p14:creationId xmlns:p14="http://schemas.microsoft.com/office/powerpoint/2010/main" val="345811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AD1CE-CB26-E071-DBC9-1F697C58E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2298224"/>
          </a:xfrm>
        </p:spPr>
        <p:txBody>
          <a:bodyPr>
            <a:normAutofit/>
          </a:bodyPr>
          <a:lstStyle/>
          <a:p>
            <a:r>
              <a:rPr lang="en-US" dirty="0"/>
              <a:t>Training a simple MLP on synthetic data</a:t>
            </a:r>
            <a:br>
              <a:rPr lang="en-US" dirty="0"/>
            </a:br>
            <a:br>
              <a:rPr lang="en-US" dirty="0"/>
            </a:br>
            <a:r>
              <a:rPr lang="en-US" dirty="0"/>
              <a:t>https://</a:t>
            </a:r>
            <a:r>
              <a:rPr lang="en-US" dirty="0" err="1"/>
              <a:t>bit.ly</a:t>
            </a:r>
            <a:r>
              <a:rPr lang="en-US" dirty="0"/>
              <a:t>/cs7150-mlp4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201BC-DDD0-60CC-FB59-9D3173288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02560"/>
            <a:ext cx="10515600" cy="377481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Goals: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1. Basic naive backpropagation.</a:t>
            </a:r>
          </a:p>
          <a:p>
            <a:pPr marL="0" indent="0" algn="ctr">
              <a:buNone/>
            </a:pPr>
            <a:r>
              <a:rPr lang="en-US" dirty="0"/>
              <a:t>2. See the loss surface for a small but real network.</a:t>
            </a:r>
          </a:p>
          <a:p>
            <a:pPr marL="0" indent="0" algn="ctr">
              <a:buNone/>
            </a:pPr>
            <a:r>
              <a:rPr lang="en-US" dirty="0"/>
              <a:t>3. Learn to monitor gradients during training.</a:t>
            </a:r>
          </a:p>
          <a:p>
            <a:pPr marL="0" indent="0" algn="ctr">
              <a:buNone/>
            </a:pPr>
            <a:r>
              <a:rPr lang="en-US" dirty="0"/>
              <a:t>4. See the surprising advantage of wide-and-deep networks.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62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ACBC0-AE60-0B81-5608-C2DC07B6D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the “idea” of the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0F2B63-6A3E-5679-0E1B-5F01A23BA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25" y="1371677"/>
            <a:ext cx="9695554" cy="530764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474983F-76EE-8C49-C504-71485355EBA0}"/>
              </a:ext>
            </a:extLst>
          </p:cNvPr>
          <p:cNvGrpSpPr/>
          <p:nvPr/>
        </p:nvGrpSpPr>
        <p:grpSpPr>
          <a:xfrm>
            <a:off x="9341351" y="2797467"/>
            <a:ext cx="2790145" cy="2864509"/>
            <a:chOff x="2217637" y="-506476"/>
            <a:chExt cx="2790145" cy="2864509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1BB3DF1-D0CA-1ACB-AB4F-E83FAFFFE03D}"/>
                </a:ext>
              </a:extLst>
            </p:cNvPr>
            <p:cNvSpPr/>
            <p:nvPr/>
          </p:nvSpPr>
          <p:spPr>
            <a:xfrm rot="14096630" flipH="1">
              <a:off x="1760280" y="-49119"/>
              <a:ext cx="1360447" cy="445733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59825" h="1978429">
                  <a:moveTo>
                    <a:pt x="2759825" y="1978429"/>
                  </a:moveTo>
                  <a:cubicBezTo>
                    <a:pt x="2067098" y="1860665"/>
                    <a:pt x="1374371" y="1742901"/>
                    <a:pt x="914400" y="1413163"/>
                  </a:cubicBezTo>
                  <a:cubicBezTo>
                    <a:pt x="454429" y="1083425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2616758-9C42-A31B-060A-4E631CD2798D}"/>
                </a:ext>
              </a:extLst>
            </p:cNvPr>
            <p:cNvSpPr txBox="1"/>
            <p:nvPr/>
          </p:nvSpPr>
          <p:spPr>
            <a:xfrm>
              <a:off x="3013646" y="542151"/>
              <a:ext cx="1994136" cy="18158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Folds learn</a:t>
              </a:r>
              <a:br>
                <a:rPr lang="en-US" sz="2800" dirty="0"/>
              </a:br>
              <a:r>
                <a:rPr lang="en-US" sz="2800" dirty="0"/>
                <a:t>to align with</a:t>
              </a:r>
            </a:p>
            <a:p>
              <a:pPr algn="ctr"/>
              <a:r>
                <a:rPr lang="en-US" sz="2800" dirty="0"/>
                <a:t>boundaries</a:t>
              </a:r>
              <a:br>
                <a:rPr lang="en-US" sz="2800" dirty="0"/>
              </a:br>
              <a:r>
                <a:rPr lang="en-US" sz="2800" dirty="0"/>
                <a:t>in the 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635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ACBC0-AE60-0B81-5608-C2DC07B6D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Often get stuck at local minima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372CEE-E6CC-AF6A-0B81-5485393F9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5264" y="1343252"/>
            <a:ext cx="10275169" cy="551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680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B3571-3907-5C41-047F-ABC37D57E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surface visualization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C27763-148B-B0ED-46D4-02ECB8627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13" y="1270000"/>
            <a:ext cx="11571454" cy="5283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44D05E-9546-774A-38BA-BAC9786DD90B}"/>
              </a:ext>
            </a:extLst>
          </p:cNvPr>
          <p:cNvSpPr txBox="1"/>
          <p:nvPr/>
        </p:nvSpPr>
        <p:spPr>
          <a:xfrm>
            <a:off x="6860092" y="5425440"/>
            <a:ext cx="37144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Notice: both flat regions</a:t>
            </a:r>
            <a:br>
              <a:rPr lang="en-US" sz="2800" dirty="0"/>
            </a:br>
            <a:r>
              <a:rPr lang="en-US" sz="2800" dirty="0"/>
              <a:t>and ridges appear</a:t>
            </a:r>
          </a:p>
        </p:txBody>
      </p:sp>
    </p:spTree>
    <p:extLst>
      <p:ext uri="{BB962C8B-B14F-4D97-AF65-F5344CB8AC3E}">
        <p14:creationId xmlns:p14="http://schemas.microsoft.com/office/powerpoint/2010/main" val="15455089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324B3-DD79-A896-FF6F-8B610CE4E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surface visualization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F2114A-607F-A09C-F351-209836322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822" y="1183342"/>
            <a:ext cx="7772400" cy="2569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6F3565-406C-4156-A9F6-69753B5BB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822" y="3949370"/>
            <a:ext cx="7772400" cy="258477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73BC91B-1E9F-6DF1-2E48-BB7C73AF10EB}"/>
              </a:ext>
            </a:extLst>
          </p:cNvPr>
          <p:cNvGrpSpPr/>
          <p:nvPr/>
        </p:nvGrpSpPr>
        <p:grpSpPr>
          <a:xfrm>
            <a:off x="8942301" y="2321352"/>
            <a:ext cx="3291999" cy="2259308"/>
            <a:chOff x="2005328" y="463926"/>
            <a:chExt cx="3291999" cy="2259308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9CF68CD-9B8B-C325-6C12-4D76F0C66F01}"/>
                </a:ext>
              </a:extLst>
            </p:cNvPr>
            <p:cNvSpPr/>
            <p:nvPr/>
          </p:nvSpPr>
          <p:spPr>
            <a:xfrm rot="13758510" flipH="1">
              <a:off x="1547971" y="921283"/>
              <a:ext cx="1360447" cy="445733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59825" h="1978429">
                  <a:moveTo>
                    <a:pt x="2759825" y="1978429"/>
                  </a:moveTo>
                  <a:cubicBezTo>
                    <a:pt x="2067098" y="1860665"/>
                    <a:pt x="1374371" y="1742901"/>
                    <a:pt x="914400" y="1413163"/>
                  </a:cubicBezTo>
                  <a:cubicBezTo>
                    <a:pt x="454429" y="1083425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82E9CDE-F40B-7EA6-76A4-E39CEA38D4FA}"/>
                </a:ext>
              </a:extLst>
            </p:cNvPr>
            <p:cNvSpPr txBox="1"/>
            <p:nvPr/>
          </p:nvSpPr>
          <p:spPr>
            <a:xfrm>
              <a:off x="2160956" y="1769127"/>
              <a:ext cx="3136371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Challenging canyons</a:t>
              </a:r>
              <a:br>
                <a:rPr lang="en-US" sz="2800" dirty="0"/>
              </a:br>
              <a:r>
                <a:rPr lang="en-US" sz="2800" dirty="0"/>
                <a:t>to squeeze around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459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FBF5D-924D-A1F3-879A-C678FC2F5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“Vanishing gradient” in deep layers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292CB7-A88F-0D02-53B7-6878213A3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05" y="1005674"/>
            <a:ext cx="9728248" cy="206448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CE39CC3-0C88-A27E-CC3D-B3E00EF16DDE}"/>
              </a:ext>
            </a:extLst>
          </p:cNvPr>
          <p:cNvGrpSpPr/>
          <p:nvPr/>
        </p:nvGrpSpPr>
        <p:grpSpPr>
          <a:xfrm>
            <a:off x="9671250" y="1775920"/>
            <a:ext cx="2775183" cy="2673818"/>
            <a:chOff x="1170479" y="463926"/>
            <a:chExt cx="2775183" cy="267381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65DEDFC-6588-E399-092B-2173EA5D1554}"/>
                </a:ext>
              </a:extLst>
            </p:cNvPr>
            <p:cNvSpPr/>
            <p:nvPr/>
          </p:nvSpPr>
          <p:spPr>
            <a:xfrm rot="15184606" flipH="1">
              <a:off x="1547971" y="921283"/>
              <a:ext cx="1360447" cy="445733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59825" h="1978429">
                  <a:moveTo>
                    <a:pt x="2759825" y="1978429"/>
                  </a:moveTo>
                  <a:cubicBezTo>
                    <a:pt x="2067098" y="1860665"/>
                    <a:pt x="1374371" y="1742901"/>
                    <a:pt x="914400" y="1413163"/>
                  </a:cubicBezTo>
                  <a:cubicBezTo>
                    <a:pt x="454429" y="1083425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AA930F-5F93-7760-7382-D53C481F3F8C}"/>
                </a:ext>
              </a:extLst>
            </p:cNvPr>
            <p:cNvSpPr txBox="1"/>
            <p:nvPr/>
          </p:nvSpPr>
          <p:spPr>
            <a:xfrm>
              <a:off x="1170479" y="1752749"/>
              <a:ext cx="2775183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Gradients</a:t>
              </a:r>
              <a:br>
                <a:rPr lang="en-US" sz="2800" dirty="0"/>
              </a:br>
              <a:r>
                <a:rPr lang="en-US" sz="2800" dirty="0"/>
                <a:t>near zero</a:t>
              </a:r>
              <a:br>
                <a:rPr lang="en-US" sz="2800" dirty="0"/>
              </a:br>
              <a:r>
                <a:rPr lang="en-US" sz="2800" dirty="0"/>
                <a:t>for deepest layers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A5E8903-A2C7-63FF-F94F-81BBB366D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07919" y="3448429"/>
            <a:ext cx="7772400" cy="29744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ED60736-A973-4D88-192F-4C1073513D1D}"/>
              </a:ext>
            </a:extLst>
          </p:cNvPr>
          <p:cNvSpPr txBox="1"/>
          <p:nvPr/>
        </p:nvSpPr>
        <p:spPr>
          <a:xfrm>
            <a:off x="6021963" y="4800984"/>
            <a:ext cx="606948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From Xavier </a:t>
            </a:r>
            <a:r>
              <a:rPr lang="en-US" sz="2800" dirty="0" err="1"/>
              <a:t>Glorot</a:t>
            </a:r>
            <a:r>
              <a:rPr lang="en-US" sz="2800" dirty="0"/>
              <a:t> (2010)</a:t>
            </a:r>
            <a:br>
              <a:rPr lang="en-US" sz="2800" dirty="0"/>
            </a:br>
            <a:r>
              <a:rPr lang="en-US" sz="2800" dirty="0"/>
              <a:t> “Understanding the difficulty of training</a:t>
            </a:r>
            <a:br>
              <a:rPr lang="en-US" sz="2800" dirty="0"/>
            </a:br>
            <a:r>
              <a:rPr lang="en-US" sz="2800" dirty="0"/>
              <a:t>deep feedforward neural networks” 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8BFEFA87-D421-8BB0-1397-4062A6A6866C}"/>
              </a:ext>
            </a:extLst>
          </p:cNvPr>
          <p:cNvSpPr/>
          <p:nvPr/>
        </p:nvSpPr>
        <p:spPr>
          <a:xfrm rot="12650398" flipH="1">
            <a:off x="6040032" y="4374774"/>
            <a:ext cx="1360447" cy="445733"/>
          </a:xfrm>
          <a:custGeom>
            <a:avLst/>
            <a:gdLst>
              <a:gd name="connsiteX0" fmla="*/ 2759825 w 2759825"/>
              <a:gd name="connsiteY0" fmla="*/ 1978429 h 1978429"/>
              <a:gd name="connsiteX1" fmla="*/ 914400 w 2759825"/>
              <a:gd name="connsiteY1" fmla="*/ 1413163 h 1978429"/>
              <a:gd name="connsiteX2" fmla="*/ 0 w 2759825"/>
              <a:gd name="connsiteY2" fmla="*/ 0 h 1978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59825" h="1978429">
                <a:moveTo>
                  <a:pt x="2759825" y="1978429"/>
                </a:moveTo>
                <a:cubicBezTo>
                  <a:pt x="2067098" y="1860665"/>
                  <a:pt x="1374371" y="1742901"/>
                  <a:pt x="914400" y="1413163"/>
                </a:cubicBezTo>
                <a:cubicBezTo>
                  <a:pt x="454429" y="1083425"/>
                  <a:pt x="227214" y="541712"/>
                  <a:pt x="0" y="0"/>
                </a:cubicBezTo>
              </a:path>
            </a:pathLst>
          </a:custGeom>
          <a:noFill/>
          <a:ln w="19050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62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A2E15-1D9E-3820-38E6-3F9CA51D3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Very deep narrow layers are very hard to train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C87B14-6BC2-AC63-E40F-2F08C27185E8}"/>
              </a:ext>
            </a:extLst>
          </p:cNvPr>
          <p:cNvSpPr txBox="1"/>
          <p:nvPr/>
        </p:nvSpPr>
        <p:spPr>
          <a:xfrm>
            <a:off x="1687873" y="3889834"/>
            <a:ext cx="254915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The best</a:t>
            </a:r>
            <a:br>
              <a:rPr lang="en-US" sz="2800" dirty="0"/>
            </a:br>
            <a:r>
              <a:rPr lang="en-US" sz="2800" dirty="0"/>
              <a:t>I could do</a:t>
            </a:r>
            <a:br>
              <a:rPr lang="en-US" sz="2800" dirty="0"/>
            </a:br>
            <a:r>
              <a:rPr lang="en-US" sz="2800" dirty="0"/>
              <a:t>on 8 layers...</a:t>
            </a:r>
            <a:br>
              <a:rPr lang="en-US" sz="2800" dirty="0"/>
            </a:br>
            <a:r>
              <a:rPr lang="en-US" sz="2800" dirty="0"/>
              <a:t>gradients vanish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ADA81A-0039-6D2F-9998-9888CB5D1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125" y="1338529"/>
            <a:ext cx="4838601" cy="22089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63573F-E730-1D3A-FF69-5CCAE3793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579" y="2163868"/>
            <a:ext cx="7389296" cy="433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30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D2396-9440-2497-1ABA-1B119DA67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Wide networks (like Perceptron) are easy to train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F31B6B-0315-2711-B112-48EBE5289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692" y="1776893"/>
            <a:ext cx="8498433" cy="470824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4DCB6EC-2657-689A-4F90-2BEFE02E015A}"/>
              </a:ext>
            </a:extLst>
          </p:cNvPr>
          <p:cNvGrpSpPr/>
          <p:nvPr/>
        </p:nvGrpSpPr>
        <p:grpSpPr>
          <a:xfrm>
            <a:off x="974559" y="4131017"/>
            <a:ext cx="2739471" cy="2255478"/>
            <a:chOff x="855534" y="340305"/>
            <a:chExt cx="2739471" cy="225547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84CD3FC-41DF-47F2-FE57-F54AA1E86227}"/>
                </a:ext>
              </a:extLst>
            </p:cNvPr>
            <p:cNvSpPr/>
            <p:nvPr/>
          </p:nvSpPr>
          <p:spPr>
            <a:xfrm rot="18396818" flipH="1" flipV="1">
              <a:off x="2635854" y="741602"/>
              <a:ext cx="1360447" cy="557854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59825" h="1978429">
                  <a:moveTo>
                    <a:pt x="2759825" y="1978429"/>
                  </a:moveTo>
                  <a:cubicBezTo>
                    <a:pt x="2067098" y="1860665"/>
                    <a:pt x="1374371" y="1742901"/>
                    <a:pt x="914400" y="1413163"/>
                  </a:cubicBezTo>
                  <a:cubicBezTo>
                    <a:pt x="454429" y="1083425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3C7C524-DDAB-1550-990F-4BEB14BF491C}"/>
                </a:ext>
              </a:extLst>
            </p:cNvPr>
            <p:cNvSpPr txBox="1"/>
            <p:nvPr/>
          </p:nvSpPr>
          <p:spPr>
            <a:xfrm>
              <a:off x="855534" y="1641676"/>
              <a:ext cx="2590646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But what is this?</a:t>
              </a:r>
              <a:br>
                <a:rPr lang="en-US" sz="2800" dirty="0"/>
              </a:br>
              <a:r>
                <a:rPr lang="en-US" sz="2800" dirty="0"/>
                <a:t>(“Overfitting”)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E7AEA01-37BD-9898-23C8-9C566549F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24" y="969390"/>
            <a:ext cx="4479501" cy="7748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F8A9AE8-97F3-4638-01FA-77D3233ED3C1}"/>
              </a:ext>
            </a:extLst>
          </p:cNvPr>
          <p:cNvGrpSpPr/>
          <p:nvPr/>
        </p:nvGrpSpPr>
        <p:grpSpPr>
          <a:xfrm>
            <a:off x="7363583" y="1140226"/>
            <a:ext cx="3637356" cy="1234139"/>
            <a:chOff x="1045799" y="1504903"/>
            <a:chExt cx="3637356" cy="1234139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A0872856-FA87-0DCD-C49D-6594B05FE1F1}"/>
                </a:ext>
              </a:extLst>
            </p:cNvPr>
            <p:cNvSpPr/>
            <p:nvPr/>
          </p:nvSpPr>
          <p:spPr>
            <a:xfrm rot="1477806" flipH="1" flipV="1">
              <a:off x="3322708" y="2181188"/>
              <a:ext cx="1360447" cy="557854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59825" h="1978429">
                  <a:moveTo>
                    <a:pt x="2759825" y="1978429"/>
                  </a:moveTo>
                  <a:cubicBezTo>
                    <a:pt x="2067098" y="1860665"/>
                    <a:pt x="1374371" y="1742901"/>
                    <a:pt x="914400" y="1413163"/>
                  </a:cubicBezTo>
                  <a:cubicBezTo>
                    <a:pt x="454429" y="1083425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2D9B38C-21C4-EA43-C725-629E0CF73EB8}"/>
                </a:ext>
              </a:extLst>
            </p:cNvPr>
            <p:cNvSpPr txBox="1"/>
            <p:nvPr/>
          </p:nvSpPr>
          <p:spPr>
            <a:xfrm>
              <a:off x="1045799" y="1504903"/>
              <a:ext cx="23310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Lots of choices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5715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6E940-A7D3-C465-153A-FEA3E4885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Surprise when both wide and deep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22E353-9DE8-C377-7223-2114DF316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9" y="952500"/>
            <a:ext cx="5511800" cy="2476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544350-0865-3F3C-60B9-444A12BD8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914" y="2190750"/>
            <a:ext cx="7706717" cy="455466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1CC879D-F99C-02D6-70EF-9E90A6835F65}"/>
              </a:ext>
            </a:extLst>
          </p:cNvPr>
          <p:cNvGrpSpPr/>
          <p:nvPr/>
        </p:nvGrpSpPr>
        <p:grpSpPr>
          <a:xfrm>
            <a:off x="2212146" y="4114975"/>
            <a:ext cx="2352116" cy="2255478"/>
            <a:chOff x="1242889" y="340305"/>
            <a:chExt cx="2352116" cy="2255478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EACE855-D9A6-E55A-33F3-018AACBBDACC}"/>
                </a:ext>
              </a:extLst>
            </p:cNvPr>
            <p:cNvSpPr/>
            <p:nvPr/>
          </p:nvSpPr>
          <p:spPr>
            <a:xfrm rot="18396818" flipH="1" flipV="1">
              <a:off x="2635854" y="741602"/>
              <a:ext cx="1360447" cy="557854"/>
            </a:xfrm>
            <a:custGeom>
              <a:avLst/>
              <a:gdLst>
                <a:gd name="connsiteX0" fmla="*/ 2759825 w 2759825"/>
                <a:gd name="connsiteY0" fmla="*/ 1978429 h 1978429"/>
                <a:gd name="connsiteX1" fmla="*/ 914400 w 2759825"/>
                <a:gd name="connsiteY1" fmla="*/ 1413163 h 1978429"/>
                <a:gd name="connsiteX2" fmla="*/ 0 w 2759825"/>
                <a:gd name="connsiteY2" fmla="*/ 0 h 197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59825" h="1978429">
                  <a:moveTo>
                    <a:pt x="2759825" y="1978429"/>
                  </a:moveTo>
                  <a:cubicBezTo>
                    <a:pt x="2067098" y="1860665"/>
                    <a:pt x="1374371" y="1742901"/>
                    <a:pt x="914400" y="1413163"/>
                  </a:cubicBezTo>
                  <a:cubicBezTo>
                    <a:pt x="454429" y="1083425"/>
                    <a:pt x="227214" y="541712"/>
                    <a:pt x="0" y="0"/>
                  </a:cubicBezTo>
                </a:path>
              </a:pathLst>
            </a:custGeom>
            <a:noFill/>
            <a:ln w="190500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C27C6E9-783C-6BA4-F124-185060F4A8CE}"/>
                </a:ext>
              </a:extLst>
            </p:cNvPr>
            <p:cNvSpPr txBox="1"/>
            <p:nvPr/>
          </p:nvSpPr>
          <p:spPr>
            <a:xfrm>
              <a:off x="1242889" y="1641676"/>
              <a:ext cx="1815945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Not much</a:t>
              </a:r>
              <a:br>
                <a:rPr lang="en-US" sz="2800" dirty="0"/>
              </a:br>
              <a:r>
                <a:rPr lang="en-US" sz="2800" dirty="0"/>
                <a:t>overfitting!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192E3AB-0CC5-A89C-8CB4-56630BB0C9C6}"/>
              </a:ext>
            </a:extLst>
          </p:cNvPr>
          <p:cNvSpPr txBox="1"/>
          <p:nvPr/>
        </p:nvSpPr>
        <p:spPr>
          <a:xfrm>
            <a:off x="140369" y="3655358"/>
            <a:ext cx="44768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Related </a:t>
            </a:r>
            <a:r>
              <a:rPr lang="en-US" sz="2000" dirty="0" err="1"/>
              <a:t>research:“Deep</a:t>
            </a:r>
            <a:r>
              <a:rPr lang="en-US" sz="2000" dirty="0"/>
              <a:t> Double Descent”</a:t>
            </a:r>
            <a:br>
              <a:rPr lang="en-US" sz="2000" dirty="0"/>
            </a:br>
            <a:r>
              <a:rPr lang="en-US" sz="2000" dirty="0" err="1"/>
              <a:t>Preetum</a:t>
            </a:r>
            <a:r>
              <a:rPr lang="en-US" sz="2000" dirty="0"/>
              <a:t> </a:t>
            </a:r>
            <a:r>
              <a:rPr lang="en-US" sz="2000" dirty="0" err="1"/>
              <a:t>Nakkiran</a:t>
            </a:r>
            <a:r>
              <a:rPr lang="en-US" sz="2000" dirty="0"/>
              <a:t> (2019)</a:t>
            </a:r>
          </a:p>
        </p:txBody>
      </p:sp>
    </p:spTree>
    <p:extLst>
      <p:ext uri="{BB962C8B-B14F-4D97-AF65-F5344CB8AC3E}">
        <p14:creationId xmlns:p14="http://schemas.microsoft.com/office/powerpoint/2010/main" val="243884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FCB53-AF2B-4D9C-427B-8E983EDA2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One-Minute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DD9A6-35DD-4BA4-A25B-D93D69C9D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5939"/>
            <a:ext cx="10515600" cy="46914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rgbClr val="7030A0"/>
                </a:solidFill>
              </a:rPr>
              <a:t>Help us!</a:t>
            </a:r>
          </a:p>
          <a:p>
            <a:pPr marL="0" indent="0" algn="ctr">
              <a:buNone/>
            </a:pPr>
            <a:endParaRPr lang="en-US" sz="3600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rgbClr val="7030A0"/>
                </a:solidFill>
              </a:rPr>
              <a:t>Answer the questions on the form here: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7030A0"/>
                </a:solidFill>
              </a:rPr>
              <a:t>https://</a:t>
            </a:r>
            <a:r>
              <a:rPr lang="en-US" sz="3600" dirty="0" err="1">
                <a:solidFill>
                  <a:srgbClr val="7030A0"/>
                </a:solidFill>
              </a:rPr>
              <a:t>bit.ly</a:t>
            </a:r>
            <a:r>
              <a:rPr lang="en-US" sz="3600">
                <a:solidFill>
                  <a:srgbClr val="7030A0"/>
                </a:solidFill>
              </a:rPr>
              <a:t>/cs7150-f2022-3</a:t>
            </a:r>
            <a:endParaRPr lang="en-US" sz="3600" dirty="0">
              <a:solidFill>
                <a:srgbClr val="7030A0"/>
              </a:solidFill>
            </a:endParaRPr>
          </a:p>
        </p:txBody>
      </p:sp>
      <p:pic>
        <p:nvPicPr>
          <p:cNvPr id="4" name="Picture 2" descr="QR Code">
            <a:extLst>
              <a:ext uri="{FF2B5EF4-FFF2-40B4-BE49-F238E27FC236}">
                <a16:creationId xmlns:a16="http://schemas.microsoft.com/office/drawing/2014/main" id="{DD92B2F3-AA6C-A08C-C9F8-43632CFF1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818" y="4343399"/>
            <a:ext cx="2378364" cy="237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89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6" id="{777D2607-77E0-384B-BDD7-F35D469D60DB}" vid="{4A1DB25B-D6FF-654D-85D6-1C898B3B9A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7989</TotalTime>
  <Words>2232</Words>
  <Application>Microsoft Macintosh PowerPoint</Application>
  <PresentationFormat>Widescreen</PresentationFormat>
  <Paragraphs>583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0" baseType="lpstr">
      <vt:lpstr>Arial</vt:lpstr>
      <vt:lpstr>Calibri</vt:lpstr>
      <vt:lpstr>Calibri Light</vt:lpstr>
      <vt:lpstr>Cambria Math</vt:lpstr>
      <vt:lpstr>Courier New</vt:lpstr>
      <vt:lpstr>Times</vt:lpstr>
      <vt:lpstr>Office Theme</vt:lpstr>
      <vt:lpstr>CS 7150</vt:lpstr>
      <vt:lpstr>1958: Frank Rosenblatt trains the Perceptron</vt:lpstr>
      <vt:lpstr>The practical problem with perceptrons</vt:lpstr>
      <vt:lpstr>1986: Rumelhart and Hinton go deeper with backprop</vt:lpstr>
      <vt:lpstr>PowerPoint Presentation</vt:lpstr>
      <vt:lpstr>What was so important about Rumelhart 1986</vt:lpstr>
      <vt:lpstr>Let’s fix Rosenblatt’s Perceptrons</vt:lpstr>
      <vt:lpstr>Let’s fix Rosenblatt’s Perceptrons</vt:lpstr>
      <vt:lpstr>Let’s fix Rosenblatt’s Perceptrons</vt:lpstr>
      <vt:lpstr>Let’s fix Rosenblatt’s Perceptrons</vt:lpstr>
      <vt:lpstr>Neuron activation and weight notation</vt:lpstr>
      <vt:lpstr>Let’s fix Rosenblatt’s Perceptrons</vt:lpstr>
      <vt:lpstr>Wait, why do we need any nonlinearity?</vt:lpstr>
      <vt:lpstr>Problem 1: picking a differentiable nonlinearity</vt:lpstr>
      <vt:lpstr>Help me: derivative of x=tanh⁡z</vt:lpstr>
      <vt:lpstr>derivative of x=tanh⁡z</vt:lpstr>
      <vt:lpstr>Computing the derivative</vt:lpstr>
      <vt:lpstr>Using the chain rule</vt:lpstr>
      <vt:lpstr>Help me figure out the individual derivatives</vt:lpstr>
      <vt:lpstr>Help me figure out the individual derivatives</vt:lpstr>
      <vt:lpstr>Help me figure out the individual derivatives</vt:lpstr>
      <vt:lpstr>Going even deeper</vt:lpstr>
      <vt:lpstr>Adding more paths</vt:lpstr>
      <vt:lpstr>Problem 2: for N layers of depth, how many paths from w_111 to p?</vt:lpstr>
      <vt:lpstr>Answer: 2^(N-2)paths; depth seems expensive</vt:lpstr>
      <vt:lpstr>Solution: don’t expand formulas. Store all the ∂L/∂z on the graph and reuse them.</vt:lpstr>
      <vt:lpstr>1990: Bottou and Gallinari modular backpropagation</vt:lpstr>
      <vt:lpstr>Backpropagation algorithm</vt:lpstr>
      <vt:lpstr>Backpropagation algorithm</vt:lpstr>
      <vt:lpstr>Backpropagation algorithm</vt:lpstr>
      <vt:lpstr>Backpropagation algorithm</vt:lpstr>
      <vt:lpstr>Backpropagation algorithm</vt:lpstr>
      <vt:lpstr>Backpropagation algorithm</vt:lpstr>
      <vt:lpstr>Backpropagation algorithm</vt:lpstr>
      <vt:lpstr>PowerPoint Presentation</vt:lpstr>
      <vt:lpstr>PowerPoint Presentation</vt:lpstr>
      <vt:lpstr>Forward pass (activations)</vt:lpstr>
      <vt:lpstr>Forward pass (activations)</vt:lpstr>
      <vt:lpstr>Patterns in gradient flow</vt:lpstr>
      <vt:lpstr>Interactive activity</vt:lpstr>
      <vt:lpstr>Let’s try using these gradients to learn</vt:lpstr>
      <vt:lpstr>The components of a typical training optimization</vt:lpstr>
      <vt:lpstr>Training visualization</vt:lpstr>
      <vt:lpstr>Training a simple MLP on synthetic data  https://bit.ly/cs7150-mlp4</vt:lpstr>
      <vt:lpstr>Learning the “idea” of the data</vt:lpstr>
      <vt:lpstr>Often get stuck at local minima</vt:lpstr>
      <vt:lpstr>Loss surface visualization</vt:lpstr>
      <vt:lpstr>Loss surface visualization</vt:lpstr>
      <vt:lpstr>“Vanishing gradient” in deep layers</vt:lpstr>
      <vt:lpstr>Very deep narrow layers are very hard to train</vt:lpstr>
      <vt:lpstr>Wide networks (like Perceptron) are easy to train</vt:lpstr>
      <vt:lpstr>Surprise when both wide and deep</vt:lpstr>
      <vt:lpstr>One-Minute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7150</dc:title>
  <dc:creator>David Bau</dc:creator>
  <cp:lastModifiedBy>David Bau</cp:lastModifiedBy>
  <cp:revision>113</cp:revision>
  <dcterms:created xsi:type="dcterms:W3CDTF">2022-09-05T20:52:13Z</dcterms:created>
  <dcterms:modified xsi:type="dcterms:W3CDTF">2022-09-14T12:48:02Z</dcterms:modified>
</cp:coreProperties>
</file>