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351" r:id="rId3"/>
    <p:sldId id="258" r:id="rId4"/>
    <p:sldId id="280" r:id="rId5"/>
    <p:sldId id="354" r:id="rId6"/>
    <p:sldId id="355" r:id="rId7"/>
    <p:sldId id="259" r:id="rId8"/>
    <p:sldId id="260" r:id="rId9"/>
    <p:sldId id="261" r:id="rId10"/>
    <p:sldId id="262" r:id="rId11"/>
    <p:sldId id="3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03"/>
    <p:restoredTop sz="96197"/>
  </p:normalViewPr>
  <p:slideViewPr>
    <p:cSldViewPr snapToGrid="0">
      <p:cViewPr varScale="1">
        <p:scale>
          <a:sx n="116" d="100"/>
          <a:sy n="116" d="100"/>
        </p:scale>
        <p:origin x="84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13B5F-56C2-2943-A286-79D0425F0BE1}" type="datetimeFigureOut">
              <a:rPr lang="en-US" smtClean="0"/>
              <a:t>9/15/22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DB105-6ECD-7644-8C4B-696BAB475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2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179B8-9666-C948-98B8-1AE9690BC7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0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37A5E-9F53-7E8D-9E36-67F138A53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0AC08-40BF-F0AC-4FAE-4FD31BCB8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35E13-EBEF-2E57-91AE-C493E939B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7FE4C-DDC1-1FD6-FD64-A5212241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AE7A8-B660-245F-0FA7-4EF0373CF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7C46B-5000-852C-2BFB-8F5DFBA6E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806D-E129-6533-5B87-0D7BC1DE5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C79FC-98D9-464F-A945-29EFE66F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27F25-2862-1E8D-4F1C-B7A6A9890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CD518-0FA1-7B4C-AA4E-D2975F2A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21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E074-59FD-C1A4-E37E-C8F388EB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C5D06-A8FF-CF19-C433-E26A8169D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E04E2-0BBD-3C1D-98EB-16008DA7A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C208-C870-F65E-0546-C9FCAF77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7E9A9-3D7C-B563-5224-6C17C22E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7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3362E-70F6-61F2-AE08-0003F3E2C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9CEF1-A1E4-F258-5BAB-2267D4945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4DD6E-5C5A-01FF-12DD-88C9BBA49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F0305-F916-E0C6-CCB4-D12748B81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C629F-C235-2624-A192-22F6841C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565B0-EC4B-C54A-09A4-A92A8EA6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87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A3AC-A144-0C2E-6F4C-087CBF49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37485-824A-D2CD-F644-84AE2D544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9B29F-5721-59BF-AD36-8CD4401F0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0AF24-7807-F969-B1E6-75FF448F1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C15A7-DCAB-F23E-1169-914164ABA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0E83EA-085F-95F8-0D36-690075C8A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2B8454-96B2-6BF9-2927-29DECFE35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E99A1-C36E-F032-5CE1-22E26687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52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2755E-A8CC-E205-F30C-498397E0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81C001-91BF-A762-63CA-8BC594EF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4B8D4-3059-064C-B1F1-39E3D4C5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75F4AF-9CB3-EEDD-B03D-62612E30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1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564993-27F2-A51C-0585-FFF5BC86E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9B055-ECA8-B80B-65D9-1F85C76A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1C4B3-7AF9-5195-4AD2-7C8AFB31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1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3DB9F-E6EE-1A47-E383-9D482CD6C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E8BB-FEEF-B73E-AD1D-E44892EA7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F83F4-7799-196F-57D7-184A23DCB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87246-D1AA-6224-7F99-250FAE96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BDC7B-3719-5BFE-5AFB-ACFBC000F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0A297-F631-BC6A-BEDF-175216313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9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91D9-AEFD-3D63-FB37-DB9CA773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F7517D-DDD8-6AFD-4062-B5FF8F9E6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77C85-4867-5988-3B90-DBF3E607A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6B378-6783-660D-CCF8-BFAD6862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C2F12-D0E2-DB19-C6F8-1586C276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F7A8B-997A-BB8F-8758-BEE63FF59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5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3223-0997-11F4-3598-C2FABBBB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9549-58E8-FE01-374B-21748C8AE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02262-AF32-1DD7-DB60-EEFB5A345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5A927-63D1-DF0F-7B99-06DA894D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CCEFE-1121-4CCC-E166-C5FEDCB9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4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3A8A73-7D9C-7FC4-1555-D2D6271DC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1F698-BF5D-9141-51D5-84E0153F6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42166-5D2E-531B-9599-06A794D3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63113-9002-B5F3-4D47-9570D8151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22E22-2038-2050-54A1-54166EFDE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3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656702-81A7-6D68-6B13-5332705FA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52A10-DF3D-46D5-4377-E9473A500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845E8-06EB-7F9D-47EC-D1D19DE033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815D8-2FAA-7B43-BF36-B81CBA44F4F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3A809-0CEA-0CD4-0364-87B20180A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48E73-F779-25FD-5F77-1C2AB9AF3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93CF2-B8C0-2747-B58B-005D777B3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5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Deep Learning</a:t>
            </a:r>
          </a:p>
        </p:txBody>
      </p:sp>
    </p:spTree>
    <p:extLst>
      <p:ext uri="{BB962C8B-B14F-4D97-AF65-F5344CB8AC3E}">
        <p14:creationId xmlns:p14="http://schemas.microsoft.com/office/powerpoint/2010/main" val="192051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/>
              <a:t>How to Read </a:t>
            </a:r>
            <a:r>
              <a:rPr lang="en-US" sz="6000" dirty="0" err="1"/>
              <a:t>Pytorch</a:t>
            </a:r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4EB7C8-EDC8-395E-8557-9498E0D77A0D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77A54-2945-09E2-D178-C40699C6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class is fully interactive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83653-E8F6-538A-BBC9-E6AC58C5E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to read </a:t>
            </a:r>
            <a:r>
              <a:rPr lang="en-US" dirty="0" err="1"/>
              <a:t>pytorch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https://</a:t>
            </a:r>
            <a:r>
              <a:rPr lang="en-US" dirty="0" err="1"/>
              <a:t>bit.ly</a:t>
            </a:r>
            <a:r>
              <a:rPr lang="en-US" dirty="0"/>
              <a:t>/</a:t>
            </a:r>
            <a:r>
              <a:rPr lang="en-US" dirty="0" err="1"/>
              <a:t>howto-pytorch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2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3" y="126694"/>
            <a:ext cx="7217060" cy="2922031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2016:</a:t>
            </a:r>
            <a:br>
              <a:rPr lang="en-US" sz="5400" dirty="0"/>
            </a:br>
            <a:r>
              <a:rPr lang="en-US" sz="5400" dirty="0"/>
              <a:t>python successor to torch</a:t>
            </a:r>
          </a:p>
        </p:txBody>
      </p:sp>
      <p:pic>
        <p:nvPicPr>
          <p:cNvPr id="1026" name="Picture 2" descr="Adam Paszke – Databricks">
            <a:extLst>
              <a:ext uri="{FF2B5EF4-FFF2-40B4-BE49-F238E27FC236}">
                <a16:creationId xmlns:a16="http://schemas.microsoft.com/office/drawing/2014/main" id="{C9D154D1-4071-79F5-3114-DF0B1B7E5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44" y="3250232"/>
            <a:ext cx="2286873" cy="228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ultithreaded Python without the GIL || EuroPython 2022">
            <a:extLst>
              <a:ext uri="{FF2B5EF4-FFF2-40B4-BE49-F238E27FC236}">
                <a16:creationId xmlns:a16="http://schemas.microsoft.com/office/drawing/2014/main" id="{1D34ACCF-27D2-3E9B-6822-13FD2674E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369" y="3250232"/>
            <a:ext cx="1803560" cy="228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oumith Chintala - Artificial Intelligence @ Meta - Crunchbase Person  Profile">
            <a:extLst>
              <a:ext uri="{FF2B5EF4-FFF2-40B4-BE49-F238E27FC236}">
                <a16:creationId xmlns:a16="http://schemas.microsoft.com/office/drawing/2014/main" id="{C104966F-4523-78E6-50AD-34081CB3D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614" y="3250233"/>
            <a:ext cx="2286873" cy="228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51427C-CC69-98AB-3E66-0B577BBD7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2171" y="258417"/>
            <a:ext cx="4204106" cy="58342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91BFFA-7691-AB33-C9DF-1505BA0A2894}"/>
              </a:ext>
            </a:extLst>
          </p:cNvPr>
          <p:cNvSpPr txBox="1"/>
          <p:nvPr/>
        </p:nvSpPr>
        <p:spPr>
          <a:xfrm>
            <a:off x="1008806" y="5577581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Adam </a:t>
            </a:r>
            <a:r>
              <a:rPr lang="en-US" dirty="0" err="1"/>
              <a:t>Paszke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070DED-4DA4-9266-94DB-D907FEDD4C91}"/>
              </a:ext>
            </a:extLst>
          </p:cNvPr>
          <p:cNvSpPr txBox="1"/>
          <p:nvPr/>
        </p:nvSpPr>
        <p:spPr>
          <a:xfrm>
            <a:off x="3318156" y="5577581"/>
            <a:ext cx="116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 Gross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6BBD00-804C-BC48-6C91-4765265E6384}"/>
              </a:ext>
            </a:extLst>
          </p:cNvPr>
          <p:cNvSpPr txBox="1"/>
          <p:nvPr/>
        </p:nvSpPr>
        <p:spPr>
          <a:xfrm>
            <a:off x="5364952" y="5577581"/>
            <a:ext cx="178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Soumith</a:t>
            </a:r>
            <a:r>
              <a:rPr lang="en-US" dirty="0"/>
              <a:t> </a:t>
            </a:r>
            <a:r>
              <a:rPr lang="en-US" dirty="0" err="1"/>
              <a:t>Chintala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10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Five Core Concepts.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Pytorch is just like numpy!  But it adds five important things.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GPU Tensors.  For speed.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Autograd.  For derivatives.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Optimizers.  For training.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Modules.   For making networks.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DataLoader.  For fast datasets.</a:t>
            </a: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6538055" y="40960"/>
            <a:ext cx="5518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3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bit.ly</a:t>
            </a:r>
            <a:r>
              <a:rPr lang="en-US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howto-pytorch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2795" y="2283425"/>
            <a:ext cx="1360154" cy="114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65930" y="2283425"/>
            <a:ext cx="1956895" cy="128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7010" y="3704322"/>
            <a:ext cx="1751724" cy="1511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0818" y="3704322"/>
            <a:ext cx="1236487" cy="13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32686" y="3798914"/>
            <a:ext cx="1167490" cy="1113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/>
              <a:t>GPU Tensors</a:t>
            </a:r>
            <a:endParaRPr dirty="0"/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Tensors are the unit of computation.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torch.tensor types are lookalikes to numpy N-dim-arrays.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But torch tensors live on either GPU or CPU.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Moving data to GPU just like a type conversion.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For speed, avoid GPU-CPU copying.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Pinning is fast.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Get comfortable with N-dimensional tensors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Slicing, Squeezing, Unsqueezing notation.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Indexing conventions for four-dimensional tensors.</a:t>
            </a:r>
            <a:endParaRPr/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6890" y="3911752"/>
            <a:ext cx="2276476" cy="1917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89446" y="2031613"/>
            <a:ext cx="2891365" cy="15322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2;p2">
            <a:extLst>
              <a:ext uri="{FF2B5EF4-FFF2-40B4-BE49-F238E27FC236}">
                <a16:creationId xmlns:a16="http://schemas.microsoft.com/office/drawing/2014/main" id="{F512E76E-6812-6242-A734-564E6F744253}"/>
              </a:ext>
            </a:extLst>
          </p:cNvPr>
          <p:cNvSpPr/>
          <p:nvPr/>
        </p:nvSpPr>
        <p:spPr>
          <a:xfrm>
            <a:off x="0" y="40960"/>
            <a:ext cx="1205655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Try it now: https://</a:t>
            </a:r>
            <a:r>
              <a:rPr lang="en-US" sz="3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bit.ly</a:t>
            </a:r>
            <a:r>
              <a:rPr lang="en-US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howto-pytorch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 err="1"/>
              <a:t>Autograd</a:t>
            </a:r>
            <a:r>
              <a:rPr lang="en-US" dirty="0"/>
              <a:t> - https://</a:t>
            </a:r>
            <a:r>
              <a:rPr lang="en-US" dirty="0" err="1"/>
              <a:t>bit.ly</a:t>
            </a:r>
            <a:r>
              <a:rPr lang="en-US" dirty="0"/>
              <a:t>/howto-pytorch-2</a:t>
            </a:r>
            <a:endParaRPr dirty="0"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Pytorch can calculate pointwise derivatives automatically.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Tensors with requires_grad track computation history.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Autograd.grad() can calculate derivatives to any scalar.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x.backward() adds gradient into parameter.grad.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Autograd is expensive but optional and can be turned on and off.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Set requires_grad=False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Or use with torch.no_grad()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Autograd can be used for fancier things too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Gradient accumulation.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derivatives.</a:t>
            </a:r>
            <a:endParaRPr/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5818" y="4001294"/>
            <a:ext cx="3330795" cy="2188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Optimizers - https://bit.ly/howto-pytorch-3</a:t>
            </a:r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Optimizers take care of improving a set of parameters.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An optimizer is given a large set of parameters to optimize.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It doesn’t need to explicitly know the loss, but it needs to see gradients.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Training is: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1. getting gradients with respect to a loss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2. stepping optimizers to improve the loss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3. repeat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Pytorch comes with many optimizer algorithms.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Popular ones are SGD and Adam.  LBFGS is good for small problems.</a:t>
            </a:r>
            <a:endParaRPr/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9647" y="3047097"/>
            <a:ext cx="2479149" cy="2139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Modules - https://bit.ly/howto-pytorch-4</a:t>
            </a:r>
            <a:endParaRPr/>
          </a:p>
        </p:txBody>
      </p:sp>
      <p:sp>
        <p:nvSpPr>
          <p:cNvPr id="125" name="Google Shape;12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pytorch neural network base class is Module.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 Module is a function with learnable Parameters.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Parameters can be listed, trained, saved and loaded.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Big neural networks are Modules made of other Modules.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Simplest Module is Linear – a linear operation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Simplest way to compose Modules is Sequential – run one after the next.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You can write the function yourself by overriding net.forward(X)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Modules have some other state.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GPU vs CPU; Train vs eval mode; non-trainable buffers.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Pytorch provides many off-the-shelf modules and networks.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5294" y="1482381"/>
            <a:ext cx="2311907" cy="2435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DataLoaders - https://bit.ly/howto-pytorch-5</a:t>
            </a:r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large Dataset is a slow array.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ImageFolder is a Dataset that loads an image file on every “ds[i]”.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There are many Dataset subclasses, and you can customize your own.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speed up Datasets, pytorch provides DataLoader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DataLoader wraps a Dataset as a stream of batches.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It uses threading to stream data out faster than “ds[i]”.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improve training, data can be randomized when loaded.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DataLoaders can shuffle the batches.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Datasets can include transforms to </a:t>
            </a:r>
            <a:r>
              <a:rPr lang="en-US" i="1"/>
              <a:t>augment</a:t>
            </a:r>
            <a:r>
              <a:rPr lang="en-US"/>
              <a:t> data with random crops etc.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CB53-AF2B-4D9C-427B-8E983EDA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One-Minute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DD9A6-35DD-4BA4-A25B-D93D69C9D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939"/>
            <a:ext cx="10515600" cy="46914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Help us!</a:t>
            </a:r>
          </a:p>
          <a:p>
            <a:pPr marL="0" indent="0" algn="ctr">
              <a:buNone/>
            </a:pPr>
            <a:endParaRPr lang="en-US" sz="36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Answer the questions on the form here: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https://</a:t>
            </a:r>
            <a:r>
              <a:rPr lang="en-US" sz="3600" dirty="0" err="1">
                <a:solidFill>
                  <a:srgbClr val="7030A0"/>
                </a:solidFill>
              </a:rPr>
              <a:t>bit.ly</a:t>
            </a:r>
            <a:r>
              <a:rPr lang="en-US" sz="3600" dirty="0">
                <a:solidFill>
                  <a:srgbClr val="7030A0"/>
                </a:solidFill>
              </a:rPr>
              <a:t>/cs7150-f2022-2</a:t>
            </a:r>
          </a:p>
        </p:txBody>
      </p:sp>
      <p:pic>
        <p:nvPicPr>
          <p:cNvPr id="4" name="Picture 2" descr="QR Code">
            <a:extLst>
              <a:ext uri="{FF2B5EF4-FFF2-40B4-BE49-F238E27FC236}">
                <a16:creationId xmlns:a16="http://schemas.microsoft.com/office/drawing/2014/main" id="{A17FD247-97A3-75DD-4B6F-B9935D815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986" y="4262874"/>
            <a:ext cx="2422028" cy="242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5276</TotalTime>
  <Words>587</Words>
  <Application>Microsoft Macintosh PowerPoint</Application>
  <PresentationFormat>Widescreen</PresentationFormat>
  <Paragraphs>79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CS 7150</vt:lpstr>
      <vt:lpstr>How to Read Pytorch</vt:lpstr>
      <vt:lpstr>This class is fully interactive</vt:lpstr>
      <vt:lpstr>2016: python successor to torch</vt:lpstr>
      <vt:lpstr>Five Core Concepts.</vt:lpstr>
      <vt:lpstr>GPU Tensors</vt:lpstr>
      <vt:lpstr>Autograd - https://bit.ly/howto-pytorch-2</vt:lpstr>
      <vt:lpstr>Optimizers - https://bit.ly/howto-pytorch-3</vt:lpstr>
      <vt:lpstr>Modules - https://bit.ly/howto-pytorch-4</vt:lpstr>
      <vt:lpstr>DataLoaders - https://bit.ly/howto-pytorch-5</vt:lpstr>
      <vt:lpstr>One-Minute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22</cp:revision>
  <dcterms:created xsi:type="dcterms:W3CDTF">2022-09-05T19:41:31Z</dcterms:created>
  <dcterms:modified xsi:type="dcterms:W3CDTF">2022-09-19T06:10:16Z</dcterms:modified>
</cp:coreProperties>
</file>