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79"/>
  </p:notesMasterIdLst>
  <p:sldIdLst>
    <p:sldId id="350" r:id="rId2"/>
    <p:sldId id="381" r:id="rId3"/>
    <p:sldId id="1321" r:id="rId4"/>
    <p:sldId id="1322" r:id="rId5"/>
    <p:sldId id="424" r:id="rId6"/>
    <p:sldId id="352" r:id="rId7"/>
    <p:sldId id="353" r:id="rId8"/>
    <p:sldId id="257" r:id="rId9"/>
    <p:sldId id="361" r:id="rId10"/>
    <p:sldId id="368" r:id="rId11"/>
    <p:sldId id="369" r:id="rId12"/>
    <p:sldId id="365" r:id="rId13"/>
    <p:sldId id="366" r:id="rId14"/>
    <p:sldId id="363" r:id="rId15"/>
    <p:sldId id="351" r:id="rId16"/>
    <p:sldId id="367" r:id="rId17"/>
    <p:sldId id="370" r:id="rId18"/>
    <p:sldId id="371" r:id="rId19"/>
    <p:sldId id="280" r:id="rId20"/>
    <p:sldId id="372" r:id="rId21"/>
    <p:sldId id="374" r:id="rId22"/>
    <p:sldId id="373" r:id="rId23"/>
    <p:sldId id="375" r:id="rId24"/>
    <p:sldId id="362" r:id="rId25"/>
    <p:sldId id="376" r:id="rId26"/>
    <p:sldId id="1318" r:id="rId27"/>
    <p:sldId id="378" r:id="rId28"/>
    <p:sldId id="377" r:id="rId29"/>
    <p:sldId id="379" r:id="rId30"/>
    <p:sldId id="380" r:id="rId31"/>
    <p:sldId id="382" r:id="rId32"/>
    <p:sldId id="383" r:id="rId33"/>
    <p:sldId id="384" r:id="rId34"/>
    <p:sldId id="385" r:id="rId35"/>
    <p:sldId id="386" r:id="rId36"/>
    <p:sldId id="387" r:id="rId37"/>
    <p:sldId id="388" r:id="rId38"/>
    <p:sldId id="389" r:id="rId39"/>
    <p:sldId id="390" r:id="rId40"/>
    <p:sldId id="392" r:id="rId41"/>
    <p:sldId id="391" r:id="rId42"/>
    <p:sldId id="393" r:id="rId43"/>
    <p:sldId id="1320" r:id="rId44"/>
    <p:sldId id="1317" r:id="rId45"/>
    <p:sldId id="1296" r:id="rId46"/>
    <p:sldId id="262" r:id="rId47"/>
    <p:sldId id="417" r:id="rId48"/>
    <p:sldId id="263" r:id="rId49"/>
    <p:sldId id="264" r:id="rId50"/>
    <p:sldId id="420" r:id="rId51"/>
    <p:sldId id="265" r:id="rId52"/>
    <p:sldId id="266" r:id="rId53"/>
    <p:sldId id="267" r:id="rId54"/>
    <p:sldId id="277" r:id="rId55"/>
    <p:sldId id="268" r:id="rId56"/>
    <p:sldId id="269" r:id="rId57"/>
    <p:sldId id="1319" r:id="rId58"/>
    <p:sldId id="270" r:id="rId59"/>
    <p:sldId id="271" r:id="rId60"/>
    <p:sldId id="419" r:id="rId61"/>
    <p:sldId id="418" r:id="rId62"/>
    <p:sldId id="1314" r:id="rId63"/>
    <p:sldId id="1315" r:id="rId64"/>
    <p:sldId id="274" r:id="rId65"/>
    <p:sldId id="275" r:id="rId66"/>
    <p:sldId id="276" r:id="rId67"/>
    <p:sldId id="1323" r:id="rId68"/>
    <p:sldId id="279" r:id="rId69"/>
    <p:sldId id="1316" r:id="rId70"/>
    <p:sldId id="281" r:id="rId71"/>
    <p:sldId id="282" r:id="rId72"/>
    <p:sldId id="283" r:id="rId73"/>
    <p:sldId id="286" r:id="rId74"/>
    <p:sldId id="721" r:id="rId75"/>
    <p:sldId id="722" r:id="rId76"/>
    <p:sldId id="287" r:id="rId77"/>
    <p:sldId id="1297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F2"/>
    <a:srgbClr val="FFEEFA"/>
    <a:srgbClr val="FF8AD8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86"/>
    <p:restoredTop sz="96197"/>
  </p:normalViewPr>
  <p:slideViewPr>
    <p:cSldViewPr snapToGrid="0">
      <p:cViewPr>
        <p:scale>
          <a:sx n="56" d="100"/>
          <a:sy n="56" d="100"/>
        </p:scale>
        <p:origin x="3968" y="3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9/18/22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179B8-9666-C948-98B8-1AE9690BC71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0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179B8-9666-C948-98B8-1AE9690BC71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9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179B8-9666-C948-98B8-1AE9690BC71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05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179B8-9666-C948-98B8-1AE9690BC71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47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179B8-9666-C948-98B8-1AE9690BC71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7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9/18/22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9" Type="http://schemas.openxmlformats.org/officeDocument/2006/relationships/image" Target="../media/image58.png"/><Relationship Id="rId21" Type="http://schemas.openxmlformats.org/officeDocument/2006/relationships/image" Target="../media/image40.png"/><Relationship Id="rId34" Type="http://schemas.openxmlformats.org/officeDocument/2006/relationships/image" Target="../media/image53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52.png"/><Relationship Id="rId38" Type="http://schemas.openxmlformats.org/officeDocument/2006/relationships/image" Target="../media/image57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36" Type="http://schemas.openxmlformats.org/officeDocument/2006/relationships/image" Target="../media/image55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Relationship Id="rId8" Type="http://schemas.openxmlformats.org/officeDocument/2006/relationships/image" Target="../media/image27.png"/><Relationship Id="rId3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0.png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67.jpeg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8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notesSlide" Target="../notesSlides/notesSlide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34358-EAA7-E5B1-317F-04494F11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0455160-3BDA-68F0-2ECF-6ACFC4033538}"/>
              </a:ext>
            </a:extLst>
          </p:cNvPr>
          <p:cNvSpPr/>
          <p:nvPr/>
        </p:nvSpPr>
        <p:spPr>
          <a:xfrm>
            <a:off x="8860593" y="3654803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EAEF36E-04AA-407C-5D7F-5EAB0ED16DE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 flipV="1">
            <a:off x="9259568" y="3849998"/>
            <a:ext cx="1159788" cy="4293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08ED0D5-8DBC-40F5-E807-F94CC9D485CF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7647726" y="3056006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F0CA776-782E-A752-6014-2C3017062FD2}"/>
              </a:ext>
            </a:extLst>
          </p:cNvPr>
          <p:cNvCxnSpPr>
            <a:cxnSpLocks/>
            <a:endCxn id="5" idx="3"/>
          </p:cNvCxnSpPr>
          <p:nvPr/>
        </p:nvCxnSpPr>
        <p:spPr>
          <a:xfrm flipV="1">
            <a:off x="7647726" y="3995349"/>
            <a:ext cx="1271296" cy="65722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322F0C1-B100-3ECA-FF93-9EB8C6B5BB1E}"/>
              </a:ext>
            </a:extLst>
          </p:cNvPr>
          <p:cNvSpPr txBox="1"/>
          <p:nvPr/>
        </p:nvSpPr>
        <p:spPr>
          <a:xfrm>
            <a:off x="10419356" y="3588388"/>
            <a:ext cx="1443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output </a:t>
            </a:r>
            <a:r>
              <a:rPr lang="en-US" sz="2800" i="1" dirty="0">
                <a:latin typeface="Times" pitchFamily="2" charset="0"/>
              </a:rPr>
              <a:t>p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8C056C-1D07-DA5E-84A7-FD29EC0D746C}"/>
              </a:ext>
            </a:extLst>
          </p:cNvPr>
          <p:cNvSpPr/>
          <p:nvPr/>
        </p:nvSpPr>
        <p:spPr>
          <a:xfrm>
            <a:off x="7011748" y="280310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E94D39-0CA1-0007-1810-CCF9962F2048}"/>
              </a:ext>
            </a:extLst>
          </p:cNvPr>
          <p:cNvCxnSpPr>
            <a:cxnSpLocks/>
          </p:cNvCxnSpPr>
          <p:nvPr/>
        </p:nvCxnSpPr>
        <p:spPr>
          <a:xfrm>
            <a:off x="6113929" y="299757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D8F3ED5-133C-8B8A-60AC-54C0C0E07186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6113929" y="4731092"/>
            <a:ext cx="868604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D51C0784-5453-6872-08B2-982248C3EAF6}"/>
              </a:ext>
            </a:extLst>
          </p:cNvPr>
          <p:cNvSpPr/>
          <p:nvPr/>
        </p:nvSpPr>
        <p:spPr>
          <a:xfrm>
            <a:off x="6982533" y="453160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8A9ED42-C57C-9088-3984-27726FE55836}"/>
              </a:ext>
            </a:extLst>
          </p:cNvPr>
          <p:cNvCxnSpPr>
            <a:cxnSpLocks/>
            <a:endCxn id="11" idx="3"/>
          </p:cNvCxnSpPr>
          <p:nvPr/>
        </p:nvCxnSpPr>
        <p:spPr>
          <a:xfrm flipV="1">
            <a:off x="6103605" y="3143650"/>
            <a:ext cx="966572" cy="159063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D4712A-E5F6-FA12-AD11-0522E6163245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6131858" y="2997577"/>
            <a:ext cx="909104" cy="1592456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7D489858-BB11-F929-24EE-E1034BA83A2F}"/>
              </a:ext>
            </a:extLst>
          </p:cNvPr>
          <p:cNvSpPr/>
          <p:nvPr/>
        </p:nvSpPr>
        <p:spPr>
          <a:xfrm>
            <a:off x="5477258" y="2803104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8FA1F3D-935B-FA48-8B4E-22A5ED9D4997}"/>
              </a:ext>
            </a:extLst>
          </p:cNvPr>
          <p:cNvCxnSpPr>
            <a:cxnSpLocks/>
          </p:cNvCxnSpPr>
          <p:nvPr/>
        </p:nvCxnSpPr>
        <p:spPr>
          <a:xfrm>
            <a:off x="4579439" y="2997577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BCC1A89E-A8B6-5F11-B296-5E362DEBD0EA}"/>
              </a:ext>
            </a:extLst>
          </p:cNvPr>
          <p:cNvSpPr/>
          <p:nvPr/>
        </p:nvSpPr>
        <p:spPr>
          <a:xfrm>
            <a:off x="5449005" y="4539811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F822B1B-9A83-2F87-B44A-D213B48B4CE5}"/>
              </a:ext>
            </a:extLst>
          </p:cNvPr>
          <p:cNvCxnSpPr>
            <a:cxnSpLocks/>
          </p:cNvCxnSpPr>
          <p:nvPr/>
        </p:nvCxnSpPr>
        <p:spPr>
          <a:xfrm>
            <a:off x="4551186" y="4734284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9E2B0D-A6AD-CC8B-6D23-F51E7217BABB}"/>
              </a:ext>
            </a:extLst>
          </p:cNvPr>
          <p:cNvCxnSpPr>
            <a:cxnSpLocks/>
            <a:stCxn id="35" idx="3"/>
            <a:endCxn id="17" idx="3"/>
          </p:cNvCxnSpPr>
          <p:nvPr/>
        </p:nvCxnSpPr>
        <p:spPr>
          <a:xfrm flipV="1">
            <a:off x="4550507" y="3143650"/>
            <a:ext cx="985180" cy="1582425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E053357-1C2F-0DC5-99C9-08E3DFE86D26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4568027" y="2992561"/>
            <a:ext cx="939407" cy="1605679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12C55F47-4474-0D75-517F-5AD087DB0E93}"/>
              </a:ext>
            </a:extLst>
          </p:cNvPr>
          <p:cNvSpPr/>
          <p:nvPr/>
        </p:nvSpPr>
        <p:spPr>
          <a:xfrm>
            <a:off x="3913427" y="2798088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BDC74A1-6458-5EEA-A954-6ADE81946AC1}"/>
              </a:ext>
            </a:extLst>
          </p:cNvPr>
          <p:cNvCxnSpPr>
            <a:cxnSpLocks/>
          </p:cNvCxnSpPr>
          <p:nvPr/>
        </p:nvCxnSpPr>
        <p:spPr>
          <a:xfrm>
            <a:off x="3015608" y="2992561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3EA1A5A-354C-7912-477B-BEF4BD5D45A9}"/>
              </a:ext>
            </a:extLst>
          </p:cNvPr>
          <p:cNvSpPr/>
          <p:nvPr/>
        </p:nvSpPr>
        <p:spPr>
          <a:xfrm>
            <a:off x="3895907" y="4531602"/>
            <a:ext cx="398975" cy="3989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3FA2638-19FF-DFCD-EC90-46E05E060E03}"/>
              </a:ext>
            </a:extLst>
          </p:cNvPr>
          <p:cNvCxnSpPr>
            <a:cxnSpLocks/>
          </p:cNvCxnSpPr>
          <p:nvPr/>
        </p:nvCxnSpPr>
        <p:spPr>
          <a:xfrm>
            <a:off x="2998088" y="4726075"/>
            <a:ext cx="897819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C0FD1CD-C028-5415-5632-94211B6337C4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3040864" y="3002591"/>
            <a:ext cx="91347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E657105-454B-13BE-2E41-D5245CCA2015}"/>
              </a:ext>
            </a:extLst>
          </p:cNvPr>
          <p:cNvCxnSpPr>
            <a:cxnSpLocks/>
            <a:endCxn id="23" idx="3"/>
          </p:cNvCxnSpPr>
          <p:nvPr/>
        </p:nvCxnSpPr>
        <p:spPr>
          <a:xfrm flipV="1">
            <a:off x="3014614" y="3138634"/>
            <a:ext cx="957242" cy="1587440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512BE98-B56B-FF55-3CF4-50008BC72E87}"/>
              </a:ext>
            </a:extLst>
          </p:cNvPr>
          <p:cNvCxnSpPr>
            <a:cxnSpLocks/>
          </p:cNvCxnSpPr>
          <p:nvPr/>
        </p:nvCxnSpPr>
        <p:spPr>
          <a:xfrm flipH="1">
            <a:off x="2516612" y="2992561"/>
            <a:ext cx="43707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376A72B-8F78-795C-B98E-EBFFA9B2A6BD}"/>
              </a:ext>
            </a:extLst>
          </p:cNvPr>
          <p:cNvCxnSpPr>
            <a:cxnSpLocks/>
          </p:cNvCxnSpPr>
          <p:nvPr/>
        </p:nvCxnSpPr>
        <p:spPr>
          <a:xfrm flipH="1">
            <a:off x="2516612" y="4695546"/>
            <a:ext cx="428940" cy="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BEBD7A9-74A3-8CF0-38C9-D527BECCD7C7}"/>
              </a:ext>
            </a:extLst>
          </p:cNvPr>
          <p:cNvSpPr txBox="1"/>
          <p:nvPr/>
        </p:nvSpPr>
        <p:spPr>
          <a:xfrm>
            <a:off x="10688934" y="6103184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 </a:t>
            </a:r>
            <a:r>
              <a:rPr lang="en-US" sz="2800" i="1" dirty="0">
                <a:latin typeface="Times" pitchFamily="2" charset="0"/>
              </a:rPr>
              <a:t>y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85F3337-2ED8-FD70-D661-AC2364485A0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1262970" y="4111608"/>
            <a:ext cx="0" cy="1991576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9E3526-AAC0-05F8-467B-E77F3A424986}"/>
              </a:ext>
            </a:extLst>
          </p:cNvPr>
          <p:cNvGrpSpPr/>
          <p:nvPr/>
        </p:nvGrpSpPr>
        <p:grpSpPr>
          <a:xfrm>
            <a:off x="4303034" y="4603968"/>
            <a:ext cx="247473" cy="244213"/>
            <a:chOff x="4285105" y="3979190"/>
            <a:chExt cx="247473" cy="24421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8260899-50B4-E416-06D9-5D0055648473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0EA8F11-9F90-DE23-BAE2-9E61392E65C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2EE9AA-8808-98A5-957A-425D1196401E}"/>
              </a:ext>
            </a:extLst>
          </p:cNvPr>
          <p:cNvGrpSpPr/>
          <p:nvPr/>
        </p:nvGrpSpPr>
        <p:grpSpPr>
          <a:xfrm>
            <a:off x="4318277" y="2866730"/>
            <a:ext cx="247473" cy="244213"/>
            <a:chOff x="4285105" y="3979190"/>
            <a:chExt cx="247473" cy="24421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02F4D3E-D5A1-2431-710B-111013DD48CD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272061B-07C1-E056-7AF2-76857213F36D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D6A0473-4453-15BC-5E71-FE7ABA9F9581}"/>
              </a:ext>
            </a:extLst>
          </p:cNvPr>
          <p:cNvGrpSpPr/>
          <p:nvPr/>
        </p:nvGrpSpPr>
        <p:grpSpPr>
          <a:xfrm>
            <a:off x="9411070" y="3729826"/>
            <a:ext cx="247473" cy="244213"/>
            <a:chOff x="4285105" y="3979190"/>
            <a:chExt cx="247473" cy="2442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9E3E3D7-17B8-210A-26C6-231B4CE24030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A26949AA-BD7D-3C10-C657-C293DF7B85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0695425-73A8-B420-21AA-11DFA98ECED7}"/>
              </a:ext>
            </a:extLst>
          </p:cNvPr>
          <p:cNvGrpSpPr/>
          <p:nvPr/>
        </p:nvGrpSpPr>
        <p:grpSpPr>
          <a:xfrm>
            <a:off x="7396738" y="4586432"/>
            <a:ext cx="247473" cy="244213"/>
            <a:chOff x="4285105" y="3979190"/>
            <a:chExt cx="247473" cy="24421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16EEE92-C5DC-5F64-6128-6A6A48FF4A96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76AFAC18-B4D5-58BC-C922-DBC52F457BE6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297304-5AC7-A6CA-0850-FA7A2FD38FA6}"/>
              </a:ext>
            </a:extLst>
          </p:cNvPr>
          <p:cNvGrpSpPr/>
          <p:nvPr/>
        </p:nvGrpSpPr>
        <p:grpSpPr>
          <a:xfrm>
            <a:off x="5856132" y="4612177"/>
            <a:ext cx="247473" cy="244213"/>
            <a:chOff x="4285105" y="3979190"/>
            <a:chExt cx="247473" cy="24421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907BF6-D2A2-9A49-C46A-882B4B2A5899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95B5C613-5005-4F06-1D62-BB696B59D8DB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9117CA-B11E-9A2B-5FBD-A645C1F3C76A}"/>
              </a:ext>
            </a:extLst>
          </p:cNvPr>
          <p:cNvGrpSpPr/>
          <p:nvPr/>
        </p:nvGrpSpPr>
        <p:grpSpPr>
          <a:xfrm>
            <a:off x="5888084" y="2866730"/>
            <a:ext cx="247473" cy="244213"/>
            <a:chOff x="4285105" y="3979190"/>
            <a:chExt cx="247473" cy="244213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EB0EF07-FEDA-F027-B035-41CF30B759A4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6AD60AC-A3E5-98ED-3433-B6E8B553AC02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372D1C1-5ABF-4AE7-5D69-BF0BCBEA9489}"/>
              </a:ext>
            </a:extLst>
          </p:cNvPr>
          <p:cNvGrpSpPr/>
          <p:nvPr/>
        </p:nvGrpSpPr>
        <p:grpSpPr>
          <a:xfrm>
            <a:off x="7406486" y="2866730"/>
            <a:ext cx="247473" cy="244213"/>
            <a:chOff x="4285105" y="3979190"/>
            <a:chExt cx="247473" cy="24421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9CCF400-C23A-E3E9-B27F-568FA9E63776}"/>
                </a:ext>
              </a:extLst>
            </p:cNvPr>
            <p:cNvSpPr/>
            <p:nvPr/>
          </p:nvSpPr>
          <p:spPr>
            <a:xfrm>
              <a:off x="4288365" y="3979190"/>
              <a:ext cx="244213" cy="2442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90401229-E0A7-586C-BCAC-98DD459DCE52}"/>
                </a:ext>
              </a:extLst>
            </p:cNvPr>
            <p:cNvSpPr/>
            <p:nvPr/>
          </p:nvSpPr>
          <p:spPr>
            <a:xfrm>
              <a:off x="4285105" y="4041969"/>
              <a:ext cx="244319" cy="117594"/>
            </a:xfrm>
            <a:custGeom>
              <a:avLst/>
              <a:gdLst>
                <a:gd name="connsiteX0" fmla="*/ 0 w 788276"/>
                <a:gd name="connsiteY0" fmla="*/ 323892 h 351198"/>
                <a:gd name="connsiteX1" fmla="*/ 331076 w 788276"/>
                <a:gd name="connsiteY1" fmla="*/ 323892 h 351198"/>
                <a:gd name="connsiteX2" fmla="*/ 472966 w 788276"/>
                <a:gd name="connsiteY2" fmla="*/ 40113 h 351198"/>
                <a:gd name="connsiteX3" fmla="*/ 788276 w 788276"/>
                <a:gd name="connsiteY3" fmla="*/ 8582 h 351198"/>
                <a:gd name="connsiteX0" fmla="*/ 0 w 800802"/>
                <a:gd name="connsiteY0" fmla="*/ 361470 h 374167"/>
                <a:gd name="connsiteX1" fmla="*/ 343602 w 800802"/>
                <a:gd name="connsiteY1" fmla="*/ 323892 h 374167"/>
                <a:gd name="connsiteX2" fmla="*/ 485492 w 800802"/>
                <a:gd name="connsiteY2" fmla="*/ 40113 h 374167"/>
                <a:gd name="connsiteX3" fmla="*/ 800802 w 800802"/>
                <a:gd name="connsiteY3" fmla="*/ 8582 h 374167"/>
                <a:gd name="connsiteX0" fmla="*/ 0 w 783869"/>
                <a:gd name="connsiteY0" fmla="*/ 353003 h 367990"/>
                <a:gd name="connsiteX1" fmla="*/ 326669 w 783869"/>
                <a:gd name="connsiteY1" fmla="*/ 323892 h 367990"/>
                <a:gd name="connsiteX2" fmla="*/ 468559 w 783869"/>
                <a:gd name="connsiteY2" fmla="*/ 40113 h 367990"/>
                <a:gd name="connsiteX3" fmla="*/ 783869 w 783869"/>
                <a:gd name="connsiteY3" fmla="*/ 8582 h 367990"/>
                <a:gd name="connsiteX0" fmla="*/ 0 w 783869"/>
                <a:gd name="connsiteY0" fmla="*/ 353003 h 353003"/>
                <a:gd name="connsiteX1" fmla="*/ 326669 w 783869"/>
                <a:gd name="connsiteY1" fmla="*/ 3238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53003 h 357381"/>
                <a:gd name="connsiteX1" fmla="*/ 326669 w 783869"/>
                <a:gd name="connsiteY1" fmla="*/ 323892 h 357381"/>
                <a:gd name="connsiteX2" fmla="*/ 468559 w 783869"/>
                <a:gd name="connsiteY2" fmla="*/ 40113 h 357381"/>
                <a:gd name="connsiteX3" fmla="*/ 783869 w 783869"/>
                <a:gd name="connsiteY3" fmla="*/ 8582 h 357381"/>
                <a:gd name="connsiteX0" fmla="*/ 0 w 783869"/>
                <a:gd name="connsiteY0" fmla="*/ 353003 h 353003"/>
                <a:gd name="connsiteX1" fmla="*/ 335135 w 783869"/>
                <a:gd name="connsiteY1" fmla="*/ 298492 h 353003"/>
                <a:gd name="connsiteX2" fmla="*/ 468559 w 783869"/>
                <a:gd name="connsiteY2" fmla="*/ 40113 h 353003"/>
                <a:gd name="connsiteX3" fmla="*/ 783869 w 783869"/>
                <a:gd name="connsiteY3" fmla="*/ 8582 h 353003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83869"/>
                <a:gd name="connsiteY0" fmla="*/ 346886 h 346886"/>
                <a:gd name="connsiteX1" fmla="*/ 335135 w 783869"/>
                <a:gd name="connsiteY1" fmla="*/ 292375 h 346886"/>
                <a:gd name="connsiteX2" fmla="*/ 451626 w 783869"/>
                <a:gd name="connsiteY2" fmla="*/ 67863 h 346886"/>
                <a:gd name="connsiteX3" fmla="*/ 783869 w 783869"/>
                <a:gd name="connsiteY3" fmla="*/ 2465 h 346886"/>
                <a:gd name="connsiteX0" fmla="*/ 0 w 745368"/>
                <a:gd name="connsiteY0" fmla="*/ 342432 h 342432"/>
                <a:gd name="connsiteX1" fmla="*/ 335135 w 745368"/>
                <a:gd name="connsiteY1" fmla="*/ 287921 h 342432"/>
                <a:gd name="connsiteX2" fmla="*/ 451626 w 745368"/>
                <a:gd name="connsiteY2" fmla="*/ 63409 h 342432"/>
                <a:gd name="connsiteX3" fmla="*/ 745368 w 745368"/>
                <a:gd name="connsiteY3" fmla="*/ 2824 h 342432"/>
                <a:gd name="connsiteX0" fmla="*/ 0 w 745368"/>
                <a:gd name="connsiteY0" fmla="*/ 339666 h 339666"/>
                <a:gd name="connsiteX1" fmla="*/ 335135 w 745368"/>
                <a:gd name="connsiteY1" fmla="*/ 285155 h 339666"/>
                <a:gd name="connsiteX2" fmla="*/ 451626 w 745368"/>
                <a:gd name="connsiteY2" fmla="*/ 60643 h 339666"/>
                <a:gd name="connsiteX3" fmla="*/ 745368 w 745368"/>
                <a:gd name="connsiteY3" fmla="*/ 58 h 339666"/>
                <a:gd name="connsiteX0" fmla="*/ 0 w 716492"/>
                <a:gd name="connsiteY0" fmla="*/ 344479 h 344479"/>
                <a:gd name="connsiteX1" fmla="*/ 306259 w 716492"/>
                <a:gd name="connsiteY1" fmla="*/ 285155 h 344479"/>
                <a:gd name="connsiteX2" fmla="*/ 422750 w 716492"/>
                <a:gd name="connsiteY2" fmla="*/ 60643 h 344479"/>
                <a:gd name="connsiteX3" fmla="*/ 716492 w 716492"/>
                <a:gd name="connsiteY3" fmla="*/ 58 h 344479"/>
                <a:gd name="connsiteX0" fmla="*/ 0 w 716492"/>
                <a:gd name="connsiteY0" fmla="*/ 344479 h 344858"/>
                <a:gd name="connsiteX1" fmla="*/ 306259 w 716492"/>
                <a:gd name="connsiteY1" fmla="*/ 285155 h 344858"/>
                <a:gd name="connsiteX2" fmla="*/ 422750 w 716492"/>
                <a:gd name="connsiteY2" fmla="*/ 60643 h 344858"/>
                <a:gd name="connsiteX3" fmla="*/ 716492 w 716492"/>
                <a:gd name="connsiteY3" fmla="*/ 58 h 34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492" h="344858">
                  <a:moveTo>
                    <a:pt x="0" y="344479"/>
                  </a:moveTo>
                  <a:cubicBezTo>
                    <a:pt x="144393" y="347540"/>
                    <a:pt x="235801" y="332461"/>
                    <a:pt x="306259" y="285155"/>
                  </a:cubicBezTo>
                  <a:cubicBezTo>
                    <a:pt x="376717" y="237849"/>
                    <a:pt x="346550" y="113195"/>
                    <a:pt x="422750" y="60643"/>
                  </a:cubicBezTo>
                  <a:cubicBezTo>
                    <a:pt x="498950" y="8091"/>
                    <a:pt x="558436" y="-828"/>
                    <a:pt x="716492" y="5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469C0B8D-CE67-C4D3-C72F-EF9AADEBBC46}"/>
              </a:ext>
            </a:extLst>
          </p:cNvPr>
          <p:cNvSpPr txBox="1"/>
          <p:nvPr/>
        </p:nvSpPr>
        <p:spPr>
          <a:xfrm>
            <a:off x="3428986" y="4969062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FB50276-CDC0-897C-4800-4D951C7F606E}"/>
              </a:ext>
            </a:extLst>
          </p:cNvPr>
          <p:cNvSpPr txBox="1"/>
          <p:nvPr/>
        </p:nvSpPr>
        <p:spPr>
          <a:xfrm>
            <a:off x="4991587" y="4969062"/>
            <a:ext cx="1225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39B236C-0F6A-1B19-5461-CA0342C1754C}"/>
              </a:ext>
            </a:extLst>
          </p:cNvPr>
          <p:cNvSpPr txBox="1"/>
          <p:nvPr/>
        </p:nvSpPr>
        <p:spPr>
          <a:xfrm>
            <a:off x="6937403" y="4969062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...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5F8663C-3BE6-7A64-C65E-799BA03CE6B7}"/>
              </a:ext>
            </a:extLst>
          </p:cNvPr>
          <p:cNvSpPr txBox="1"/>
          <p:nvPr/>
        </p:nvSpPr>
        <p:spPr>
          <a:xfrm>
            <a:off x="8452797" y="4969062"/>
            <a:ext cx="1274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Layer N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855EF0F-CC39-2534-1C79-3A08AF4CDB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6134" y="2566874"/>
            <a:ext cx="2330478" cy="2385703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4E625AF9-3DAC-9B26-EE63-3D6CE8D562B0}"/>
              </a:ext>
            </a:extLst>
          </p:cNvPr>
          <p:cNvSpPr txBox="1"/>
          <p:nvPr/>
        </p:nvSpPr>
        <p:spPr>
          <a:xfrm>
            <a:off x="390853" y="6103184"/>
            <a:ext cx="1921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input data </a:t>
            </a:r>
            <a:r>
              <a:rPr lang="en-US" sz="2800" i="1" dirty="0">
                <a:latin typeface="Times" pitchFamily="2" charset="0"/>
              </a:rPr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327BB16-8D88-CE7C-6A7E-82A2EA5203E9}"/>
                  </a:ext>
                </a:extLst>
              </p:cNvPr>
              <p:cNvSpPr txBox="1"/>
              <p:nvPr/>
            </p:nvSpPr>
            <p:spPr>
              <a:xfrm>
                <a:off x="10047889" y="4429109"/>
                <a:ext cx="1111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Loss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327BB16-8D88-CE7C-6A7E-82A2EA520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7889" y="4429109"/>
                <a:ext cx="1111394" cy="523220"/>
              </a:xfrm>
              <a:prstGeom prst="rect">
                <a:avLst/>
              </a:prstGeom>
              <a:blipFill>
                <a:blip r:embed="rId3"/>
                <a:stretch>
                  <a:fillRect l="-11364" t="-11905" r="-1136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18D6D29-3B1D-860B-7C25-87DB9FC59EA8}"/>
              </a:ext>
            </a:extLst>
          </p:cNvPr>
          <p:cNvCxnSpPr>
            <a:cxnSpLocks/>
            <a:stCxn id="63" idx="0"/>
            <a:endCxn id="62" idx="2"/>
          </p:cNvCxnSpPr>
          <p:nvPr/>
        </p:nvCxnSpPr>
        <p:spPr>
          <a:xfrm flipV="1">
            <a:off x="1351373" y="4952577"/>
            <a:ext cx="0" cy="1150607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F9F2546-B013-3229-FEB4-B522F6614CBB}"/>
              </a:ext>
            </a:extLst>
          </p:cNvPr>
          <p:cNvCxnSpPr>
            <a:cxnSpLocks/>
            <a:stCxn id="63" idx="3"/>
            <a:endCxn id="31" idx="1"/>
          </p:cNvCxnSpPr>
          <p:nvPr/>
        </p:nvCxnSpPr>
        <p:spPr>
          <a:xfrm>
            <a:off x="2311893" y="6364794"/>
            <a:ext cx="8377041" cy="0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699B0F1D-9F96-C7B9-3CAD-819939E1B359}"/>
              </a:ext>
            </a:extLst>
          </p:cNvPr>
          <p:cNvSpPr txBox="1"/>
          <p:nvPr/>
        </p:nvSpPr>
        <p:spPr>
          <a:xfrm>
            <a:off x="170493" y="1076605"/>
            <a:ext cx="6614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1. Learn adjustments from data (Rosenblatt)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EC85590-2179-0E05-C17C-DD6A245ABDDC}"/>
              </a:ext>
            </a:extLst>
          </p:cNvPr>
          <p:cNvSpPr txBox="1"/>
          <p:nvPr/>
        </p:nvSpPr>
        <p:spPr>
          <a:xfrm>
            <a:off x="170493" y="1744702"/>
            <a:ext cx="7984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2. Use derivatives for deep-layer learning (</a:t>
            </a:r>
            <a:r>
              <a:rPr lang="en-US" sz="2800" dirty="0" err="1"/>
              <a:t>Rumelhart</a:t>
            </a:r>
            <a:r>
              <a:rPr lang="en-US" sz="2800" dirty="0"/>
              <a:t>)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B3FE095-58E6-6049-B551-5D0485D76D6B}"/>
              </a:ext>
            </a:extLst>
          </p:cNvPr>
          <p:cNvSpPr txBox="1"/>
          <p:nvPr/>
        </p:nvSpPr>
        <p:spPr>
          <a:xfrm>
            <a:off x="8443563" y="750992"/>
            <a:ext cx="373050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Some tricks:</a:t>
            </a:r>
            <a:br>
              <a:rPr lang="en-US" sz="2800" dirty="0"/>
            </a:br>
            <a:r>
              <a:rPr lang="en-US" sz="2800" dirty="0"/>
              <a:t>* smooth nonlinearities,</a:t>
            </a:r>
            <a:br>
              <a:rPr lang="en-US" sz="2800" dirty="0"/>
            </a:br>
            <a:r>
              <a:rPr lang="en-US" sz="2800" dirty="0"/>
              <a:t>* efficient backprop,</a:t>
            </a:r>
            <a:br>
              <a:rPr lang="en-US" sz="2800" dirty="0"/>
            </a:br>
            <a:r>
              <a:rPr lang="en-US" sz="2800" dirty="0"/>
              <a:t>* weight initialization</a:t>
            </a:r>
          </a:p>
        </p:txBody>
      </p:sp>
    </p:spTree>
    <p:extLst>
      <p:ext uri="{BB962C8B-B14F-4D97-AF65-F5344CB8AC3E}">
        <p14:creationId xmlns:p14="http://schemas.microsoft.com/office/powerpoint/2010/main" val="166220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BC6DB-19BE-D3FA-7E94-BA5A5148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on matrix multiplication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23F82EA-8EE9-8B80-A664-1C00F4C6DCA2}"/>
              </a:ext>
            </a:extLst>
          </p:cNvPr>
          <p:cNvSpPr/>
          <p:nvPr/>
        </p:nvSpPr>
        <p:spPr>
          <a:xfrm>
            <a:off x="2008091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86166E-F597-75B9-3505-F7D187EE1E72}"/>
              </a:ext>
            </a:extLst>
          </p:cNvPr>
          <p:cNvSpPr/>
          <p:nvPr/>
        </p:nvSpPr>
        <p:spPr>
          <a:xfrm>
            <a:off x="3583397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A41C5E-1B9F-4E92-8432-E976BD6D2B87}"/>
              </a:ext>
            </a:extLst>
          </p:cNvPr>
          <p:cNvSpPr/>
          <p:nvPr/>
        </p:nvSpPr>
        <p:spPr>
          <a:xfrm>
            <a:off x="514927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8C273B1-71CD-D425-87B2-E5F91C3420A3}"/>
              </a:ext>
            </a:extLst>
          </p:cNvPr>
          <p:cNvSpPr/>
          <p:nvPr/>
        </p:nvSpPr>
        <p:spPr>
          <a:xfrm>
            <a:off x="6668020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latin typeface="Times" pitchFamily="2" charset="0"/>
              </a:rPr>
              <a:t>𝜎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A89FDCA-0862-6D3A-E0E7-C00A60EFD127}"/>
              </a:ext>
            </a:extLst>
          </p:cNvPr>
          <p:cNvSpPr/>
          <p:nvPr/>
        </p:nvSpPr>
        <p:spPr>
          <a:xfrm>
            <a:off x="8243326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Times" pitchFamily="2" charset="0"/>
              </a:rPr>
              <a:t>mm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0AB3E2A-C378-753D-5BFD-37DCB4541A78}"/>
              </a:ext>
            </a:extLst>
          </p:cNvPr>
          <p:cNvSpPr/>
          <p:nvPr/>
        </p:nvSpPr>
        <p:spPr>
          <a:xfrm>
            <a:off x="9852552" y="2484288"/>
            <a:ext cx="708887" cy="708887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i="1" dirty="0">
                <a:latin typeface="Times" pitchFamily="2" charset="0"/>
              </a:rPr>
              <a:t>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EDC8BE-3888-A385-8DC3-2286BB9522D1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75429" y="2838732"/>
            <a:ext cx="143266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00AB36E-579B-92AC-5491-1FD4B8DDB9DB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2716978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DB1B96C-FB62-88BF-124C-F69FE9C13930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4292284" y="2838732"/>
            <a:ext cx="856992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A6B5CA4-F674-073A-F205-D4FEF7C70E57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376907" y="2838732"/>
            <a:ext cx="86641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C56813F-65ED-0D8A-15A4-BE000DAF21B5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8952213" y="2838732"/>
            <a:ext cx="900339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22DDF9-8F2D-4909-40CA-A99964702261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0561439" y="2838732"/>
            <a:ext cx="747027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D4C241FF-F011-83C4-58D4-F421C6FCF8FE}"/>
              </a:ext>
            </a:extLst>
          </p:cNvPr>
          <p:cNvSpPr/>
          <p:nvPr/>
        </p:nvSpPr>
        <p:spPr>
          <a:xfrm>
            <a:off x="5959133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6F68BD0-0D83-38BB-6D26-96CBB54A3A9D}"/>
              </a:ext>
            </a:extLst>
          </p:cNvPr>
          <p:cNvSpPr/>
          <p:nvPr/>
        </p:nvSpPr>
        <p:spPr>
          <a:xfrm>
            <a:off x="6198896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97598AE-01F4-4644-21E2-5EDAE8FCBF0C}"/>
              </a:ext>
            </a:extLst>
          </p:cNvPr>
          <p:cNvSpPr/>
          <p:nvPr/>
        </p:nvSpPr>
        <p:spPr>
          <a:xfrm>
            <a:off x="6438659" y="2796690"/>
            <a:ext cx="84083" cy="8408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66A1A5FC-67D8-5A1C-E486-951DDDB66103}"/>
              </a:ext>
            </a:extLst>
          </p:cNvPr>
          <p:cNvSpPr/>
          <p:nvPr/>
        </p:nvSpPr>
        <p:spPr>
          <a:xfrm>
            <a:off x="575429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08B59FE-A00C-1C8E-EC46-8029BBC84650}"/>
              </a:ext>
            </a:extLst>
          </p:cNvPr>
          <p:cNvSpPr/>
          <p:nvPr/>
        </p:nvSpPr>
        <p:spPr>
          <a:xfrm>
            <a:off x="6785820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7B00FBE-8ABB-AF39-D24F-D55E9CA76592}"/>
              </a:ext>
            </a:extLst>
          </p:cNvPr>
          <p:cNvSpPr/>
          <p:nvPr/>
        </p:nvSpPr>
        <p:spPr>
          <a:xfrm>
            <a:off x="3704133" y="1928105"/>
            <a:ext cx="1541546" cy="657782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  <a:gd name="connsiteX0" fmla="*/ 0 w 1319386"/>
              <a:gd name="connsiteY0" fmla="*/ 320 h 453352"/>
              <a:gd name="connsiteX1" fmla="*/ 799024 w 1319386"/>
              <a:gd name="connsiteY1" fmla="*/ 0 h 453352"/>
              <a:gd name="connsiteX2" fmla="*/ 1319386 w 1319386"/>
              <a:gd name="connsiteY2" fmla="*/ 453352 h 45335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319386"/>
              <a:gd name="connsiteY0" fmla="*/ 0 h 453032"/>
              <a:gd name="connsiteX1" fmla="*/ 1029327 w 1319386"/>
              <a:gd name="connsiteY1" fmla="*/ 11058 h 453032"/>
              <a:gd name="connsiteX2" fmla="*/ 1319386 w 1319386"/>
              <a:gd name="connsiteY2" fmla="*/ 453032 h 453032"/>
              <a:gd name="connsiteX0" fmla="*/ 0 w 1005337"/>
              <a:gd name="connsiteY0" fmla="*/ 11697 h 441974"/>
              <a:gd name="connsiteX1" fmla="*/ 715278 w 1005337"/>
              <a:gd name="connsiteY1" fmla="*/ 0 h 441974"/>
              <a:gd name="connsiteX2" fmla="*/ 1005337 w 1005337"/>
              <a:gd name="connsiteY2" fmla="*/ 441974 h 441974"/>
              <a:gd name="connsiteX0" fmla="*/ 0 w 952995"/>
              <a:gd name="connsiteY0" fmla="*/ 319 h 441974"/>
              <a:gd name="connsiteX1" fmla="*/ 662936 w 952995"/>
              <a:gd name="connsiteY1" fmla="*/ 0 h 441974"/>
              <a:gd name="connsiteX2" fmla="*/ 952995 w 952995"/>
              <a:gd name="connsiteY2" fmla="*/ 441974 h 4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995" h="441974">
                <a:moveTo>
                  <a:pt x="0" y="319"/>
                </a:moveTo>
                <a:lnTo>
                  <a:pt x="662936" y="0"/>
                </a:lnTo>
                <a:lnTo>
                  <a:pt x="952995" y="441974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2C8592-769F-9CB1-5069-6FD154B2AAB0}"/>
                  </a:ext>
                </a:extLst>
              </p:cNvPr>
              <p:cNvSpPr txBox="1"/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2C8592-769F-9CB1-5069-6FD154B2A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75" y="1530388"/>
                <a:ext cx="52854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009FE4-51D0-AEFF-6A02-13DD9AF22B78}"/>
                  </a:ext>
                </a:extLst>
              </p:cNvPr>
              <p:cNvSpPr txBox="1"/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009FE4-51D0-AEFF-6A02-13DD9AF22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21" y="1530388"/>
                <a:ext cx="5338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60E522F-F2D2-A876-5F4E-AE5F8A632069}"/>
                  </a:ext>
                </a:extLst>
              </p:cNvPr>
              <p:cNvSpPr txBox="1"/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60E522F-F2D2-A876-5F4E-AE5F8A632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372" y="1530388"/>
                <a:ext cx="52905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AEE0E7-C8C7-42BC-D836-25DB2896E706}"/>
                  </a:ext>
                </a:extLst>
              </p:cNvPr>
              <p:cNvSpPr txBox="1"/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AEE0E7-C8C7-42BC-D836-25DB2896E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36" y="2449780"/>
                <a:ext cx="4607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D89413-C7A1-7E60-19BD-90FF9762E513}"/>
                  </a:ext>
                </a:extLst>
              </p:cNvPr>
              <p:cNvSpPr txBox="1"/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D89413-C7A1-7E60-19BD-90FF9762E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510" y="2455557"/>
                <a:ext cx="4660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C132C41-9A5B-5A80-BA9C-07A834342675}"/>
                  </a:ext>
                </a:extLst>
              </p:cNvPr>
              <p:cNvSpPr txBox="1"/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C132C41-9A5B-5A80-BA9C-07A834342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771" y="2449780"/>
                <a:ext cx="4801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C4F342-F6B5-950C-2AD5-816E8640DCC9}"/>
                  </a:ext>
                </a:extLst>
              </p:cNvPr>
              <p:cNvSpPr txBox="1"/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C4F342-F6B5-950C-2AD5-816E8640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317" y="2455557"/>
                <a:ext cx="46557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1D5BF17-9B91-08E4-0560-0B5AEC189A11}"/>
                  </a:ext>
                </a:extLst>
              </p:cNvPr>
              <p:cNvSpPr txBox="1"/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1D5BF17-9B91-08E4-0560-0B5AEC189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58" y="2449780"/>
                <a:ext cx="44614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0896C2-F827-5381-C01A-30A440FCB2C5}"/>
                  </a:ext>
                </a:extLst>
              </p:cNvPr>
              <p:cNvSpPr txBox="1"/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0896C2-F827-5381-C01A-30A440FCB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" y="1954026"/>
                <a:ext cx="1062214" cy="369332"/>
              </a:xfrm>
              <a:prstGeom prst="rect">
                <a:avLst/>
              </a:prstGeom>
              <a:blipFill>
                <a:blip r:embed="rId10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5E4327-7A92-5953-18EB-72A1C7EA375F}"/>
                  </a:ext>
                </a:extLst>
              </p:cNvPr>
              <p:cNvSpPr txBox="1"/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5E4327-7A92-5953-18EB-72A1C7EA3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540" y="2449780"/>
                <a:ext cx="3811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A667387-1466-EE38-E328-9F7388D49AB7}"/>
                  </a:ext>
                </a:extLst>
              </p:cNvPr>
              <p:cNvSpPr txBox="1"/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A667387-1466-EE38-E328-9F7388D49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04" y="1945180"/>
                <a:ext cx="1062214" cy="369332"/>
              </a:xfrm>
              <a:prstGeom prst="rect">
                <a:avLst/>
              </a:prstGeom>
              <a:blipFill>
                <a:blip r:embed="rId12"/>
                <a:stretch>
                  <a:fillRect l="-1176" t="-110000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B7DC064-0CDA-5370-F5C9-C4B85C5F1C4C}"/>
                  </a:ext>
                </a:extLst>
              </p:cNvPr>
              <p:cNvSpPr txBox="1"/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B7DC064-0CDA-5370-F5C9-C4B85C5F1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664" y="1954026"/>
                <a:ext cx="1062214" cy="369332"/>
              </a:xfrm>
              <a:prstGeom prst="rect">
                <a:avLst/>
              </a:prstGeom>
              <a:blipFill>
                <a:blip r:embed="rId13"/>
                <a:stretch>
                  <a:fillRect l="-117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30C7D31-F5E0-ACF5-1D45-12A45C1EAB40}"/>
                  </a:ext>
                </a:extLst>
              </p:cNvPr>
              <p:cNvSpPr txBox="1"/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30C7D31-F5E0-ACF5-1D45-12A45C1EA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5" y="2856908"/>
                <a:ext cx="994439" cy="369332"/>
              </a:xfrm>
              <a:prstGeom prst="rect">
                <a:avLst/>
              </a:prstGeom>
              <a:blipFill>
                <a:blip r:embed="rId14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6A4CCC1-E2D8-FC39-BBD5-BFEA315D3297}"/>
                  </a:ext>
                </a:extLst>
              </p:cNvPr>
              <p:cNvSpPr txBox="1"/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6A4CCC1-E2D8-FC39-BBD5-BFEA315D3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5" y="2856908"/>
                <a:ext cx="994439" cy="369332"/>
              </a:xfrm>
              <a:prstGeom prst="rect">
                <a:avLst/>
              </a:prstGeom>
              <a:blipFill>
                <a:blip r:embed="rId15"/>
                <a:stretch>
                  <a:fillRect l="-125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DD6B2C-A294-CA2E-9FEF-2205BB46A2EE}"/>
                  </a:ext>
                </a:extLst>
              </p:cNvPr>
              <p:cNvSpPr txBox="1"/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DD6B2C-A294-CA2E-9FEF-2205BB46A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998" y="2856908"/>
                <a:ext cx="1013867" cy="369332"/>
              </a:xfrm>
              <a:prstGeom prst="rect">
                <a:avLst/>
              </a:prstGeom>
              <a:blipFill>
                <a:blip r:embed="rId16"/>
                <a:stretch>
                  <a:fillRect l="-2500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BF5489B-5795-F58B-27F5-C2064F558DFA}"/>
                  </a:ext>
                </a:extLst>
              </p:cNvPr>
              <p:cNvSpPr txBox="1"/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BF5489B-5795-F58B-27F5-C2064F558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878" y="2856908"/>
                <a:ext cx="994439" cy="369332"/>
              </a:xfrm>
              <a:prstGeom prst="rect">
                <a:avLst/>
              </a:prstGeom>
              <a:blipFill>
                <a:blip r:embed="rId17"/>
                <a:stretch>
                  <a:fillRect l="-1266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8FB59A2-450F-C8C2-226F-52D846BC0A4B}"/>
                  </a:ext>
                </a:extLst>
              </p:cNvPr>
              <p:cNvSpPr txBox="1"/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8FB59A2-450F-C8C2-226F-52D846BC0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49" y="2856908"/>
                <a:ext cx="1013867" cy="369332"/>
              </a:xfrm>
              <a:prstGeom prst="rect">
                <a:avLst/>
              </a:prstGeom>
              <a:blipFill>
                <a:blip r:embed="rId18"/>
                <a:stretch>
                  <a:fillRect l="-1235" t="-117241" b="-17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2FB47099-54D6-65FE-E62A-374B0C4D21FB}"/>
              </a:ext>
            </a:extLst>
          </p:cNvPr>
          <p:cNvSpPr txBox="1"/>
          <p:nvPr/>
        </p:nvSpPr>
        <p:spPr>
          <a:xfrm>
            <a:off x="2263869" y="4241277"/>
            <a:ext cx="7700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If we backprop </a:t>
            </a:r>
            <a:r>
              <a:rPr lang="en-US" sz="2800" u="sng" dirty="0"/>
              <a:t>vectors</a:t>
            </a:r>
            <a:r>
              <a:rPr lang="en-US" sz="2800" dirty="0"/>
              <a:t> or </a:t>
            </a:r>
            <a:r>
              <a:rPr lang="en-US" sz="2800" u="sng" dirty="0"/>
              <a:t>tensors</a:t>
            </a:r>
            <a:r>
              <a:rPr lang="en-US" sz="2800" dirty="0"/>
              <a:t> instead of scalars,</a:t>
            </a:r>
            <a:br>
              <a:rPr lang="en-US" sz="2800" dirty="0"/>
            </a:br>
            <a:r>
              <a:rPr lang="en-US" sz="2800" dirty="0"/>
              <a:t>a typical neural network has a very simple graph</a:t>
            </a:r>
          </a:p>
        </p:txBody>
      </p:sp>
    </p:spTree>
    <p:extLst>
      <p:ext uri="{BB962C8B-B14F-4D97-AF65-F5344CB8AC3E}">
        <p14:creationId xmlns:p14="http://schemas.microsoft.com/office/powerpoint/2010/main" val="740824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F28B76A-B371-8531-0068-7BF6AC327096}"/>
              </a:ext>
            </a:extLst>
          </p:cNvPr>
          <p:cNvCxnSpPr>
            <a:cxnSpLocks/>
          </p:cNvCxnSpPr>
          <p:nvPr/>
        </p:nvCxnSpPr>
        <p:spPr>
          <a:xfrm flipH="1">
            <a:off x="1157493" y="2568119"/>
            <a:ext cx="22072" cy="3463713"/>
          </a:xfrm>
          <a:prstGeom prst="straightConnector1">
            <a:avLst/>
          </a:prstGeom>
          <a:ln w="254000">
            <a:solidFill>
              <a:srgbClr val="FFD8F2">
                <a:alpha val="50000"/>
              </a:srgb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D5B4D62-4518-2CD6-578C-2F0BB6F0CFB1}"/>
              </a:ext>
            </a:extLst>
          </p:cNvPr>
          <p:cNvCxnSpPr>
            <a:cxnSpLocks/>
          </p:cNvCxnSpPr>
          <p:nvPr/>
        </p:nvCxnSpPr>
        <p:spPr>
          <a:xfrm flipH="1">
            <a:off x="1936594" y="2547431"/>
            <a:ext cx="22072" cy="3463713"/>
          </a:xfrm>
          <a:prstGeom prst="straightConnector1">
            <a:avLst/>
          </a:prstGeom>
          <a:ln w="254000">
            <a:solidFill>
              <a:srgbClr val="FFD8F2">
                <a:alpha val="50000"/>
              </a:srgb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B171272-561D-8F91-6E5D-0AE6A2471EA3}"/>
              </a:ext>
            </a:extLst>
          </p:cNvPr>
          <p:cNvCxnSpPr>
            <a:cxnSpLocks/>
          </p:cNvCxnSpPr>
          <p:nvPr/>
        </p:nvCxnSpPr>
        <p:spPr>
          <a:xfrm flipH="1">
            <a:off x="3298828" y="2550302"/>
            <a:ext cx="22072" cy="3463713"/>
          </a:xfrm>
          <a:prstGeom prst="straightConnector1">
            <a:avLst/>
          </a:prstGeom>
          <a:ln w="254000">
            <a:solidFill>
              <a:srgbClr val="FFD8F2">
                <a:alpha val="50000"/>
              </a:srgb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8A8A483-FD77-3F5D-3D10-C5A56C56310C}"/>
              </a:ext>
            </a:extLst>
          </p:cNvPr>
          <p:cNvCxnSpPr>
            <a:cxnSpLocks/>
          </p:cNvCxnSpPr>
          <p:nvPr/>
        </p:nvCxnSpPr>
        <p:spPr>
          <a:xfrm flipH="1">
            <a:off x="4382861" y="2546858"/>
            <a:ext cx="22072" cy="3463713"/>
          </a:xfrm>
          <a:prstGeom prst="straightConnector1">
            <a:avLst/>
          </a:prstGeom>
          <a:ln w="254000">
            <a:solidFill>
              <a:srgbClr val="FFD8F2">
                <a:alpha val="50000"/>
              </a:srgb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02B9785-69DB-B5B9-83CB-E74C0B449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on matrix multiplication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44ACC8-D37F-8B07-7A92-E4F0C4D15F3C}"/>
                  </a:ext>
                </a:extLst>
              </p:cNvPr>
              <p:cNvSpPr txBox="1"/>
              <p:nvPr/>
            </p:nvSpPr>
            <p:spPr>
              <a:xfrm>
                <a:off x="4658754" y="884058"/>
                <a:ext cx="2910349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6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</a:rPr>
                        <m:t>𝑊𝑥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44ACC8-D37F-8B07-7A92-E4F0C4D15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754" y="884058"/>
                <a:ext cx="2910349" cy="1015663"/>
              </a:xfrm>
              <a:prstGeom prst="rect">
                <a:avLst/>
              </a:prstGeom>
              <a:blipFill>
                <a:blip r:embed="rId2"/>
                <a:stretch>
                  <a:fillRect l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ABB257-15C9-2AEE-6F33-9AEA1933FF40}"/>
                  </a:ext>
                </a:extLst>
              </p:cNvPr>
              <p:cNvSpPr txBox="1"/>
              <p:nvPr/>
            </p:nvSpPr>
            <p:spPr>
              <a:xfrm>
                <a:off x="935524" y="2044899"/>
                <a:ext cx="6125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ABB257-15C9-2AEE-6F33-9AEA1933F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24" y="2044899"/>
                <a:ext cx="612539" cy="523220"/>
              </a:xfrm>
              <a:prstGeom prst="rect">
                <a:avLst/>
              </a:prstGeom>
              <a:blipFill>
                <a:blip r:embed="rId3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E5DC4C-4CBE-FD45-12EC-7DFF251AF1B6}"/>
                  </a:ext>
                </a:extLst>
              </p:cNvPr>
              <p:cNvSpPr txBox="1"/>
              <p:nvPr/>
            </p:nvSpPr>
            <p:spPr>
              <a:xfrm>
                <a:off x="1718921" y="2044899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E5DC4C-4CBE-FD45-12EC-7DFF251AF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21" y="2044899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500AD2-9F5E-101B-DAF3-6363B6B09D65}"/>
                  </a:ext>
                </a:extLst>
              </p:cNvPr>
              <p:cNvSpPr txBox="1"/>
              <p:nvPr/>
            </p:nvSpPr>
            <p:spPr>
              <a:xfrm>
                <a:off x="3068332" y="2044899"/>
                <a:ext cx="568938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500AD2-9F5E-101B-DAF3-6363B6B09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332" y="2044899"/>
                <a:ext cx="568938" cy="557910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7CC33A-772E-DA80-F740-F3316540F037}"/>
                  </a:ext>
                </a:extLst>
              </p:cNvPr>
              <p:cNvSpPr txBox="1"/>
              <p:nvPr/>
            </p:nvSpPr>
            <p:spPr>
              <a:xfrm>
                <a:off x="4122198" y="2044899"/>
                <a:ext cx="6429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7CC33A-772E-DA80-F740-F3316540F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198" y="2044899"/>
                <a:ext cx="64293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F154FC-77F2-B4DB-9529-03344D23952D}"/>
                  </a:ext>
                </a:extLst>
              </p:cNvPr>
              <p:cNvSpPr txBox="1"/>
              <p:nvPr/>
            </p:nvSpPr>
            <p:spPr>
              <a:xfrm>
                <a:off x="5450182" y="2906139"/>
                <a:ext cx="6125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F154FC-77F2-B4DB-9529-03344D239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182" y="2906139"/>
                <a:ext cx="6125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D6EAFB-2ABE-6DD2-311A-34DD970EE650}"/>
                  </a:ext>
                </a:extLst>
              </p:cNvPr>
              <p:cNvSpPr txBox="1"/>
              <p:nvPr/>
            </p:nvSpPr>
            <p:spPr>
              <a:xfrm>
                <a:off x="5450182" y="3569257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D6EAFB-2ABE-6DD2-311A-34DD970EE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182" y="3569257"/>
                <a:ext cx="620811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24F8AB-CA19-7C0F-4FE6-4A26A87B4C23}"/>
                  </a:ext>
                </a:extLst>
              </p:cNvPr>
              <p:cNvSpPr txBox="1"/>
              <p:nvPr/>
            </p:nvSpPr>
            <p:spPr>
              <a:xfrm>
                <a:off x="5475348" y="4693578"/>
                <a:ext cx="5459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24F8AB-CA19-7C0F-4FE6-4A26A87B4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348" y="4693578"/>
                <a:ext cx="545919" cy="523220"/>
              </a:xfrm>
              <a:prstGeom prst="rect">
                <a:avLst/>
              </a:prstGeom>
              <a:blipFill>
                <a:blip r:embed="rId9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7E7F61-9914-FBFD-B47C-0B1C9C18688D}"/>
                  </a:ext>
                </a:extLst>
              </p:cNvPr>
              <p:cNvSpPr txBox="1"/>
              <p:nvPr/>
            </p:nvSpPr>
            <p:spPr>
              <a:xfrm>
                <a:off x="5400617" y="5852589"/>
                <a:ext cx="6953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7E7F61-9914-FBFD-B47C-0B1C9C186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617" y="5852589"/>
                <a:ext cx="695383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36F14D6-D4BB-0174-8B2A-9E5D67EC8AAD}"/>
                  </a:ext>
                </a:extLst>
              </p:cNvPr>
              <p:cNvSpPr txBox="1"/>
              <p:nvPr/>
            </p:nvSpPr>
            <p:spPr>
              <a:xfrm>
                <a:off x="2389173" y="2060472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36F14D6-D4BB-0174-8B2A-9E5D67EC8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173" y="2060472"/>
                <a:ext cx="57419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B50BBC-3488-04AA-71DC-636A59850785}"/>
                  </a:ext>
                </a:extLst>
              </p:cNvPr>
              <p:cNvSpPr txBox="1"/>
              <p:nvPr/>
            </p:nvSpPr>
            <p:spPr>
              <a:xfrm>
                <a:off x="3560938" y="2060472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B50BBC-3488-04AA-71DC-636A59850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938" y="2060472"/>
                <a:ext cx="574195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B71791-1646-F0C1-C26C-99B945A2ED1C}"/>
                  </a:ext>
                </a:extLst>
              </p:cNvPr>
              <p:cNvSpPr txBox="1"/>
              <p:nvPr/>
            </p:nvSpPr>
            <p:spPr>
              <a:xfrm>
                <a:off x="5558992" y="4131417"/>
                <a:ext cx="378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B71791-1646-F0C1-C26C-99B945A2E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992" y="4131417"/>
                <a:ext cx="378629" cy="523220"/>
              </a:xfrm>
              <a:prstGeom prst="rect">
                <a:avLst/>
              </a:prstGeom>
              <a:blipFill>
                <a:blip r:embed="rId13"/>
                <a:stretch>
                  <a:fillRect l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E5CDE4-4779-932B-658F-8B09CF84146E}"/>
                  </a:ext>
                </a:extLst>
              </p:cNvPr>
              <p:cNvSpPr txBox="1"/>
              <p:nvPr/>
            </p:nvSpPr>
            <p:spPr>
              <a:xfrm>
                <a:off x="5558991" y="5423845"/>
                <a:ext cx="378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E5CDE4-4779-932B-658F-8B09CF841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991" y="5423845"/>
                <a:ext cx="378629" cy="523220"/>
              </a:xfrm>
              <a:prstGeom prst="rect">
                <a:avLst/>
              </a:prstGeom>
              <a:blipFill>
                <a:blip r:embed="rId13"/>
                <a:stretch>
                  <a:fillRect l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E7140EE-8F11-61F9-3833-D748E1ACCAA6}"/>
              </a:ext>
            </a:extLst>
          </p:cNvPr>
          <p:cNvCxnSpPr>
            <a:cxnSpLocks/>
          </p:cNvCxnSpPr>
          <p:nvPr/>
        </p:nvCxnSpPr>
        <p:spPr>
          <a:xfrm>
            <a:off x="826712" y="3240505"/>
            <a:ext cx="4732279" cy="0"/>
          </a:xfrm>
          <a:prstGeom prst="straightConnector1">
            <a:avLst/>
          </a:prstGeom>
          <a:ln w="254000">
            <a:solidFill>
              <a:schemeClr val="accent1">
                <a:lumMod val="20000"/>
                <a:lumOff val="80000"/>
                <a:alpha val="50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325103-9650-00B4-23A1-8D0E5093DAC6}"/>
                  </a:ext>
                </a:extLst>
              </p:cNvPr>
              <p:cNvSpPr txBox="1"/>
              <p:nvPr/>
            </p:nvSpPr>
            <p:spPr>
              <a:xfrm>
                <a:off x="826712" y="2906139"/>
                <a:ext cx="830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325103-9650-00B4-23A1-8D0E5093D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12" y="2906139"/>
                <a:ext cx="830164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36522E8-1CDA-3032-DF55-26392FF5C439}"/>
                  </a:ext>
                </a:extLst>
              </p:cNvPr>
              <p:cNvSpPr txBox="1"/>
              <p:nvPr/>
            </p:nvSpPr>
            <p:spPr>
              <a:xfrm>
                <a:off x="1614244" y="2906139"/>
                <a:ext cx="830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36522E8-1CDA-3032-DF55-26392FF5C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244" y="2906139"/>
                <a:ext cx="830164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1A6CD64-CD16-71CE-F346-0E47E9C855B5}"/>
                  </a:ext>
                </a:extLst>
              </p:cNvPr>
              <p:cNvSpPr txBox="1"/>
              <p:nvPr/>
            </p:nvSpPr>
            <p:spPr>
              <a:xfrm>
                <a:off x="2973339" y="2906139"/>
                <a:ext cx="810222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1A6CD64-CD16-71CE-F346-0E47E9C85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339" y="2906139"/>
                <a:ext cx="810222" cy="557910"/>
              </a:xfrm>
              <a:prstGeom prst="rect">
                <a:avLst/>
              </a:prstGeom>
              <a:blipFill>
                <a:blip r:embed="rId1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3891CD7-CD77-82F0-6A73-BC5208AB51EC}"/>
                  </a:ext>
                </a:extLst>
              </p:cNvPr>
              <p:cNvSpPr txBox="1"/>
              <p:nvPr/>
            </p:nvSpPr>
            <p:spPr>
              <a:xfrm>
                <a:off x="4065648" y="2906139"/>
                <a:ext cx="85228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3891CD7-CD77-82F0-6A73-BC5208AB5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648" y="2906139"/>
                <a:ext cx="852285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44F93EE-54C0-C1C6-C0E6-1BCA7C4E55CD}"/>
                  </a:ext>
                </a:extLst>
              </p:cNvPr>
              <p:cNvSpPr txBox="1"/>
              <p:nvPr/>
            </p:nvSpPr>
            <p:spPr>
              <a:xfrm>
                <a:off x="2424636" y="2905960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44F93EE-54C0-C1C6-C0E6-1BCA7C4E5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636" y="2905960"/>
                <a:ext cx="574195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419746-7F92-F358-7C8D-E41153CE0F38}"/>
                  </a:ext>
                </a:extLst>
              </p:cNvPr>
              <p:cNvSpPr txBox="1"/>
              <p:nvPr/>
            </p:nvSpPr>
            <p:spPr>
              <a:xfrm>
                <a:off x="3596401" y="2905960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419746-7F92-F358-7C8D-E41153CE0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401" y="2905960"/>
                <a:ext cx="574195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42FF0EF-D5A2-835C-5F0E-9456978375EE}"/>
              </a:ext>
            </a:extLst>
          </p:cNvPr>
          <p:cNvCxnSpPr>
            <a:cxnSpLocks/>
          </p:cNvCxnSpPr>
          <p:nvPr/>
        </p:nvCxnSpPr>
        <p:spPr>
          <a:xfrm>
            <a:off x="826712" y="3903622"/>
            <a:ext cx="4732279" cy="0"/>
          </a:xfrm>
          <a:prstGeom prst="straightConnector1">
            <a:avLst/>
          </a:prstGeom>
          <a:ln w="254000">
            <a:solidFill>
              <a:schemeClr val="accent1">
                <a:lumMod val="20000"/>
                <a:lumOff val="80000"/>
                <a:alpha val="50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EC7B9F3-2673-D55F-2221-B385E2D15A22}"/>
                  </a:ext>
                </a:extLst>
              </p:cNvPr>
              <p:cNvSpPr txBox="1"/>
              <p:nvPr/>
            </p:nvSpPr>
            <p:spPr>
              <a:xfrm>
                <a:off x="822577" y="3569256"/>
                <a:ext cx="8384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EC7B9F3-2673-D55F-2221-B385E2D15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77" y="3569256"/>
                <a:ext cx="838435" cy="523220"/>
              </a:xfrm>
              <a:prstGeom prst="rect">
                <a:avLst/>
              </a:prstGeom>
              <a:blipFill>
                <a:blip r:embed="rId1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1A34372-D461-B021-E932-96E0F792B4BE}"/>
                  </a:ext>
                </a:extLst>
              </p:cNvPr>
              <p:cNvSpPr txBox="1"/>
              <p:nvPr/>
            </p:nvSpPr>
            <p:spPr>
              <a:xfrm>
                <a:off x="1610109" y="3569256"/>
                <a:ext cx="8384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1A34372-D461-B021-E932-96E0F792B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109" y="3569256"/>
                <a:ext cx="838435" cy="523220"/>
              </a:xfrm>
              <a:prstGeom prst="rect">
                <a:avLst/>
              </a:prstGeom>
              <a:blipFill>
                <a:blip r:embed="rId20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76F106A-2B2F-F70D-F38D-3030B8B2A67E}"/>
                  </a:ext>
                </a:extLst>
              </p:cNvPr>
              <p:cNvSpPr txBox="1"/>
              <p:nvPr/>
            </p:nvSpPr>
            <p:spPr>
              <a:xfrm>
                <a:off x="2969204" y="3569256"/>
                <a:ext cx="818493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76F106A-2B2F-F70D-F38D-3030B8B2A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9204" y="3569256"/>
                <a:ext cx="818493" cy="557910"/>
              </a:xfrm>
              <a:prstGeom prst="rect">
                <a:avLst/>
              </a:prstGeom>
              <a:blipFill>
                <a:blip r:embed="rId21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3CF81D8-120A-7106-90E4-4BF1191727FA}"/>
                  </a:ext>
                </a:extLst>
              </p:cNvPr>
              <p:cNvSpPr txBox="1"/>
              <p:nvPr/>
            </p:nvSpPr>
            <p:spPr>
              <a:xfrm>
                <a:off x="4065648" y="3569256"/>
                <a:ext cx="85228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3CF81D8-120A-7106-90E4-4BF119172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648" y="3569256"/>
                <a:ext cx="852285" cy="523220"/>
              </a:xfrm>
              <a:prstGeom prst="rect">
                <a:avLst/>
              </a:prstGeom>
              <a:blipFill>
                <a:blip r:embed="rId22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A681C9A-5535-FEE0-8C1D-F9321DD11F91}"/>
                  </a:ext>
                </a:extLst>
              </p:cNvPr>
              <p:cNvSpPr txBox="1"/>
              <p:nvPr/>
            </p:nvSpPr>
            <p:spPr>
              <a:xfrm>
                <a:off x="2424636" y="3569077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A681C9A-5535-FEE0-8C1D-F9321DD11F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636" y="3569077"/>
                <a:ext cx="574195" cy="52322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4FB7C80-2007-89FA-0C0F-CA5753843461}"/>
                  </a:ext>
                </a:extLst>
              </p:cNvPr>
              <p:cNvSpPr txBox="1"/>
              <p:nvPr/>
            </p:nvSpPr>
            <p:spPr>
              <a:xfrm>
                <a:off x="3596401" y="3569077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4FB7C80-2007-89FA-0C0F-CA5753843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401" y="3569077"/>
                <a:ext cx="574195" cy="52322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0ABDA23-0FA2-A187-A4DD-6369CCC8344F}"/>
              </a:ext>
            </a:extLst>
          </p:cNvPr>
          <p:cNvCxnSpPr>
            <a:cxnSpLocks/>
          </p:cNvCxnSpPr>
          <p:nvPr/>
        </p:nvCxnSpPr>
        <p:spPr>
          <a:xfrm>
            <a:off x="826712" y="5027943"/>
            <a:ext cx="4732279" cy="0"/>
          </a:xfrm>
          <a:prstGeom prst="straightConnector1">
            <a:avLst/>
          </a:prstGeom>
          <a:ln w="254000">
            <a:solidFill>
              <a:schemeClr val="accent1">
                <a:lumMod val="20000"/>
                <a:lumOff val="80000"/>
                <a:alpha val="50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F1CFA64-2A32-70D9-3330-DF7BBE8BB2B9}"/>
                  </a:ext>
                </a:extLst>
              </p:cNvPr>
              <p:cNvSpPr txBox="1"/>
              <p:nvPr/>
            </p:nvSpPr>
            <p:spPr>
              <a:xfrm>
                <a:off x="822577" y="4693577"/>
                <a:ext cx="8384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F1CFA64-2A32-70D9-3330-DF7BBE8BB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77" y="4693577"/>
                <a:ext cx="838435" cy="523220"/>
              </a:xfrm>
              <a:prstGeom prst="rect">
                <a:avLst/>
              </a:prstGeom>
              <a:blipFill>
                <a:blip r:embed="rId2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D3480D3-7547-7A3E-65E4-C65068C30123}"/>
                  </a:ext>
                </a:extLst>
              </p:cNvPr>
              <p:cNvSpPr txBox="1"/>
              <p:nvPr/>
            </p:nvSpPr>
            <p:spPr>
              <a:xfrm>
                <a:off x="1610109" y="4693577"/>
                <a:ext cx="8384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D3480D3-7547-7A3E-65E4-C65068C30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109" y="4693577"/>
                <a:ext cx="838435" cy="523220"/>
              </a:xfrm>
              <a:prstGeom prst="rect">
                <a:avLst/>
              </a:prstGeom>
              <a:blipFill>
                <a:blip r:embed="rId2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111934E-0503-0D5C-BA1D-C940808F010D}"/>
                  </a:ext>
                </a:extLst>
              </p:cNvPr>
              <p:cNvSpPr txBox="1"/>
              <p:nvPr/>
            </p:nvSpPr>
            <p:spPr>
              <a:xfrm>
                <a:off x="2999659" y="4693577"/>
                <a:ext cx="757580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111934E-0503-0D5C-BA1D-C940808F0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9" y="4693577"/>
                <a:ext cx="757580" cy="557910"/>
              </a:xfrm>
              <a:prstGeom prst="rect">
                <a:avLst/>
              </a:prstGeom>
              <a:blipFill>
                <a:blip r:embed="rId2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A1D35A4-6DDD-E4B9-3732-5CE9A4A4D1BF}"/>
                  </a:ext>
                </a:extLst>
              </p:cNvPr>
              <p:cNvSpPr txBox="1"/>
              <p:nvPr/>
            </p:nvSpPr>
            <p:spPr>
              <a:xfrm>
                <a:off x="4091905" y="4693577"/>
                <a:ext cx="799770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A1D35A4-6DDD-E4B9-3732-5CE9A4A4D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905" y="4693577"/>
                <a:ext cx="799770" cy="557910"/>
              </a:xfrm>
              <a:prstGeom prst="rect">
                <a:avLst/>
              </a:prstGeom>
              <a:blipFill>
                <a:blip r:embed="rId2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A29720-1409-9A6C-4B93-D013439CF802}"/>
                  </a:ext>
                </a:extLst>
              </p:cNvPr>
              <p:cNvSpPr txBox="1"/>
              <p:nvPr/>
            </p:nvSpPr>
            <p:spPr>
              <a:xfrm>
                <a:off x="2424636" y="4693398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A29720-1409-9A6C-4B93-D013439CF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636" y="4693398"/>
                <a:ext cx="574195" cy="52322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97889C3-899A-8E23-6498-AD78813E368A}"/>
                  </a:ext>
                </a:extLst>
              </p:cNvPr>
              <p:cNvSpPr txBox="1"/>
              <p:nvPr/>
            </p:nvSpPr>
            <p:spPr>
              <a:xfrm>
                <a:off x="3596401" y="4693398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97889C3-899A-8E23-6498-AD78813E3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401" y="4693398"/>
                <a:ext cx="574195" cy="52322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B302A04-0E4F-DCAD-38C3-3A6906ED9A98}"/>
              </a:ext>
            </a:extLst>
          </p:cNvPr>
          <p:cNvCxnSpPr>
            <a:cxnSpLocks/>
          </p:cNvCxnSpPr>
          <p:nvPr/>
        </p:nvCxnSpPr>
        <p:spPr>
          <a:xfrm>
            <a:off x="826712" y="6169699"/>
            <a:ext cx="4732279" cy="0"/>
          </a:xfrm>
          <a:prstGeom prst="straightConnector1">
            <a:avLst/>
          </a:prstGeom>
          <a:ln w="254000">
            <a:solidFill>
              <a:schemeClr val="accent1">
                <a:lumMod val="20000"/>
                <a:lumOff val="80000"/>
                <a:alpha val="50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C72B66D-C2B8-D8C2-8198-3929C4D2EE5B}"/>
                  </a:ext>
                </a:extLst>
              </p:cNvPr>
              <p:cNvSpPr txBox="1"/>
              <p:nvPr/>
            </p:nvSpPr>
            <p:spPr>
              <a:xfrm>
                <a:off x="776090" y="5835333"/>
                <a:ext cx="9314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C72B66D-C2B8-D8C2-8198-3929C4D2E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90" y="5835333"/>
                <a:ext cx="931409" cy="523220"/>
              </a:xfrm>
              <a:prstGeom prst="rect">
                <a:avLst/>
              </a:prstGeom>
              <a:blipFill>
                <a:blip r:embed="rId2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32A83D0-1706-F9A5-992D-D8ABB7D24663}"/>
                  </a:ext>
                </a:extLst>
              </p:cNvPr>
              <p:cNvSpPr txBox="1"/>
              <p:nvPr/>
            </p:nvSpPr>
            <p:spPr>
              <a:xfrm>
                <a:off x="1563622" y="5835333"/>
                <a:ext cx="9314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32A83D0-1706-F9A5-992D-D8ABB7D24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622" y="5835333"/>
                <a:ext cx="931409" cy="523220"/>
              </a:xfrm>
              <a:prstGeom prst="rect">
                <a:avLst/>
              </a:prstGeom>
              <a:blipFill>
                <a:blip r:embed="rId30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99E2812-740B-540F-3345-CC7DA6055389}"/>
                  </a:ext>
                </a:extLst>
              </p:cNvPr>
              <p:cNvSpPr txBox="1"/>
              <p:nvPr/>
            </p:nvSpPr>
            <p:spPr>
              <a:xfrm>
                <a:off x="2922715" y="5835333"/>
                <a:ext cx="911468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99E2812-740B-540F-3345-CC7DA6055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715" y="5835333"/>
                <a:ext cx="911468" cy="557910"/>
              </a:xfrm>
              <a:prstGeom prst="rect">
                <a:avLst/>
              </a:prstGeom>
              <a:blipFill>
                <a:blip r:embed="rId3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B524382-4AB7-8C9F-0D8A-EF88F73A25A8}"/>
                  </a:ext>
                </a:extLst>
              </p:cNvPr>
              <p:cNvSpPr txBox="1"/>
              <p:nvPr/>
            </p:nvSpPr>
            <p:spPr>
              <a:xfrm>
                <a:off x="4020443" y="5835333"/>
                <a:ext cx="9426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B524382-4AB7-8C9F-0D8A-EF88F73A2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443" y="5835333"/>
                <a:ext cx="942694" cy="52322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FDF622A-60A5-2D51-BA56-153023DD36D9}"/>
                  </a:ext>
                </a:extLst>
              </p:cNvPr>
              <p:cNvSpPr txBox="1"/>
              <p:nvPr/>
            </p:nvSpPr>
            <p:spPr>
              <a:xfrm>
                <a:off x="2424636" y="5835154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FDF622A-60A5-2D51-BA56-153023DD3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636" y="5835154"/>
                <a:ext cx="574195" cy="52322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F6F42FD-557A-4B4A-8897-6837431DCBBE}"/>
                  </a:ext>
                </a:extLst>
              </p:cNvPr>
              <p:cNvSpPr txBox="1"/>
              <p:nvPr/>
            </p:nvSpPr>
            <p:spPr>
              <a:xfrm>
                <a:off x="3596401" y="5835154"/>
                <a:ext cx="574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F6F42FD-557A-4B4A-8897-6837431DC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401" y="5835154"/>
                <a:ext cx="574195" cy="52322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EAC3AF4-88BE-E640-E53C-AABD16EBCEE1}"/>
                  </a:ext>
                </a:extLst>
              </p:cNvPr>
              <p:cNvSpPr txBox="1"/>
              <p:nvPr/>
            </p:nvSpPr>
            <p:spPr>
              <a:xfrm>
                <a:off x="1012028" y="4131417"/>
                <a:ext cx="378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EAC3AF4-88BE-E640-E53C-AABD16EBC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28" y="4131417"/>
                <a:ext cx="378629" cy="523220"/>
              </a:xfrm>
              <a:prstGeom prst="rect">
                <a:avLst/>
              </a:prstGeom>
              <a:blipFill>
                <a:blip r:embed="rId13"/>
                <a:stretch>
                  <a:fillRect l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BADACDF-2474-BB17-F870-DACC96EDF692}"/>
                  </a:ext>
                </a:extLst>
              </p:cNvPr>
              <p:cNvSpPr txBox="1"/>
              <p:nvPr/>
            </p:nvSpPr>
            <p:spPr>
              <a:xfrm>
                <a:off x="1012027" y="5423845"/>
                <a:ext cx="378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BADACDF-2474-BB17-F870-DACC96EDF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27" y="5423845"/>
                <a:ext cx="378629" cy="523220"/>
              </a:xfrm>
              <a:prstGeom prst="rect">
                <a:avLst/>
              </a:prstGeom>
              <a:blipFill>
                <a:blip r:embed="rId13"/>
                <a:stretch>
                  <a:fillRect l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8BC5D1E-16F4-4FB2-7E7F-A5CC621B83D9}"/>
                  </a:ext>
                </a:extLst>
              </p:cNvPr>
              <p:cNvSpPr txBox="1"/>
              <p:nvPr/>
            </p:nvSpPr>
            <p:spPr>
              <a:xfrm>
                <a:off x="4239103" y="4131417"/>
                <a:ext cx="378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8BC5D1E-16F4-4FB2-7E7F-A5CC621B8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9103" y="4131417"/>
                <a:ext cx="378629" cy="523220"/>
              </a:xfrm>
              <a:prstGeom prst="rect">
                <a:avLst/>
              </a:prstGeom>
              <a:blipFill>
                <a:blip r:embed="rId33"/>
                <a:stretch>
                  <a:fillRect l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6A2B44E-1A5F-0CDA-157C-9FE8673ECD3C}"/>
                  </a:ext>
                </a:extLst>
              </p:cNvPr>
              <p:cNvSpPr txBox="1"/>
              <p:nvPr/>
            </p:nvSpPr>
            <p:spPr>
              <a:xfrm>
                <a:off x="4239102" y="5423845"/>
                <a:ext cx="378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6A2B44E-1A5F-0CDA-157C-9FE8673EC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9102" y="5423845"/>
                <a:ext cx="378629" cy="523220"/>
              </a:xfrm>
              <a:prstGeom prst="rect">
                <a:avLst/>
              </a:prstGeom>
              <a:blipFill>
                <a:blip r:embed="rId33"/>
                <a:stretch>
                  <a:fillRect l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5D0A766-C2E2-A4F8-9D9C-6B4CB78F82A1}"/>
                  </a:ext>
                </a:extLst>
              </p:cNvPr>
              <p:cNvSpPr txBox="1"/>
              <p:nvPr/>
            </p:nvSpPr>
            <p:spPr>
              <a:xfrm>
                <a:off x="7214123" y="2650986"/>
                <a:ext cx="1145891" cy="10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5D0A766-C2E2-A4F8-9D9C-6B4CB78F8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123" y="2650986"/>
                <a:ext cx="1145891" cy="1033168"/>
              </a:xfrm>
              <a:prstGeom prst="rect">
                <a:avLst/>
              </a:prstGeom>
              <a:blipFill>
                <a:blip r:embed="rId34"/>
                <a:stretch>
                  <a:fillRect l="-217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0AE0420-C32A-1CE5-C82A-223A141E6C7B}"/>
                  </a:ext>
                </a:extLst>
              </p:cNvPr>
              <p:cNvSpPr txBox="1"/>
              <p:nvPr/>
            </p:nvSpPr>
            <p:spPr>
              <a:xfrm>
                <a:off x="7214123" y="4414223"/>
                <a:ext cx="1334533" cy="10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0AE0420-C32A-1CE5-C82A-223A141E6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123" y="4414223"/>
                <a:ext cx="1334533" cy="1033168"/>
              </a:xfrm>
              <a:prstGeom prst="rect">
                <a:avLst/>
              </a:prstGeom>
              <a:blipFill>
                <a:blip r:embed="rId35"/>
                <a:stretch>
                  <a:fillRect l="-1887" b="-6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5A3A812-EDAF-085B-4B8B-91AEBE826229}"/>
                  </a:ext>
                </a:extLst>
              </p:cNvPr>
              <p:cNvSpPr txBox="1"/>
              <p:nvPr/>
            </p:nvSpPr>
            <p:spPr>
              <a:xfrm>
                <a:off x="8302582" y="2847883"/>
                <a:ext cx="757580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5A3A812-EDAF-085B-4B8B-91AEBE826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2582" y="2847883"/>
                <a:ext cx="757580" cy="557910"/>
              </a:xfrm>
              <a:prstGeom prst="rect">
                <a:avLst/>
              </a:prstGeom>
              <a:blipFill>
                <a:blip r:embed="rId3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390FAD1-7DCA-69E3-D9A7-A83C02C215AB}"/>
                  </a:ext>
                </a:extLst>
              </p:cNvPr>
              <p:cNvSpPr txBox="1"/>
              <p:nvPr/>
            </p:nvSpPr>
            <p:spPr>
              <a:xfrm>
                <a:off x="8396903" y="4651852"/>
                <a:ext cx="568938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390FAD1-7DCA-69E3-D9A7-A83C02C21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903" y="4651852"/>
                <a:ext cx="568938" cy="557910"/>
              </a:xfrm>
              <a:prstGeom prst="rect">
                <a:avLst/>
              </a:prstGeom>
              <a:blipFill>
                <a:blip r:embed="rId3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>
            <a:extLst>
              <a:ext uri="{FF2B5EF4-FFF2-40B4-BE49-F238E27FC236}">
                <a16:creationId xmlns:a16="http://schemas.microsoft.com/office/drawing/2014/main" id="{63C0E432-AFE2-2DC1-8E7A-88834F4D62B5}"/>
              </a:ext>
            </a:extLst>
          </p:cNvPr>
          <p:cNvSpPr/>
          <p:nvPr/>
        </p:nvSpPr>
        <p:spPr>
          <a:xfrm>
            <a:off x="2911690" y="4654637"/>
            <a:ext cx="769208" cy="7692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405353C-19C7-929F-CF42-87E3221BF0A4}"/>
              </a:ext>
            </a:extLst>
          </p:cNvPr>
          <p:cNvSpPr/>
          <p:nvPr/>
        </p:nvSpPr>
        <p:spPr>
          <a:xfrm>
            <a:off x="2869720" y="1985087"/>
            <a:ext cx="769208" cy="7692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2D78A50-39B4-CB04-6BBE-398387A1FE56}"/>
                  </a:ext>
                </a:extLst>
              </p:cNvPr>
              <p:cNvSpPr txBox="1"/>
              <p:nvPr/>
            </p:nvSpPr>
            <p:spPr>
              <a:xfrm>
                <a:off x="10033184" y="2605706"/>
                <a:ext cx="1682704" cy="911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2D78A50-39B4-CB04-6BBE-398387A1F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184" y="2605706"/>
                <a:ext cx="1682704" cy="911596"/>
              </a:xfrm>
              <a:prstGeom prst="rect">
                <a:avLst/>
              </a:prstGeom>
              <a:blipFill>
                <a:blip r:embed="rId38"/>
                <a:stretch>
                  <a:fillRect l="-1504"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968D1E8-64C8-96D6-9EF5-8B7D8840B36B}"/>
                  </a:ext>
                </a:extLst>
              </p:cNvPr>
              <p:cNvSpPr txBox="1"/>
              <p:nvPr/>
            </p:nvSpPr>
            <p:spPr>
              <a:xfrm>
                <a:off x="10032991" y="4414223"/>
                <a:ext cx="1683088" cy="911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968D1E8-64C8-96D6-9EF5-8B7D8840B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991" y="4414223"/>
                <a:ext cx="1683088" cy="911596"/>
              </a:xfrm>
              <a:prstGeom prst="rect">
                <a:avLst/>
              </a:prstGeom>
              <a:blipFill>
                <a:blip r:embed="rId39"/>
                <a:stretch>
                  <a:fillRect l="-1504"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778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 animBg="1"/>
      <p:bldP spid="72" grpId="1" animBg="1"/>
      <p:bldP spid="73" grpId="0" animBg="1"/>
      <p:bldP spid="73" grpId="1" animBg="1"/>
      <p:bldP spid="74" grpId="0"/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360CFB-6274-706F-592C-0AFA1F3CBD84}"/>
              </a:ext>
            </a:extLst>
          </p:cNvPr>
          <p:cNvCxnSpPr>
            <a:cxnSpLocks/>
            <a:endCxn id="35" idx="3"/>
          </p:cNvCxnSpPr>
          <p:nvPr/>
        </p:nvCxnSpPr>
        <p:spPr>
          <a:xfrm>
            <a:off x="2470765" y="600799"/>
            <a:ext cx="9739164" cy="0"/>
          </a:xfrm>
          <a:prstGeom prst="straightConnector1">
            <a:avLst/>
          </a:prstGeom>
          <a:ln w="609600">
            <a:solidFill>
              <a:schemeClr val="accent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/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solidFill>
                <a:schemeClr val="bg2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0" tIns="0" rIns="0" bIns="27432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8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5E903BF-7988-E443-0F83-C31212E47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037" y="1228826"/>
                <a:ext cx="3754322" cy="3754318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/>
              <p:nvPr/>
            </p:nvSpPr>
            <p:spPr>
              <a:xfrm>
                <a:off x="802095" y="676999"/>
                <a:ext cx="93326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088A063-8C2B-9966-F717-B20B9F3D1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95" y="676999"/>
                <a:ext cx="933269" cy="830997"/>
              </a:xfrm>
              <a:prstGeom prst="rect">
                <a:avLst/>
              </a:prstGeom>
              <a:blipFill>
                <a:blip r:embed="rId3"/>
                <a:stretch>
                  <a:fillRect l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/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4884FB-EE76-D5F7-8EF4-51CF013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16" y="3768700"/>
                <a:ext cx="679289" cy="830997"/>
              </a:xfrm>
              <a:prstGeom prst="rect">
                <a:avLst/>
              </a:prstGeom>
              <a:blipFill>
                <a:blip r:embed="rId4"/>
                <a:stretch>
                  <a:fillRect l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51EAE3-F462-DF41-1BC1-65F810732E48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8621358" y="3105986"/>
            <a:ext cx="301030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/>
              <p:nvPr/>
            </p:nvSpPr>
            <p:spPr>
              <a:xfrm>
                <a:off x="8857601" y="2190027"/>
                <a:ext cx="236564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𝑊𝑥</m:t>
                      </m:r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4A920-65AF-8176-4D13-19F3A8E9F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7601" y="2190027"/>
                <a:ext cx="2365648" cy="830997"/>
              </a:xfrm>
              <a:prstGeom prst="rect">
                <a:avLst/>
              </a:prstGeom>
              <a:blipFill>
                <a:blip r:embed="rId5"/>
                <a:stretch>
                  <a:fillRect l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/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04358E-C7FE-1C55-CFC2-E848C8BF9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3355" y="3185898"/>
                <a:ext cx="832536" cy="1145698"/>
              </a:xfrm>
              <a:prstGeom prst="rect">
                <a:avLst/>
              </a:prstGeom>
              <a:blipFill>
                <a:blip r:embed="rId6"/>
                <a:stretch>
                  <a:fillRect l="-7463"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16">
            <a:extLst>
              <a:ext uri="{FF2B5EF4-FFF2-40B4-BE49-F238E27FC236}">
                <a16:creationId xmlns:a16="http://schemas.microsoft.com/office/drawing/2014/main" id="{A57E9763-1FD7-D899-FB71-EBEC93206F6C}"/>
              </a:ext>
            </a:extLst>
          </p:cNvPr>
          <p:cNvSpPr/>
          <p:nvPr/>
        </p:nvSpPr>
        <p:spPr>
          <a:xfrm>
            <a:off x="16394" y="15628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503E83A-D13F-0D9F-F5A6-A264CAA88778}"/>
                  </a:ext>
                </a:extLst>
              </p:cNvPr>
              <p:cNvSpPr txBox="1"/>
              <p:nvPr/>
            </p:nvSpPr>
            <p:spPr>
              <a:xfrm>
                <a:off x="5204537" y="1655122"/>
                <a:ext cx="2110385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503E83A-D13F-0D9F-F5A6-A264CAA88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4537" y="1655122"/>
                <a:ext cx="2110385" cy="1145698"/>
              </a:xfrm>
              <a:prstGeom prst="rect">
                <a:avLst/>
              </a:prstGeom>
              <a:blipFill>
                <a:blip r:embed="rId7"/>
                <a:stretch>
                  <a:fillRect l="-2395"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4C368B-47A2-6057-C812-152EB68B1124}"/>
                  </a:ext>
                </a:extLst>
              </p:cNvPr>
              <p:cNvSpPr txBox="1"/>
              <p:nvPr/>
            </p:nvSpPr>
            <p:spPr>
              <a:xfrm>
                <a:off x="5270615" y="3319133"/>
                <a:ext cx="2109937" cy="114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6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4C368B-47A2-6057-C812-152EB68B1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615" y="3319133"/>
                <a:ext cx="2109937" cy="1145698"/>
              </a:xfrm>
              <a:prstGeom prst="rect">
                <a:avLst/>
              </a:prstGeom>
              <a:blipFill>
                <a:blip r:embed="rId8"/>
                <a:stretch>
                  <a:fillRect l="-2994"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 22">
            <a:extLst>
              <a:ext uri="{FF2B5EF4-FFF2-40B4-BE49-F238E27FC236}">
                <a16:creationId xmlns:a16="http://schemas.microsoft.com/office/drawing/2014/main" id="{245837E2-5EC3-AFF2-33D1-996B144A1BF2}"/>
              </a:ext>
            </a:extLst>
          </p:cNvPr>
          <p:cNvSpPr/>
          <p:nvPr/>
        </p:nvSpPr>
        <p:spPr>
          <a:xfrm flipV="1">
            <a:off x="0" y="3531390"/>
            <a:ext cx="4941531" cy="1132831"/>
          </a:xfrm>
          <a:custGeom>
            <a:avLst/>
            <a:gdLst>
              <a:gd name="connsiteX0" fmla="*/ 0 w 1445342"/>
              <a:gd name="connsiteY0" fmla="*/ 36898 h 420356"/>
              <a:gd name="connsiteX1" fmla="*/ 1179871 w 1445342"/>
              <a:gd name="connsiteY1" fmla="*/ 36898 h 420356"/>
              <a:gd name="connsiteX2" fmla="*/ 1445342 w 1445342"/>
              <a:gd name="connsiteY2" fmla="*/ 420356 h 420356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21930 h 405388"/>
              <a:gd name="connsiteX1" fmla="*/ 855407 w 1445342"/>
              <a:gd name="connsiteY1" fmla="*/ 51427 h 405388"/>
              <a:gd name="connsiteX2" fmla="*/ 1445342 w 1445342"/>
              <a:gd name="connsiteY2" fmla="*/ 405388 h 40538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0 h 383458"/>
              <a:gd name="connsiteX1" fmla="*/ 855407 w 1445342"/>
              <a:gd name="connsiteY1" fmla="*/ 29497 h 383458"/>
              <a:gd name="connsiteX2" fmla="*/ 1445342 w 1445342"/>
              <a:gd name="connsiteY2" fmla="*/ 383458 h 383458"/>
              <a:gd name="connsiteX0" fmla="*/ 0 w 1445342"/>
              <a:gd name="connsiteY0" fmla="*/ 10259 h 393717"/>
              <a:gd name="connsiteX1" fmla="*/ 855407 w 1445342"/>
              <a:gd name="connsiteY1" fmla="*/ 0 h 393717"/>
              <a:gd name="connsiteX2" fmla="*/ 1445342 w 1445342"/>
              <a:gd name="connsiteY2" fmla="*/ 393717 h 393717"/>
              <a:gd name="connsiteX0" fmla="*/ 0 w 1743516"/>
              <a:gd name="connsiteY0" fmla="*/ 320 h 393717"/>
              <a:gd name="connsiteX1" fmla="*/ 1153581 w 1743516"/>
              <a:gd name="connsiteY1" fmla="*/ 0 h 393717"/>
              <a:gd name="connsiteX2" fmla="*/ 1743516 w 1743516"/>
              <a:gd name="connsiteY2" fmla="*/ 393717 h 393717"/>
              <a:gd name="connsiteX0" fmla="*/ 0 w 1673943"/>
              <a:gd name="connsiteY0" fmla="*/ 320 h 453352"/>
              <a:gd name="connsiteX1" fmla="*/ 1153581 w 1673943"/>
              <a:gd name="connsiteY1" fmla="*/ 0 h 453352"/>
              <a:gd name="connsiteX2" fmla="*/ 1673943 w 1673943"/>
              <a:gd name="connsiteY2" fmla="*/ 453352 h 4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943" h="453352">
                <a:moveTo>
                  <a:pt x="0" y="320"/>
                </a:moveTo>
                <a:lnTo>
                  <a:pt x="1153581" y="0"/>
                </a:lnTo>
                <a:lnTo>
                  <a:pt x="1673943" y="453352"/>
                </a:ln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5964A4C-02C4-205F-650D-75E995C70ED4}"/>
              </a:ext>
            </a:extLst>
          </p:cNvPr>
          <p:cNvGrpSpPr/>
          <p:nvPr/>
        </p:nvGrpSpPr>
        <p:grpSpPr>
          <a:xfrm>
            <a:off x="973352" y="1838281"/>
            <a:ext cx="2660186" cy="4170000"/>
            <a:chOff x="973352" y="1838281"/>
            <a:chExt cx="2660186" cy="417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4B19AF7-1D52-71AC-ECA0-0F02FB5C1334}"/>
                    </a:ext>
                  </a:extLst>
                </p:cNvPr>
                <p:cNvSpPr txBox="1"/>
                <p:nvPr/>
              </p:nvSpPr>
              <p:spPr>
                <a:xfrm>
                  <a:off x="973352" y="1838281"/>
                  <a:ext cx="2660186" cy="11456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den>
                        </m:f>
                        <m:r>
                          <a:rPr lang="en-US" sz="3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  <m:sSup>
                          <m:sSup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oMath>
                    </m:oMathPara>
                  </a14:m>
                  <a:endParaRPr lang="en-US" sz="3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4B19AF7-1D52-71AC-ECA0-0F02FB5C13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3352" y="1838281"/>
                  <a:ext cx="2660186" cy="1145698"/>
                </a:xfrm>
                <a:prstGeom prst="rect">
                  <a:avLst/>
                </a:prstGeom>
                <a:blipFill>
                  <a:blip r:embed="rId9"/>
                  <a:stretch>
                    <a:fillRect l="-3318" b="-98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05488F9-3021-D5AA-987E-13517FC4C386}"/>
                    </a:ext>
                  </a:extLst>
                </p:cNvPr>
                <p:cNvSpPr txBox="1"/>
                <p:nvPr/>
              </p:nvSpPr>
              <p:spPr>
                <a:xfrm>
                  <a:off x="992719" y="4862583"/>
                  <a:ext cx="2640819" cy="11456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sz="3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f>
                          <m:fPr>
                            <m:ctrlP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</m:oMath>
                    </m:oMathPara>
                  </a14:m>
                  <a:endParaRPr lang="en-US" sz="3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05488F9-3021-D5AA-987E-13517FC4C3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19" y="4862583"/>
                  <a:ext cx="2640819" cy="1145698"/>
                </a:xfrm>
                <a:prstGeom prst="rect">
                  <a:avLst/>
                </a:prstGeom>
                <a:blipFill>
                  <a:blip r:embed="rId10"/>
                  <a:stretch>
                    <a:fillRect l="-4785" b="-87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11E3C54-9462-46DB-9AF0-4892B78D2355}"/>
              </a:ext>
            </a:extLst>
          </p:cNvPr>
          <p:cNvSpPr txBox="1"/>
          <p:nvPr/>
        </p:nvSpPr>
        <p:spPr>
          <a:xfrm>
            <a:off x="9446362" y="3218327"/>
            <a:ext cx="2486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upstream gradient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E6642F-745C-1330-B40D-4CBABB577FBD}"/>
              </a:ext>
            </a:extLst>
          </p:cNvPr>
          <p:cNvSpPr txBox="1"/>
          <p:nvPr/>
        </p:nvSpPr>
        <p:spPr>
          <a:xfrm>
            <a:off x="891347" y="3218327"/>
            <a:ext cx="2988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downstream gradients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A51AFA4-E965-DF50-04C5-71568C1CC620}"/>
              </a:ext>
            </a:extLst>
          </p:cNvPr>
          <p:cNvCxnSpPr>
            <a:cxnSpLocks/>
          </p:cNvCxnSpPr>
          <p:nvPr/>
        </p:nvCxnSpPr>
        <p:spPr>
          <a:xfrm flipH="1">
            <a:off x="2512559" y="6291393"/>
            <a:ext cx="9679441" cy="0"/>
          </a:xfrm>
          <a:prstGeom prst="straightConnector1">
            <a:avLst/>
          </a:prstGeom>
          <a:ln w="609600">
            <a:solidFill>
              <a:schemeClr val="accent2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34">
            <a:extLst>
              <a:ext uri="{FF2B5EF4-FFF2-40B4-BE49-F238E27FC236}">
                <a16:creationId xmlns:a16="http://schemas.microsoft.com/office/drawing/2014/main" id="{9F7BF370-A982-A559-B8FC-D0F13E23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923" y="18256"/>
            <a:ext cx="10327006" cy="116508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Forward pass (activations)</a:t>
            </a:r>
          </a:p>
        </p:txBody>
      </p:sp>
      <p:sp>
        <p:nvSpPr>
          <p:cNvPr id="36" name="Title 34">
            <a:extLst>
              <a:ext uri="{FF2B5EF4-FFF2-40B4-BE49-F238E27FC236}">
                <a16:creationId xmlns:a16="http://schemas.microsoft.com/office/drawing/2014/main" id="{5B2E005B-1A7C-BA9D-8B4A-B4D9AB05405C}"/>
              </a:ext>
            </a:extLst>
          </p:cNvPr>
          <p:cNvSpPr txBox="1">
            <a:spLocks/>
          </p:cNvSpPr>
          <p:nvPr/>
        </p:nvSpPr>
        <p:spPr>
          <a:xfrm>
            <a:off x="1555967" y="5708850"/>
            <a:ext cx="10448893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Backward pass (gradients)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46D815E-4060-F798-2DFD-EE5BB3FAE65A}"/>
              </a:ext>
            </a:extLst>
          </p:cNvPr>
          <p:cNvCxnSpPr>
            <a:cxnSpLocks/>
          </p:cNvCxnSpPr>
          <p:nvPr/>
        </p:nvCxnSpPr>
        <p:spPr>
          <a:xfrm flipH="1">
            <a:off x="9496650" y="4168546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6FA6FA16-A613-1DB4-B5C4-92337D195A18}"/>
              </a:ext>
            </a:extLst>
          </p:cNvPr>
          <p:cNvSpPr/>
          <p:nvPr/>
        </p:nvSpPr>
        <p:spPr>
          <a:xfrm>
            <a:off x="-3099786" y="-1092558"/>
            <a:ext cx="3754322" cy="375431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0" tIns="0" rIns="0" bIns="274320" rtlCol="0" anchor="ctr"/>
          <a:lstStyle/>
          <a:p>
            <a:pPr algn="ctr"/>
            <a:endParaRPr lang="en-US" sz="880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E227414-E49F-4283-3413-EDE5F203EB31}"/>
              </a:ext>
            </a:extLst>
          </p:cNvPr>
          <p:cNvSpPr/>
          <p:nvPr/>
        </p:nvSpPr>
        <p:spPr>
          <a:xfrm>
            <a:off x="-3227249" y="3697788"/>
            <a:ext cx="3754322" cy="375431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0" tIns="0" rIns="0" bIns="274320" rtlCol="0" anchor="ctr"/>
          <a:lstStyle/>
          <a:p>
            <a:pPr algn="ctr"/>
            <a:endParaRPr lang="en-US" sz="88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9BA5CAC-EAA6-9E8D-B2E6-046F5F396C6D}"/>
              </a:ext>
            </a:extLst>
          </p:cNvPr>
          <p:cNvCxnSpPr>
            <a:cxnSpLocks/>
          </p:cNvCxnSpPr>
          <p:nvPr/>
        </p:nvCxnSpPr>
        <p:spPr>
          <a:xfrm flipH="1">
            <a:off x="558197" y="4840129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5CB9F14-E197-C2E8-99D0-6FF11F363951}"/>
              </a:ext>
            </a:extLst>
          </p:cNvPr>
          <p:cNvCxnSpPr>
            <a:cxnSpLocks/>
          </p:cNvCxnSpPr>
          <p:nvPr/>
        </p:nvCxnSpPr>
        <p:spPr>
          <a:xfrm flipH="1">
            <a:off x="509516" y="1762081"/>
            <a:ext cx="2323440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41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7" grpId="0"/>
      <p:bldP spid="44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9592D7B-804C-C139-5F3D-5DBEB8ADD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715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main question:</a:t>
            </a:r>
          </a:p>
          <a:p>
            <a:pPr marL="0" indent="0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>
                <a:solidFill>
                  <a:srgbClr val="7030A0"/>
                </a:solidFill>
              </a:rPr>
              <a:t>Now that we can learn a function....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r">
              <a:buNone/>
            </a:pPr>
            <a:r>
              <a:rPr lang="en-US" sz="4400" dirty="0">
                <a:solidFill>
                  <a:srgbClr val="7030A0"/>
                </a:solidFill>
              </a:rPr>
              <a:t>... what </a:t>
            </a:r>
            <a:r>
              <a:rPr lang="en-US" sz="4400" b="1" u="sng" dirty="0">
                <a:solidFill>
                  <a:srgbClr val="7030A0"/>
                </a:solidFill>
              </a:rPr>
              <a:t>kinds</a:t>
            </a:r>
            <a:r>
              <a:rPr lang="en-US" sz="4400" dirty="0">
                <a:solidFill>
                  <a:srgbClr val="7030A0"/>
                </a:solidFill>
              </a:rPr>
              <a:t> of functions should we learn?</a:t>
            </a:r>
          </a:p>
        </p:txBody>
      </p:sp>
    </p:spTree>
    <p:extLst>
      <p:ext uri="{BB962C8B-B14F-4D97-AF65-F5344CB8AC3E}">
        <p14:creationId xmlns:p14="http://schemas.microsoft.com/office/powerpoint/2010/main" val="1062000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182BE-2B84-EFDD-D87C-765C7CD2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classical tasks</a:t>
            </a:r>
          </a:p>
        </p:txBody>
      </p:sp>
      <p:pic>
        <p:nvPicPr>
          <p:cNvPr id="1026" name="Picture 2" descr="Sinead Diver - Wikipedia">
            <a:extLst>
              <a:ext uri="{FF2B5EF4-FFF2-40B4-BE49-F238E27FC236}">
                <a16:creationId xmlns:a16="http://schemas.microsoft.com/office/drawing/2014/main" id="{1A1117E5-8CA0-F6BA-B29C-D848C7383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450" y="1431758"/>
            <a:ext cx="2883100" cy="459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B5C20D-FD34-B071-5004-C5A886CD1636}"/>
              </a:ext>
            </a:extLst>
          </p:cNvPr>
          <p:cNvSpPr txBox="1"/>
          <p:nvPr/>
        </p:nvSpPr>
        <p:spPr>
          <a:xfrm>
            <a:off x="8444925" y="1226589"/>
            <a:ext cx="2697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Classification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1EE80C6-EE47-AF1F-F588-2920723ADAC5}"/>
              </a:ext>
            </a:extLst>
          </p:cNvPr>
          <p:cNvGrpSpPr/>
          <p:nvPr/>
        </p:nvGrpSpPr>
        <p:grpSpPr>
          <a:xfrm>
            <a:off x="8823396" y="2897829"/>
            <a:ext cx="2838368" cy="1384995"/>
            <a:chOff x="1327707" y="3035534"/>
            <a:chExt cx="2838368" cy="13849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60611E5-328C-42B7-E4D7-0B28FF24B22E}"/>
                </a:ext>
              </a:extLst>
            </p:cNvPr>
            <p:cNvSpPr txBox="1"/>
            <p:nvPr/>
          </p:nvSpPr>
          <p:spPr>
            <a:xfrm>
              <a:off x="1327707" y="3035534"/>
              <a:ext cx="1637500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800" dirty="0"/>
                <a:t>Marathon</a:t>
              </a:r>
            </a:p>
            <a:p>
              <a:pPr algn="r"/>
              <a:r>
                <a:rPr lang="en-US" sz="2800" dirty="0"/>
                <a:t>800m</a:t>
              </a:r>
              <a:br>
                <a:rPr lang="en-US" sz="2800" dirty="0"/>
              </a:br>
              <a:r>
                <a:rPr lang="en-US" sz="2800" dirty="0"/>
                <a:t>Sprint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21B1D37-84ED-80F6-BBDF-B914B621EC84}"/>
                </a:ext>
              </a:extLst>
            </p:cNvPr>
            <p:cNvSpPr/>
            <p:nvPr/>
          </p:nvSpPr>
          <p:spPr>
            <a:xfrm>
              <a:off x="2965207" y="3212432"/>
              <a:ext cx="1200868" cy="2165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2CD32B-8C9F-F6D2-985F-6BD18CB06A84}"/>
                </a:ext>
              </a:extLst>
            </p:cNvPr>
            <p:cNvSpPr/>
            <p:nvPr/>
          </p:nvSpPr>
          <p:spPr>
            <a:xfrm>
              <a:off x="2965207" y="3619747"/>
              <a:ext cx="312105" cy="2165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1BFF498-B9E1-2302-B718-292C52CB1E88}"/>
                </a:ext>
              </a:extLst>
            </p:cNvPr>
            <p:cNvSpPr/>
            <p:nvPr/>
          </p:nvSpPr>
          <p:spPr>
            <a:xfrm>
              <a:off x="2965207" y="4064772"/>
              <a:ext cx="102733" cy="2165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5050256-42CC-5A92-5C51-C690681CC3D5}"/>
              </a:ext>
            </a:extLst>
          </p:cNvPr>
          <p:cNvSpPr txBox="1"/>
          <p:nvPr/>
        </p:nvSpPr>
        <p:spPr>
          <a:xfrm>
            <a:off x="626669" y="1226589"/>
            <a:ext cx="3120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Representation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C231CF-0155-AAF3-FC1A-D6ED73E79650}"/>
              </a:ext>
            </a:extLst>
          </p:cNvPr>
          <p:cNvSpPr txBox="1"/>
          <p:nvPr/>
        </p:nvSpPr>
        <p:spPr>
          <a:xfrm>
            <a:off x="414505" y="2484877"/>
            <a:ext cx="37383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Species: human</a:t>
            </a:r>
          </a:p>
          <a:p>
            <a:r>
              <a:rPr lang="en-US" sz="2800" dirty="0"/>
              <a:t>Pose: upright</a:t>
            </a:r>
          </a:p>
          <a:p>
            <a:r>
              <a:rPr lang="en-US" sz="2800" dirty="0"/>
              <a:t>Activity: running</a:t>
            </a:r>
          </a:p>
          <a:p>
            <a:r>
              <a:rPr lang="en-US" sz="2800" dirty="0"/>
              <a:t>Direction: left</a:t>
            </a:r>
          </a:p>
          <a:p>
            <a:r>
              <a:rPr lang="en-US" sz="2800" dirty="0"/>
              <a:t>Location: road, outdoors</a:t>
            </a:r>
          </a:p>
          <a:p>
            <a:r>
              <a:rPr lang="en-US" sz="2800" dirty="0"/>
              <a:t>Color: pink, blue, lime</a:t>
            </a:r>
          </a:p>
          <a:p>
            <a:r>
              <a:rPr lang="en-US" sz="2800" dirty="0"/>
              <a:t>Looks like: Sinead Diver</a:t>
            </a:r>
            <a:br>
              <a:rPr lang="en-US" sz="2800" dirty="0"/>
            </a:br>
            <a:r>
              <a:rPr lang="en-US" sz="2800" dirty="0"/>
              <a:t>Sunglasses: yes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533F02-94E4-AE25-1F54-5B516F661CDB}"/>
              </a:ext>
            </a:extLst>
          </p:cNvPr>
          <p:cNvSpPr txBox="1"/>
          <p:nvPr/>
        </p:nvSpPr>
        <p:spPr>
          <a:xfrm>
            <a:off x="7923405" y="1889889"/>
            <a:ext cx="3847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“Which category is this?”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D47D9B-AC85-E5A4-EEA7-EE4C1B0BF44B}"/>
              </a:ext>
            </a:extLst>
          </p:cNvPr>
          <p:cNvSpPr txBox="1"/>
          <p:nvPr/>
        </p:nvSpPr>
        <p:spPr>
          <a:xfrm>
            <a:off x="795657" y="1889889"/>
            <a:ext cx="2782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“Summarize this.”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CE53AF-CE6E-28CD-F9A1-3E6EA1236C2F}"/>
              </a:ext>
            </a:extLst>
          </p:cNvPr>
          <p:cNvSpPr txBox="1"/>
          <p:nvPr/>
        </p:nvSpPr>
        <p:spPr>
          <a:xfrm>
            <a:off x="5229229" y="6024307"/>
            <a:ext cx="1919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input image</a:t>
            </a:r>
          </a:p>
        </p:txBody>
      </p:sp>
    </p:spTree>
    <p:extLst>
      <p:ext uri="{BB962C8B-B14F-4D97-AF65-F5344CB8AC3E}">
        <p14:creationId xmlns:p14="http://schemas.microsoft.com/office/powerpoint/2010/main" val="153533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BA0F5-A859-CC9B-5817-13CA6DDDF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go from task to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7F8FF-AA57-77D4-8DD6-B9E8D2A5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8546" y="1508197"/>
            <a:ext cx="7972285" cy="390601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3600" dirty="0"/>
              <a:t>What are the </a:t>
            </a:r>
            <a:r>
              <a:rPr lang="en-US" sz="3600" u="sng" dirty="0"/>
              <a:t>inputs</a:t>
            </a:r>
            <a:r>
              <a:rPr lang="en-US" sz="3600" dirty="0"/>
              <a:t> and the </a:t>
            </a:r>
            <a:r>
              <a:rPr lang="en-US" sz="3600" u="sng" dirty="0"/>
              <a:t>outputs</a:t>
            </a:r>
            <a:r>
              <a:rPr lang="en-US" sz="3600" dirty="0"/>
              <a:t>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600" dirty="0"/>
              <a:t>How will we measure errors </a:t>
            </a:r>
            <a:r>
              <a:rPr lang="en-US" sz="3600" u="sng" dirty="0"/>
              <a:t>(loss)</a:t>
            </a:r>
            <a:r>
              <a:rPr lang="en-US" sz="3600" dirty="0"/>
              <a:t>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600" dirty="0"/>
              <a:t>How will we </a:t>
            </a:r>
            <a:r>
              <a:rPr lang="en-US" sz="3600" u="sng" dirty="0"/>
              <a:t>parameterize</a:t>
            </a:r>
            <a:r>
              <a:rPr lang="en-US" sz="3600" dirty="0"/>
              <a:t> the function?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C1EA53E-3B92-7D75-D69F-8E7E94FD3CA3}"/>
              </a:ext>
            </a:extLst>
          </p:cNvPr>
          <p:cNvSpPr txBox="1">
            <a:spLocks/>
          </p:cNvSpPr>
          <p:nvPr/>
        </p:nvSpPr>
        <p:spPr>
          <a:xfrm>
            <a:off x="201169" y="1508196"/>
            <a:ext cx="3817378" cy="3906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3600" dirty="0"/>
              <a:t>1. By </a:t>
            </a:r>
            <a:r>
              <a:rPr lang="en-US" sz="3600" b="1" dirty="0"/>
              <a:t>data:</a:t>
            </a:r>
            <a:endParaRPr lang="en-US" sz="3600" dirty="0"/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3600" dirty="0"/>
              <a:t>2. By </a:t>
            </a:r>
            <a:r>
              <a:rPr lang="en-US" sz="3600" b="1" dirty="0"/>
              <a:t>objective</a:t>
            </a:r>
            <a:r>
              <a:rPr lang="en-US" sz="3600" dirty="0"/>
              <a:t>:</a:t>
            </a:r>
          </a:p>
          <a:p>
            <a:pPr marL="0" indent="0" algn="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sz="3600" dirty="0"/>
              <a:t>3. By </a:t>
            </a:r>
            <a:r>
              <a:rPr lang="en-US" sz="3600" b="1" dirty="0"/>
              <a:t>architecture: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1686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/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blipFill>
                <a:blip r:embed="rId2"/>
                <a:stretch>
                  <a:fillRect l="-8095" t="-6452" r="-3333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Sinead Diver - Wikipedia">
            <a:extLst>
              <a:ext uri="{FF2B5EF4-FFF2-40B4-BE49-F238E27FC236}">
                <a16:creationId xmlns:a16="http://schemas.microsoft.com/office/drawing/2014/main" id="{8DCBF10F-0691-3B5F-7B48-F6C2C2E72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08" y="3061047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D49F40-A30C-3776-A37A-929B69BBD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826" y="3232539"/>
            <a:ext cx="1348284" cy="1303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E63EEB-51CB-4B7E-8904-47ABFABDCA65}"/>
              </a:ext>
            </a:extLst>
          </p:cNvPr>
          <p:cNvSpPr txBox="1"/>
          <p:nvPr/>
        </p:nvSpPr>
        <p:spPr>
          <a:xfrm>
            <a:off x="5771488" y="3222736"/>
            <a:ext cx="6399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latin typeface="Times" pitchFamily="2" charset="0"/>
              </a:rPr>
              <a:t>?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F658C35-22E0-66D5-5E81-B4DB5F874EDC}"/>
              </a:ext>
            </a:extLst>
          </p:cNvPr>
          <p:cNvSpPr txBox="1"/>
          <p:nvPr/>
        </p:nvSpPr>
        <p:spPr>
          <a:xfrm>
            <a:off x="9332610" y="1404479"/>
            <a:ext cx="25878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What makes a</a:t>
            </a:r>
            <a:br>
              <a:rPr lang="en-US" sz="2800" dirty="0"/>
            </a:br>
            <a:r>
              <a:rPr lang="en-US" sz="2800" dirty="0"/>
              <a:t>good</a:t>
            </a:r>
          </a:p>
          <a:p>
            <a:pPr algn="r"/>
            <a:r>
              <a:rPr lang="en-US" sz="2800" dirty="0"/>
              <a:t>representation?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8A4ADB5-3829-CEEC-1576-D3298E3DF283}"/>
              </a:ext>
            </a:extLst>
          </p:cNvPr>
          <p:cNvSpPr txBox="1"/>
          <p:nvPr/>
        </p:nvSpPr>
        <p:spPr>
          <a:xfrm>
            <a:off x="9604351" y="3222736"/>
            <a:ext cx="23161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>
              <a:buFont typeface="Wingdings" pitchFamily="2" charset="2"/>
              <a:buChar char="ü"/>
            </a:pPr>
            <a:r>
              <a:rPr lang="en-US" sz="2800" dirty="0"/>
              <a:t>You can</a:t>
            </a:r>
            <a:br>
              <a:rPr lang="en-US" sz="2800" dirty="0"/>
            </a:br>
            <a:r>
              <a:rPr lang="en-US" sz="2800" dirty="0"/>
              <a:t>reconstruct</a:t>
            </a:r>
            <a:br>
              <a:rPr lang="en-US" sz="2800" dirty="0"/>
            </a:br>
            <a:r>
              <a:rPr lang="en-US" sz="2800" dirty="0"/>
              <a:t>the original</a:t>
            </a:r>
            <a:br>
              <a:rPr lang="en-US" sz="2800" dirty="0"/>
            </a:br>
            <a:r>
              <a:rPr lang="en-US" sz="2800" dirty="0"/>
              <a:t>from it?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A07B28-7778-5B92-4FEA-B95E5397F23A}"/>
              </a:ext>
            </a:extLst>
          </p:cNvPr>
          <p:cNvGrpSpPr/>
          <p:nvPr/>
        </p:nvGrpSpPr>
        <p:grpSpPr>
          <a:xfrm>
            <a:off x="6873926" y="1360582"/>
            <a:ext cx="2961195" cy="3389279"/>
            <a:chOff x="6873926" y="1360582"/>
            <a:chExt cx="2961195" cy="338927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F07FD87-485D-D636-A505-CF4C9B9B1DDA}"/>
                    </a:ext>
                  </a:extLst>
                </p:cNvPr>
                <p:cNvSpPr txBox="1"/>
                <p:nvPr/>
              </p:nvSpPr>
              <p:spPr>
                <a:xfrm>
                  <a:off x="6873926" y="1360582"/>
                  <a:ext cx="2961195" cy="15696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9600" i="1" dirty="0">
                    <a:latin typeface="Times" pitchFamily="2" charset="0"/>
                  </a:endParaRPr>
                </a:p>
              </p:txBody>
            </p:sp>
          </mc:Choice>
          <mc:Fallback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F07FD87-485D-D636-A505-CF4C9B9B1D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3926" y="1360582"/>
                  <a:ext cx="2961195" cy="1569660"/>
                </a:xfrm>
                <a:prstGeom prst="rect">
                  <a:avLst/>
                </a:prstGeom>
                <a:blipFill>
                  <a:blip r:embed="rId5"/>
                  <a:stretch>
                    <a:fillRect l="-6410" t="-6452" r="-6838" b="-306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0FFB5B31-82A6-D434-805C-EA21CBDCB8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7222"/>
            <a:stretch/>
          </p:blipFill>
          <p:spPr bwMode="auto">
            <a:xfrm flipH="1">
              <a:off x="8227070" y="3061047"/>
              <a:ext cx="1060200" cy="1688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4C832E45-D2D9-8F73-C4F3-CC558FE6682E}"/>
              </a:ext>
            </a:extLst>
          </p:cNvPr>
          <p:cNvSpPr txBox="1"/>
          <p:nvPr/>
        </p:nvSpPr>
        <p:spPr>
          <a:xfrm>
            <a:off x="2724795" y="5435623"/>
            <a:ext cx="6778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The “autoencoder” task.  A classical problem.</a:t>
            </a:r>
          </a:p>
        </p:txBody>
      </p:sp>
    </p:spTree>
    <p:extLst>
      <p:ext uri="{BB962C8B-B14F-4D97-AF65-F5344CB8AC3E}">
        <p14:creationId xmlns:p14="http://schemas.microsoft.com/office/powerpoint/2010/main" val="366171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4" grpId="0"/>
      <p:bldP spid="75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/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blipFill>
                <a:blip r:embed="rId2"/>
                <a:stretch>
                  <a:fillRect l="-8095" t="-6452" r="-3333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Sinead Diver - Wikipedia">
            <a:extLst>
              <a:ext uri="{FF2B5EF4-FFF2-40B4-BE49-F238E27FC236}">
                <a16:creationId xmlns:a16="http://schemas.microsoft.com/office/drawing/2014/main" id="{8DCBF10F-0691-3B5F-7B48-F6C2C2E72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08" y="3061047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FF9ACF2-9A2B-012B-C2DD-595E881DF41B}"/>
              </a:ext>
            </a:extLst>
          </p:cNvPr>
          <p:cNvGrpSpPr/>
          <p:nvPr/>
        </p:nvGrpSpPr>
        <p:grpSpPr>
          <a:xfrm>
            <a:off x="5645826" y="3222736"/>
            <a:ext cx="1348284" cy="1323439"/>
            <a:chOff x="5645826" y="3222736"/>
            <a:chExt cx="1348284" cy="132343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FD49F40-A30C-3776-A37A-929B69BBD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45826" y="3232539"/>
              <a:ext cx="1348284" cy="130383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6E63EEB-51CB-4B7E-8904-47ABFABDCA65}"/>
                </a:ext>
              </a:extLst>
            </p:cNvPr>
            <p:cNvSpPr txBox="1"/>
            <p:nvPr/>
          </p:nvSpPr>
          <p:spPr>
            <a:xfrm>
              <a:off x="5771488" y="3222736"/>
              <a:ext cx="63992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dirty="0">
                  <a:latin typeface="Times" pitchFamily="2" charset="0"/>
                </a:rPr>
                <a:t>?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4F658C35-22E0-66D5-5E81-B4DB5F874EDC}"/>
              </a:ext>
            </a:extLst>
          </p:cNvPr>
          <p:cNvSpPr txBox="1"/>
          <p:nvPr/>
        </p:nvSpPr>
        <p:spPr>
          <a:xfrm>
            <a:off x="9332610" y="1404479"/>
            <a:ext cx="25878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What makes a</a:t>
            </a:r>
            <a:br>
              <a:rPr lang="en-US" sz="2800" dirty="0"/>
            </a:br>
            <a:r>
              <a:rPr lang="en-US" sz="2800" dirty="0"/>
              <a:t>good</a:t>
            </a:r>
          </a:p>
          <a:p>
            <a:pPr algn="r"/>
            <a:r>
              <a:rPr lang="en-US" sz="2800" dirty="0"/>
              <a:t>representation?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8A4ADB5-3829-CEEC-1576-D3298E3DF283}"/>
              </a:ext>
            </a:extLst>
          </p:cNvPr>
          <p:cNvSpPr txBox="1"/>
          <p:nvPr/>
        </p:nvSpPr>
        <p:spPr>
          <a:xfrm>
            <a:off x="9604351" y="3222736"/>
            <a:ext cx="23161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>
              <a:buFont typeface="Wingdings" pitchFamily="2" charset="2"/>
              <a:buChar char="ü"/>
            </a:pPr>
            <a:r>
              <a:rPr lang="en-US" sz="2800" dirty="0"/>
              <a:t>You can</a:t>
            </a:r>
            <a:br>
              <a:rPr lang="en-US" sz="2800" dirty="0"/>
            </a:br>
            <a:r>
              <a:rPr lang="en-US" sz="2800" dirty="0"/>
              <a:t>reconstruct</a:t>
            </a:r>
            <a:br>
              <a:rPr lang="en-US" sz="2800" dirty="0"/>
            </a:br>
            <a:r>
              <a:rPr lang="en-US" sz="2800" dirty="0"/>
              <a:t>the original</a:t>
            </a:r>
            <a:br>
              <a:rPr lang="en-US" sz="2800" dirty="0"/>
            </a:br>
            <a:r>
              <a:rPr lang="en-US" sz="2800" dirty="0"/>
              <a:t>from it?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07FD87-485D-D636-A505-CF4C9B9B1DDA}"/>
                  </a:ext>
                </a:extLst>
              </p:cNvPr>
              <p:cNvSpPr txBox="1"/>
              <p:nvPr/>
            </p:nvSpPr>
            <p:spPr>
              <a:xfrm>
                <a:off x="6873926" y="1360582"/>
                <a:ext cx="296119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07FD87-485D-D636-A505-CF4C9B9B1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926" y="1360582"/>
                <a:ext cx="2961195" cy="1569660"/>
              </a:xfrm>
              <a:prstGeom prst="rect">
                <a:avLst/>
              </a:prstGeom>
              <a:blipFill>
                <a:blip r:embed="rId5"/>
                <a:stretch>
                  <a:fillRect l="-6410" t="-6452" r="-6838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>
            <a:extLst>
              <a:ext uri="{FF2B5EF4-FFF2-40B4-BE49-F238E27FC236}">
                <a16:creationId xmlns:a16="http://schemas.microsoft.com/office/drawing/2014/main" id="{0FFB5B31-82A6-D434-805C-EA21CBDCB8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222"/>
          <a:stretch/>
        </p:blipFill>
        <p:spPr bwMode="auto">
          <a:xfrm flipH="1">
            <a:off x="8227070" y="3061047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4C832E45-D2D9-8F73-C4F3-CC558FE6682E}"/>
              </a:ext>
            </a:extLst>
          </p:cNvPr>
          <p:cNvSpPr txBox="1"/>
          <p:nvPr/>
        </p:nvSpPr>
        <p:spPr>
          <a:xfrm>
            <a:off x="2724795" y="5435623"/>
            <a:ext cx="6778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The “autoencoder” task.  A classical problem.</a:t>
            </a:r>
          </a:p>
        </p:txBody>
      </p:sp>
    </p:spTree>
    <p:extLst>
      <p:ext uri="{BB962C8B-B14F-4D97-AF65-F5344CB8AC3E}">
        <p14:creationId xmlns:p14="http://schemas.microsoft.com/office/powerpoint/2010/main" val="323351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EA37-70A5-0333-DE6E-DA5BE0DC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autoencoding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54B5A-387A-7ACE-EF87-4192DF34B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8960"/>
            <a:ext cx="10515600" cy="33684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1. What is the </a:t>
            </a:r>
            <a:r>
              <a:rPr lang="en-US" sz="3600" u="sng" dirty="0"/>
              <a:t>input</a:t>
            </a:r>
            <a:r>
              <a:rPr lang="en-US" sz="3600" dirty="0"/>
              <a:t> and the </a:t>
            </a:r>
            <a:r>
              <a:rPr lang="en-US" sz="3600" u="sng" dirty="0"/>
              <a:t>output</a:t>
            </a:r>
            <a:r>
              <a:rPr lang="en-US" sz="3600" dirty="0"/>
              <a:t>?</a:t>
            </a:r>
          </a:p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2. How is error measured (what is the </a:t>
            </a:r>
            <a:r>
              <a:rPr lang="en-US" sz="3600" u="sng" dirty="0"/>
              <a:t>loss</a:t>
            </a:r>
            <a:r>
              <a:rPr lang="en-US" sz="3600" dirty="0"/>
              <a:t>)?</a:t>
            </a:r>
          </a:p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3. How is it </a:t>
            </a:r>
            <a:r>
              <a:rPr lang="en-US" sz="3600" u="sng" dirty="0"/>
              <a:t>parameterized</a:t>
            </a:r>
            <a:r>
              <a:rPr lang="en-US" sz="3600" dirty="0"/>
              <a:t> (what is the architecture)?</a:t>
            </a:r>
          </a:p>
        </p:txBody>
      </p:sp>
      <p:pic>
        <p:nvPicPr>
          <p:cNvPr id="4" name="Picture 2" descr="Sinead Diver - Wikipedia">
            <a:extLst>
              <a:ext uri="{FF2B5EF4-FFF2-40B4-BE49-F238E27FC236}">
                <a16:creationId xmlns:a16="http://schemas.microsoft.com/office/drawing/2014/main" id="{70ABDC0D-6246-1B1A-D8B5-4636B9EFF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762" y="1083954"/>
            <a:ext cx="1090702" cy="173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E1EA70D-9AAA-2BD9-CF66-35316602EAA7}"/>
              </a:ext>
            </a:extLst>
          </p:cNvPr>
          <p:cNvCxnSpPr>
            <a:cxnSpLocks/>
          </p:cNvCxnSpPr>
          <p:nvPr/>
        </p:nvCxnSpPr>
        <p:spPr>
          <a:xfrm>
            <a:off x="5230368" y="1952655"/>
            <a:ext cx="133502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8D8A15F-AD38-9FE8-692B-A0EAA576AE97}"/>
              </a:ext>
            </a:extLst>
          </p:cNvPr>
          <p:cNvGrpSpPr/>
          <p:nvPr/>
        </p:nvGrpSpPr>
        <p:grpSpPr>
          <a:xfrm>
            <a:off x="5611407" y="1629489"/>
            <a:ext cx="627999" cy="646331"/>
            <a:chOff x="5645826" y="3222736"/>
            <a:chExt cx="1348284" cy="138764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0574BA-546F-48FC-E565-C2C78418E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5826" y="3232539"/>
              <a:ext cx="1348284" cy="130383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617709-2240-ADF3-206E-731550787006}"/>
                </a:ext>
              </a:extLst>
            </p:cNvPr>
            <p:cNvSpPr txBox="1"/>
            <p:nvPr/>
          </p:nvSpPr>
          <p:spPr>
            <a:xfrm>
              <a:off x="5672953" y="3222736"/>
              <a:ext cx="836989" cy="13876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>
                  <a:latin typeface="Times" pitchFamily="2" charset="0"/>
                </a:rPr>
                <a:t>?</a:t>
              </a:r>
            </a:p>
          </p:txBody>
        </p:sp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243651BE-EEC3-B5F1-BB55-756E0B948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222"/>
          <a:stretch/>
        </p:blipFill>
        <p:spPr bwMode="auto">
          <a:xfrm flipH="1">
            <a:off x="7038350" y="1083954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59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autoencoding </a:t>
            </a:r>
            <a:r>
              <a:rPr lang="en-US" u="sng" dirty="0"/>
              <a:t>inputs</a:t>
            </a:r>
            <a:r>
              <a:rPr lang="en-US" dirty="0"/>
              <a:t> and </a:t>
            </a:r>
            <a:r>
              <a:rPr lang="en-US" u="sng" dirty="0"/>
              <a:t>outputs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/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blipFill>
                <a:blip r:embed="rId2"/>
                <a:stretch>
                  <a:fillRect l="-8095" t="-6452" r="-3333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Sinead Diver - Wikipedia">
            <a:extLst>
              <a:ext uri="{FF2B5EF4-FFF2-40B4-BE49-F238E27FC236}">
                <a16:creationId xmlns:a16="http://schemas.microsoft.com/office/drawing/2014/main" id="{8DCBF10F-0691-3B5F-7B48-F6C2C2E72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08" y="3061047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D49F40-A30C-3776-A37A-929B69BBD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826" y="3232539"/>
            <a:ext cx="1348284" cy="1303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E63EEB-51CB-4B7E-8904-47ABFABDCA65}"/>
              </a:ext>
            </a:extLst>
          </p:cNvPr>
          <p:cNvSpPr txBox="1"/>
          <p:nvPr/>
        </p:nvSpPr>
        <p:spPr>
          <a:xfrm>
            <a:off x="5771488" y="3222736"/>
            <a:ext cx="6399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latin typeface="Times" pitchFamily="2" charset="0"/>
              </a:rPr>
              <a:t>?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F658C35-22E0-66D5-5E81-B4DB5F874EDC}"/>
              </a:ext>
            </a:extLst>
          </p:cNvPr>
          <p:cNvSpPr txBox="1"/>
          <p:nvPr/>
        </p:nvSpPr>
        <p:spPr>
          <a:xfrm>
            <a:off x="9332610" y="1404479"/>
            <a:ext cx="25878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What makes a</a:t>
            </a:r>
            <a:br>
              <a:rPr lang="en-US" sz="2800" dirty="0"/>
            </a:br>
            <a:r>
              <a:rPr lang="en-US" sz="2800" dirty="0"/>
              <a:t>good</a:t>
            </a:r>
          </a:p>
          <a:p>
            <a:pPr algn="r"/>
            <a:r>
              <a:rPr lang="en-US" sz="2800" dirty="0"/>
              <a:t>representation?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8A4ADB5-3829-CEEC-1576-D3298E3DF283}"/>
              </a:ext>
            </a:extLst>
          </p:cNvPr>
          <p:cNvSpPr txBox="1"/>
          <p:nvPr/>
        </p:nvSpPr>
        <p:spPr>
          <a:xfrm>
            <a:off x="9449950" y="3222736"/>
            <a:ext cx="24705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>
              <a:buFont typeface="Wingdings" pitchFamily="2" charset="2"/>
              <a:buChar char="ü"/>
            </a:pPr>
            <a:r>
              <a:rPr lang="en-US" sz="2800" dirty="0"/>
              <a:t>You can</a:t>
            </a:r>
            <a:br>
              <a:rPr lang="en-US" sz="2800" dirty="0"/>
            </a:br>
            <a:r>
              <a:rPr lang="en-US" sz="2800" dirty="0"/>
              <a:t>reconstruct</a:t>
            </a:r>
            <a:br>
              <a:rPr lang="en-US" sz="2800" dirty="0"/>
            </a:br>
            <a:r>
              <a:rPr lang="en-US" sz="2800" dirty="0"/>
              <a:t>the original?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A07B28-7778-5B92-4FEA-B95E5397F23A}"/>
              </a:ext>
            </a:extLst>
          </p:cNvPr>
          <p:cNvGrpSpPr/>
          <p:nvPr/>
        </p:nvGrpSpPr>
        <p:grpSpPr>
          <a:xfrm>
            <a:off x="6873926" y="1360582"/>
            <a:ext cx="2961195" cy="3389279"/>
            <a:chOff x="6873926" y="1360582"/>
            <a:chExt cx="2961195" cy="338927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F07FD87-485D-D636-A505-CF4C9B9B1DDA}"/>
                    </a:ext>
                  </a:extLst>
                </p:cNvPr>
                <p:cNvSpPr txBox="1"/>
                <p:nvPr/>
              </p:nvSpPr>
              <p:spPr>
                <a:xfrm>
                  <a:off x="6873926" y="1360582"/>
                  <a:ext cx="2961195" cy="15696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9600" i="1" dirty="0">
                    <a:latin typeface="Times" pitchFamily="2" charset="0"/>
                  </a:endParaRPr>
                </a:p>
              </p:txBody>
            </p:sp>
          </mc:Choice>
          <mc:Fallback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F07FD87-485D-D636-A505-CF4C9B9B1D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3926" y="1360582"/>
                  <a:ext cx="2961195" cy="1569660"/>
                </a:xfrm>
                <a:prstGeom prst="rect">
                  <a:avLst/>
                </a:prstGeom>
                <a:blipFill>
                  <a:blip r:embed="rId5"/>
                  <a:stretch>
                    <a:fillRect l="-6410" t="-6452" r="-6838" b="-306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0FFB5B31-82A6-D434-805C-EA21CBDCB8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7222"/>
            <a:stretch/>
          </p:blipFill>
          <p:spPr bwMode="auto">
            <a:xfrm flipH="1">
              <a:off x="8227070" y="3061047"/>
              <a:ext cx="1060200" cy="1688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30D129AE-1DB7-4B41-AC27-74F65282DE36}"/>
              </a:ext>
            </a:extLst>
          </p:cNvPr>
          <p:cNvSpPr txBox="1"/>
          <p:nvPr/>
        </p:nvSpPr>
        <p:spPr>
          <a:xfrm>
            <a:off x="2410375" y="5213204"/>
            <a:ext cx="73621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To have a differentiable, learnable model,</a:t>
            </a:r>
          </a:p>
          <a:p>
            <a:pPr algn="ctr"/>
            <a:r>
              <a:rPr lang="en-US" sz="2800" dirty="0"/>
              <a:t>inputs and outputs should be vectors (or tensors)</a:t>
            </a: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917602D8-7A5D-1858-42D4-B8EFA02A196A}"/>
              </a:ext>
            </a:extLst>
          </p:cNvPr>
          <p:cNvGrpSpPr/>
          <p:nvPr/>
        </p:nvGrpSpPr>
        <p:grpSpPr>
          <a:xfrm>
            <a:off x="3017608" y="5052158"/>
            <a:ext cx="6258874" cy="1144013"/>
            <a:chOff x="3017608" y="5052158"/>
            <a:chExt cx="6258874" cy="1144013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07BE730-F4F6-EDBF-98E8-2C0538C3E1C5}"/>
                </a:ext>
              </a:extLst>
            </p:cNvPr>
            <p:cNvGrpSpPr/>
            <p:nvPr/>
          </p:nvGrpSpPr>
          <p:grpSpPr>
            <a:xfrm>
              <a:off x="3017608" y="5052158"/>
              <a:ext cx="1015662" cy="1137875"/>
              <a:chOff x="6617122" y="5269271"/>
              <a:chExt cx="1015662" cy="1137875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53191D35-2177-F86E-B156-BC896F18AD0E}"/>
                  </a:ext>
                </a:extLst>
              </p:cNvPr>
              <p:cNvSpPr txBox="1"/>
              <p:nvPr/>
            </p:nvSpPr>
            <p:spPr>
              <a:xfrm>
                <a:off x="6617122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04F49BC2-083E-DC2C-4A88-0F101154F3F4}"/>
                  </a:ext>
                </a:extLst>
              </p:cNvPr>
              <p:cNvSpPr txBox="1"/>
              <p:nvPr/>
            </p:nvSpPr>
            <p:spPr>
              <a:xfrm>
                <a:off x="6617122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CD71FC27-1F22-E7D2-4AE8-DA19C2ACA0D1}"/>
                  </a:ext>
                </a:extLst>
              </p:cNvPr>
              <p:cNvSpPr txBox="1"/>
              <p:nvPr/>
            </p:nvSpPr>
            <p:spPr>
              <a:xfrm>
                <a:off x="6617122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CE0CA91-B115-BDB4-AA5F-A0BC0616A99B}"/>
                  </a:ext>
                </a:extLst>
              </p:cNvPr>
              <p:cNvSpPr txBox="1"/>
              <p:nvPr/>
            </p:nvSpPr>
            <p:spPr>
              <a:xfrm>
                <a:off x="6617122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D43C531-37F4-87B1-AB6A-7B8BCC20B57F}"/>
                  </a:ext>
                </a:extLst>
              </p:cNvPr>
              <p:cNvSpPr txBox="1"/>
              <p:nvPr/>
            </p:nvSpPr>
            <p:spPr>
              <a:xfrm>
                <a:off x="6617122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53116D84-70C9-7F68-41A7-7CC562B6A333}"/>
                  </a:ext>
                </a:extLst>
              </p:cNvPr>
              <p:cNvSpPr txBox="1"/>
              <p:nvPr/>
            </p:nvSpPr>
            <p:spPr>
              <a:xfrm>
                <a:off x="6617122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332ADA0B-F673-C5F6-A869-560501E06A34}"/>
                  </a:ext>
                </a:extLst>
              </p:cNvPr>
              <p:cNvSpPr txBox="1"/>
              <p:nvPr/>
            </p:nvSpPr>
            <p:spPr>
              <a:xfrm>
                <a:off x="6617122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37BD19FC-BFB0-99EE-44CE-1A8388D53E62}"/>
                  </a:ext>
                </a:extLst>
              </p:cNvPr>
              <p:cNvSpPr txBox="1"/>
              <p:nvPr/>
            </p:nvSpPr>
            <p:spPr>
              <a:xfrm>
                <a:off x="6617122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CEEA32B4-C2CA-BF42-E150-F80A503AA2DD}"/>
                  </a:ext>
                </a:extLst>
              </p:cNvPr>
              <p:cNvSpPr txBox="1"/>
              <p:nvPr/>
            </p:nvSpPr>
            <p:spPr>
              <a:xfrm>
                <a:off x="6617122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ABDD3C7-4CEC-E134-8C97-F0665DDAEFEE}"/>
                  </a:ext>
                </a:extLst>
              </p:cNvPr>
              <p:cNvSpPr txBox="1"/>
              <p:nvPr/>
            </p:nvSpPr>
            <p:spPr>
              <a:xfrm>
                <a:off x="6786399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E1D723CB-FD4A-D93B-1257-3EE8CBFB4A93}"/>
                  </a:ext>
                </a:extLst>
              </p:cNvPr>
              <p:cNvSpPr txBox="1"/>
              <p:nvPr/>
            </p:nvSpPr>
            <p:spPr>
              <a:xfrm>
                <a:off x="6786399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4E3F71C4-3083-E35E-DB2B-460B5F06257E}"/>
                  </a:ext>
                </a:extLst>
              </p:cNvPr>
              <p:cNvSpPr txBox="1"/>
              <p:nvPr/>
            </p:nvSpPr>
            <p:spPr>
              <a:xfrm>
                <a:off x="6786399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D71E7384-22A9-AB33-81C3-F9475A67E7A2}"/>
                  </a:ext>
                </a:extLst>
              </p:cNvPr>
              <p:cNvSpPr txBox="1"/>
              <p:nvPr/>
            </p:nvSpPr>
            <p:spPr>
              <a:xfrm>
                <a:off x="6786399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1247B2F8-7F88-7D23-FAE3-74F19F720DA5}"/>
                  </a:ext>
                </a:extLst>
              </p:cNvPr>
              <p:cNvSpPr txBox="1"/>
              <p:nvPr/>
            </p:nvSpPr>
            <p:spPr>
              <a:xfrm>
                <a:off x="6786399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6DDA12D4-D517-21A5-CEB8-2CCEDC04161C}"/>
                  </a:ext>
                </a:extLst>
              </p:cNvPr>
              <p:cNvSpPr txBox="1"/>
              <p:nvPr/>
            </p:nvSpPr>
            <p:spPr>
              <a:xfrm>
                <a:off x="6786399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95DB7E93-2532-2F1B-D53F-97C84D7907D3}"/>
                  </a:ext>
                </a:extLst>
              </p:cNvPr>
              <p:cNvSpPr txBox="1"/>
              <p:nvPr/>
            </p:nvSpPr>
            <p:spPr>
              <a:xfrm>
                <a:off x="6786399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599664BF-98D0-CC1F-7D52-4C801332D509}"/>
                  </a:ext>
                </a:extLst>
              </p:cNvPr>
              <p:cNvSpPr txBox="1"/>
              <p:nvPr/>
            </p:nvSpPr>
            <p:spPr>
              <a:xfrm>
                <a:off x="6786399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ADCA2EBA-98A1-E00F-E413-FEA5175EEBF4}"/>
                  </a:ext>
                </a:extLst>
              </p:cNvPr>
              <p:cNvSpPr txBox="1"/>
              <p:nvPr/>
            </p:nvSpPr>
            <p:spPr>
              <a:xfrm>
                <a:off x="6786399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1B1B061B-0E75-983A-C594-0AFB3E6675F8}"/>
                  </a:ext>
                </a:extLst>
              </p:cNvPr>
              <p:cNvSpPr txBox="1"/>
              <p:nvPr/>
            </p:nvSpPr>
            <p:spPr>
              <a:xfrm>
                <a:off x="6955676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6DE63099-9DAE-6B59-DFED-6040A3EE95B0}"/>
                  </a:ext>
                </a:extLst>
              </p:cNvPr>
              <p:cNvSpPr txBox="1"/>
              <p:nvPr/>
            </p:nvSpPr>
            <p:spPr>
              <a:xfrm>
                <a:off x="6955676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C2094BD7-5BCD-303B-FD46-F7262ABB876C}"/>
                  </a:ext>
                </a:extLst>
              </p:cNvPr>
              <p:cNvSpPr txBox="1"/>
              <p:nvPr/>
            </p:nvSpPr>
            <p:spPr>
              <a:xfrm>
                <a:off x="6955676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8CB34FF0-3DBF-FA06-CCAD-6C76743C65B3}"/>
                  </a:ext>
                </a:extLst>
              </p:cNvPr>
              <p:cNvSpPr txBox="1"/>
              <p:nvPr/>
            </p:nvSpPr>
            <p:spPr>
              <a:xfrm>
                <a:off x="6955676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05C85EFB-DFD2-4D23-77A9-F3E5987EFDFA}"/>
                  </a:ext>
                </a:extLst>
              </p:cNvPr>
              <p:cNvSpPr txBox="1"/>
              <p:nvPr/>
            </p:nvSpPr>
            <p:spPr>
              <a:xfrm>
                <a:off x="6955676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EA5D0FAF-49CC-0253-B574-196E67F32DA6}"/>
                  </a:ext>
                </a:extLst>
              </p:cNvPr>
              <p:cNvSpPr txBox="1"/>
              <p:nvPr/>
            </p:nvSpPr>
            <p:spPr>
              <a:xfrm>
                <a:off x="6955676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A126096B-EDDD-2F65-88EE-6E910625501B}"/>
                  </a:ext>
                </a:extLst>
              </p:cNvPr>
              <p:cNvSpPr txBox="1"/>
              <p:nvPr/>
            </p:nvSpPr>
            <p:spPr>
              <a:xfrm>
                <a:off x="6955676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56D23F8B-E1E1-A921-629C-2ED27694374C}"/>
                  </a:ext>
                </a:extLst>
              </p:cNvPr>
              <p:cNvSpPr txBox="1"/>
              <p:nvPr/>
            </p:nvSpPr>
            <p:spPr>
              <a:xfrm>
                <a:off x="6955676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373CE9F2-3B9E-D733-B1D1-D35F147CBFF1}"/>
                  </a:ext>
                </a:extLst>
              </p:cNvPr>
              <p:cNvSpPr txBox="1"/>
              <p:nvPr/>
            </p:nvSpPr>
            <p:spPr>
              <a:xfrm>
                <a:off x="6955676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39EABD76-CECE-F51A-AE5A-3A155CBCF712}"/>
                  </a:ext>
                </a:extLst>
              </p:cNvPr>
              <p:cNvSpPr txBox="1"/>
              <p:nvPr/>
            </p:nvSpPr>
            <p:spPr>
              <a:xfrm>
                <a:off x="7124953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FCBEE9C5-1E8E-2CCC-2BC2-EDD3F56C7D64}"/>
                  </a:ext>
                </a:extLst>
              </p:cNvPr>
              <p:cNvSpPr txBox="1"/>
              <p:nvPr/>
            </p:nvSpPr>
            <p:spPr>
              <a:xfrm>
                <a:off x="7124953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A524963B-90DE-9686-3A38-A5AFEAED9B45}"/>
                  </a:ext>
                </a:extLst>
              </p:cNvPr>
              <p:cNvSpPr txBox="1"/>
              <p:nvPr/>
            </p:nvSpPr>
            <p:spPr>
              <a:xfrm>
                <a:off x="7124953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3036A3EE-193C-EFE0-3DDD-CE396150EA3C}"/>
                  </a:ext>
                </a:extLst>
              </p:cNvPr>
              <p:cNvSpPr txBox="1"/>
              <p:nvPr/>
            </p:nvSpPr>
            <p:spPr>
              <a:xfrm>
                <a:off x="7124953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43201560-FFD9-261F-07CF-0425B6CF7A7A}"/>
                  </a:ext>
                </a:extLst>
              </p:cNvPr>
              <p:cNvSpPr txBox="1"/>
              <p:nvPr/>
            </p:nvSpPr>
            <p:spPr>
              <a:xfrm>
                <a:off x="7124953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5AEE70FE-EE95-3175-25FD-DB1ED5A5183B}"/>
                  </a:ext>
                </a:extLst>
              </p:cNvPr>
              <p:cNvSpPr txBox="1"/>
              <p:nvPr/>
            </p:nvSpPr>
            <p:spPr>
              <a:xfrm>
                <a:off x="7124953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F4AB9C9E-7DDD-9427-D7C3-4A0FEF0A9F4F}"/>
                  </a:ext>
                </a:extLst>
              </p:cNvPr>
              <p:cNvSpPr txBox="1"/>
              <p:nvPr/>
            </p:nvSpPr>
            <p:spPr>
              <a:xfrm>
                <a:off x="7124953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F2318948-70A8-BBE2-B32B-DFB4FE8214F5}"/>
                  </a:ext>
                </a:extLst>
              </p:cNvPr>
              <p:cNvSpPr txBox="1"/>
              <p:nvPr/>
            </p:nvSpPr>
            <p:spPr>
              <a:xfrm>
                <a:off x="7124953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1F67C2CB-C057-5405-BD15-544BB9C44BA5}"/>
                  </a:ext>
                </a:extLst>
              </p:cNvPr>
              <p:cNvSpPr txBox="1"/>
              <p:nvPr/>
            </p:nvSpPr>
            <p:spPr>
              <a:xfrm>
                <a:off x="7124953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.4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68B641FC-D0BE-E541-AE7F-B0649F3E5AB4}"/>
                  </a:ext>
                </a:extLst>
              </p:cNvPr>
              <p:cNvSpPr txBox="1"/>
              <p:nvPr/>
            </p:nvSpPr>
            <p:spPr>
              <a:xfrm>
                <a:off x="7294230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CBE9099E-F866-3D8B-B3E0-B268929F0416}"/>
                  </a:ext>
                </a:extLst>
              </p:cNvPr>
              <p:cNvSpPr txBox="1"/>
              <p:nvPr/>
            </p:nvSpPr>
            <p:spPr>
              <a:xfrm>
                <a:off x="7294230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319CDD79-F2E1-6FB8-7647-E7E62399E8EE}"/>
                  </a:ext>
                </a:extLst>
              </p:cNvPr>
              <p:cNvSpPr txBox="1"/>
              <p:nvPr/>
            </p:nvSpPr>
            <p:spPr>
              <a:xfrm>
                <a:off x="7294230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8A6DA783-D8A9-0600-5D86-84A094148C47}"/>
                  </a:ext>
                </a:extLst>
              </p:cNvPr>
              <p:cNvSpPr txBox="1"/>
              <p:nvPr/>
            </p:nvSpPr>
            <p:spPr>
              <a:xfrm>
                <a:off x="7294230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DBDAF8E3-8CCA-8701-4D7C-6E58083E6700}"/>
                  </a:ext>
                </a:extLst>
              </p:cNvPr>
              <p:cNvSpPr txBox="1"/>
              <p:nvPr/>
            </p:nvSpPr>
            <p:spPr>
              <a:xfrm>
                <a:off x="7294230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71D260AC-8B8C-D911-D0DD-0F996E14C189}"/>
                  </a:ext>
                </a:extLst>
              </p:cNvPr>
              <p:cNvSpPr txBox="1"/>
              <p:nvPr/>
            </p:nvSpPr>
            <p:spPr>
              <a:xfrm>
                <a:off x="7294230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E83AC1D4-228B-DE1E-05B8-34020F2276AC}"/>
                  </a:ext>
                </a:extLst>
              </p:cNvPr>
              <p:cNvSpPr txBox="1"/>
              <p:nvPr/>
            </p:nvSpPr>
            <p:spPr>
              <a:xfrm>
                <a:off x="7294230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915FE003-CBE8-E7FE-2C7A-CE582794729A}"/>
                  </a:ext>
                </a:extLst>
              </p:cNvPr>
              <p:cNvSpPr txBox="1"/>
              <p:nvPr/>
            </p:nvSpPr>
            <p:spPr>
              <a:xfrm>
                <a:off x="7294230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BA44F4D6-73FB-A8A0-1C93-13128B0D6544}"/>
                  </a:ext>
                </a:extLst>
              </p:cNvPr>
              <p:cNvSpPr txBox="1"/>
              <p:nvPr/>
            </p:nvSpPr>
            <p:spPr>
              <a:xfrm>
                <a:off x="7294230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82744CD4-AF86-A581-874D-BF1D1DF8FDE7}"/>
                  </a:ext>
                </a:extLst>
              </p:cNvPr>
              <p:cNvSpPr txBox="1"/>
              <p:nvPr/>
            </p:nvSpPr>
            <p:spPr>
              <a:xfrm>
                <a:off x="7463507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91DF3D9F-5A76-5934-0D4A-7F4D6E770B90}"/>
                  </a:ext>
                </a:extLst>
              </p:cNvPr>
              <p:cNvSpPr txBox="1"/>
              <p:nvPr/>
            </p:nvSpPr>
            <p:spPr>
              <a:xfrm>
                <a:off x="7463507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973D2362-8ED0-611D-47C7-675747B3330B}"/>
                  </a:ext>
                </a:extLst>
              </p:cNvPr>
              <p:cNvSpPr txBox="1"/>
              <p:nvPr/>
            </p:nvSpPr>
            <p:spPr>
              <a:xfrm>
                <a:off x="7463507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B0A072F6-EB1C-D5DB-A62D-0CC21E1E7DA1}"/>
                  </a:ext>
                </a:extLst>
              </p:cNvPr>
              <p:cNvSpPr txBox="1"/>
              <p:nvPr/>
            </p:nvSpPr>
            <p:spPr>
              <a:xfrm>
                <a:off x="7463507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F2D7ABEE-2A69-736C-9306-1D51649462C2}"/>
                  </a:ext>
                </a:extLst>
              </p:cNvPr>
              <p:cNvSpPr txBox="1"/>
              <p:nvPr/>
            </p:nvSpPr>
            <p:spPr>
              <a:xfrm>
                <a:off x="7463507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FBF31E17-4594-90FB-E749-B9A6FD7D0220}"/>
                  </a:ext>
                </a:extLst>
              </p:cNvPr>
              <p:cNvSpPr txBox="1"/>
              <p:nvPr/>
            </p:nvSpPr>
            <p:spPr>
              <a:xfrm>
                <a:off x="7463507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4F1C705F-D79B-0E37-EFC2-63B4E720FC78}"/>
                  </a:ext>
                </a:extLst>
              </p:cNvPr>
              <p:cNvSpPr txBox="1"/>
              <p:nvPr/>
            </p:nvSpPr>
            <p:spPr>
              <a:xfrm>
                <a:off x="7463507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67A17FFA-9C48-511B-9DE9-1FFA02A7A54C}"/>
                  </a:ext>
                </a:extLst>
              </p:cNvPr>
              <p:cNvSpPr txBox="1"/>
              <p:nvPr/>
            </p:nvSpPr>
            <p:spPr>
              <a:xfrm>
                <a:off x="7463507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C03EF51A-E201-17CF-AAF0-5D58DFE960E8}"/>
                  </a:ext>
                </a:extLst>
              </p:cNvPr>
              <p:cNvSpPr txBox="1"/>
              <p:nvPr/>
            </p:nvSpPr>
            <p:spPr>
              <a:xfrm>
                <a:off x="7463507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77A2344-D31C-C059-D32C-C82054898098}"/>
                </a:ext>
              </a:extLst>
            </p:cNvPr>
            <p:cNvGrpSpPr/>
            <p:nvPr/>
          </p:nvGrpSpPr>
          <p:grpSpPr>
            <a:xfrm>
              <a:off x="8260820" y="5058296"/>
              <a:ext cx="1015662" cy="1137875"/>
              <a:chOff x="6617122" y="5269271"/>
              <a:chExt cx="1015662" cy="1137875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8FD510F-12D9-1644-C40C-7215397F5288}"/>
                  </a:ext>
                </a:extLst>
              </p:cNvPr>
              <p:cNvSpPr txBox="1"/>
              <p:nvPr/>
            </p:nvSpPr>
            <p:spPr>
              <a:xfrm>
                <a:off x="6617122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BAB2B8B-458D-39F1-4AE4-64DF4B9B08E4}"/>
                  </a:ext>
                </a:extLst>
              </p:cNvPr>
              <p:cNvSpPr txBox="1"/>
              <p:nvPr/>
            </p:nvSpPr>
            <p:spPr>
              <a:xfrm>
                <a:off x="6617122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69032CAB-4CCC-4713-48F5-E59DB376A891}"/>
                  </a:ext>
                </a:extLst>
              </p:cNvPr>
              <p:cNvSpPr txBox="1"/>
              <p:nvPr/>
            </p:nvSpPr>
            <p:spPr>
              <a:xfrm>
                <a:off x="6617122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6946B87-972E-0A7B-FD69-5E7FBBD535FF}"/>
                  </a:ext>
                </a:extLst>
              </p:cNvPr>
              <p:cNvSpPr txBox="1"/>
              <p:nvPr/>
            </p:nvSpPr>
            <p:spPr>
              <a:xfrm>
                <a:off x="6617122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6BAFBD3-14A6-5978-9627-EC98E9649A9E}"/>
                  </a:ext>
                </a:extLst>
              </p:cNvPr>
              <p:cNvSpPr txBox="1"/>
              <p:nvPr/>
            </p:nvSpPr>
            <p:spPr>
              <a:xfrm>
                <a:off x="6617122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891ECE1-3622-0231-6672-66D958A45ADC}"/>
                  </a:ext>
                </a:extLst>
              </p:cNvPr>
              <p:cNvSpPr txBox="1"/>
              <p:nvPr/>
            </p:nvSpPr>
            <p:spPr>
              <a:xfrm>
                <a:off x="6617122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51B09EF-C9C6-65D0-D117-7F53F423F24F}"/>
                  </a:ext>
                </a:extLst>
              </p:cNvPr>
              <p:cNvSpPr txBox="1"/>
              <p:nvPr/>
            </p:nvSpPr>
            <p:spPr>
              <a:xfrm>
                <a:off x="6617122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21D4825-E480-05D8-A4B8-BEC2861D7744}"/>
                  </a:ext>
                </a:extLst>
              </p:cNvPr>
              <p:cNvSpPr txBox="1"/>
              <p:nvPr/>
            </p:nvSpPr>
            <p:spPr>
              <a:xfrm>
                <a:off x="6617122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62E5764-8BB5-9ECF-8D72-E3328F3F7291}"/>
                  </a:ext>
                </a:extLst>
              </p:cNvPr>
              <p:cNvSpPr txBox="1"/>
              <p:nvPr/>
            </p:nvSpPr>
            <p:spPr>
              <a:xfrm>
                <a:off x="6617122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07D47BF-6F87-A67E-A47E-F4DCAC4971FB}"/>
                  </a:ext>
                </a:extLst>
              </p:cNvPr>
              <p:cNvSpPr txBox="1"/>
              <p:nvPr/>
            </p:nvSpPr>
            <p:spPr>
              <a:xfrm>
                <a:off x="6786399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128DE5F-5871-D3EF-91B6-B11CCCC768A9}"/>
                  </a:ext>
                </a:extLst>
              </p:cNvPr>
              <p:cNvSpPr txBox="1"/>
              <p:nvPr/>
            </p:nvSpPr>
            <p:spPr>
              <a:xfrm>
                <a:off x="6786399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97E0B9D-CC35-BCC3-5DFF-A55E469B02F1}"/>
                  </a:ext>
                </a:extLst>
              </p:cNvPr>
              <p:cNvSpPr txBox="1"/>
              <p:nvPr/>
            </p:nvSpPr>
            <p:spPr>
              <a:xfrm>
                <a:off x="6786399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04E522D-425A-60D3-B0F8-612541AF60FB}"/>
                  </a:ext>
                </a:extLst>
              </p:cNvPr>
              <p:cNvSpPr txBox="1"/>
              <p:nvPr/>
            </p:nvSpPr>
            <p:spPr>
              <a:xfrm>
                <a:off x="6786399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8E61884-D571-94D2-E1CA-2297B91614D2}"/>
                  </a:ext>
                </a:extLst>
              </p:cNvPr>
              <p:cNvSpPr txBox="1"/>
              <p:nvPr/>
            </p:nvSpPr>
            <p:spPr>
              <a:xfrm>
                <a:off x="6786399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6B8A6A54-6395-0D07-B6C0-FAD2E725E607}"/>
                  </a:ext>
                </a:extLst>
              </p:cNvPr>
              <p:cNvSpPr txBox="1"/>
              <p:nvPr/>
            </p:nvSpPr>
            <p:spPr>
              <a:xfrm>
                <a:off x="6786399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F68B7A5C-7362-BAFD-2006-6C3913751E13}"/>
                  </a:ext>
                </a:extLst>
              </p:cNvPr>
              <p:cNvSpPr txBox="1"/>
              <p:nvPr/>
            </p:nvSpPr>
            <p:spPr>
              <a:xfrm>
                <a:off x="6786399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251F784-282F-C596-4456-EE6982714062}"/>
                  </a:ext>
                </a:extLst>
              </p:cNvPr>
              <p:cNvSpPr txBox="1"/>
              <p:nvPr/>
            </p:nvSpPr>
            <p:spPr>
              <a:xfrm>
                <a:off x="6786399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EA8E427-5F4A-67A0-89FD-0B6293A75D72}"/>
                  </a:ext>
                </a:extLst>
              </p:cNvPr>
              <p:cNvSpPr txBox="1"/>
              <p:nvPr/>
            </p:nvSpPr>
            <p:spPr>
              <a:xfrm>
                <a:off x="6786399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EE3311B-CB4A-E3BD-5221-8A9D1D96E4AC}"/>
                  </a:ext>
                </a:extLst>
              </p:cNvPr>
              <p:cNvSpPr txBox="1"/>
              <p:nvPr/>
            </p:nvSpPr>
            <p:spPr>
              <a:xfrm>
                <a:off x="6955676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6511E3B2-791F-5F7A-8610-D54C5524AB72}"/>
                  </a:ext>
                </a:extLst>
              </p:cNvPr>
              <p:cNvSpPr txBox="1"/>
              <p:nvPr/>
            </p:nvSpPr>
            <p:spPr>
              <a:xfrm>
                <a:off x="6955676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63B7E39-A97A-7E70-B26A-87386C951F76}"/>
                  </a:ext>
                </a:extLst>
              </p:cNvPr>
              <p:cNvSpPr txBox="1"/>
              <p:nvPr/>
            </p:nvSpPr>
            <p:spPr>
              <a:xfrm>
                <a:off x="6955676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6FD2FDEC-661C-8862-C2ED-1E199BF40867}"/>
                  </a:ext>
                </a:extLst>
              </p:cNvPr>
              <p:cNvSpPr txBox="1"/>
              <p:nvPr/>
            </p:nvSpPr>
            <p:spPr>
              <a:xfrm>
                <a:off x="6955676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3218B69A-90C8-8725-5671-C002610B6D49}"/>
                  </a:ext>
                </a:extLst>
              </p:cNvPr>
              <p:cNvSpPr txBox="1"/>
              <p:nvPr/>
            </p:nvSpPr>
            <p:spPr>
              <a:xfrm>
                <a:off x="6955676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79DE7D5-80B4-B728-9EF6-BDE6C25527F5}"/>
                  </a:ext>
                </a:extLst>
              </p:cNvPr>
              <p:cNvSpPr txBox="1"/>
              <p:nvPr/>
            </p:nvSpPr>
            <p:spPr>
              <a:xfrm>
                <a:off x="6955676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46F1F14E-4D37-64EE-027D-B0D32903F5B9}"/>
                  </a:ext>
                </a:extLst>
              </p:cNvPr>
              <p:cNvSpPr txBox="1"/>
              <p:nvPr/>
            </p:nvSpPr>
            <p:spPr>
              <a:xfrm>
                <a:off x="6955676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34ED054-69E8-1A51-C47E-C1B563DDF134}"/>
                  </a:ext>
                </a:extLst>
              </p:cNvPr>
              <p:cNvSpPr txBox="1"/>
              <p:nvPr/>
            </p:nvSpPr>
            <p:spPr>
              <a:xfrm>
                <a:off x="6955676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F12996E4-A665-EDD7-BB0D-F1BCF548351B}"/>
                  </a:ext>
                </a:extLst>
              </p:cNvPr>
              <p:cNvSpPr txBox="1"/>
              <p:nvPr/>
            </p:nvSpPr>
            <p:spPr>
              <a:xfrm>
                <a:off x="6955676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3E84E7AF-425A-E6A4-05B4-9B90B994BDB7}"/>
                  </a:ext>
                </a:extLst>
              </p:cNvPr>
              <p:cNvSpPr txBox="1"/>
              <p:nvPr/>
            </p:nvSpPr>
            <p:spPr>
              <a:xfrm>
                <a:off x="7124953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476E91D8-0361-562C-CA88-48FF1A68C470}"/>
                  </a:ext>
                </a:extLst>
              </p:cNvPr>
              <p:cNvSpPr txBox="1"/>
              <p:nvPr/>
            </p:nvSpPr>
            <p:spPr>
              <a:xfrm>
                <a:off x="7124953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3336B917-6959-38F4-9237-2E8344CB8E9C}"/>
                  </a:ext>
                </a:extLst>
              </p:cNvPr>
              <p:cNvSpPr txBox="1"/>
              <p:nvPr/>
            </p:nvSpPr>
            <p:spPr>
              <a:xfrm>
                <a:off x="7124953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8FA5F037-7444-4945-9A49-63A3C315C7AD}"/>
                  </a:ext>
                </a:extLst>
              </p:cNvPr>
              <p:cNvSpPr txBox="1"/>
              <p:nvPr/>
            </p:nvSpPr>
            <p:spPr>
              <a:xfrm>
                <a:off x="7124953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2C1F425F-86EB-E792-0D34-E26A0B4974F9}"/>
                  </a:ext>
                </a:extLst>
              </p:cNvPr>
              <p:cNvSpPr txBox="1"/>
              <p:nvPr/>
            </p:nvSpPr>
            <p:spPr>
              <a:xfrm>
                <a:off x="7124953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F9FC970E-A880-361E-4063-E8D6E1D35CDF}"/>
                  </a:ext>
                </a:extLst>
              </p:cNvPr>
              <p:cNvSpPr txBox="1"/>
              <p:nvPr/>
            </p:nvSpPr>
            <p:spPr>
              <a:xfrm>
                <a:off x="7124953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E802E708-608A-1F1A-9D78-06C4A165973C}"/>
                  </a:ext>
                </a:extLst>
              </p:cNvPr>
              <p:cNvSpPr txBox="1"/>
              <p:nvPr/>
            </p:nvSpPr>
            <p:spPr>
              <a:xfrm>
                <a:off x="7124953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B4A989A8-9FF7-6F90-10B2-D6376C4CB5C4}"/>
                  </a:ext>
                </a:extLst>
              </p:cNvPr>
              <p:cNvSpPr txBox="1"/>
              <p:nvPr/>
            </p:nvSpPr>
            <p:spPr>
              <a:xfrm>
                <a:off x="7124953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F1B4AD68-17F2-84B1-9198-07CDA3ABC0BE}"/>
                  </a:ext>
                </a:extLst>
              </p:cNvPr>
              <p:cNvSpPr txBox="1"/>
              <p:nvPr/>
            </p:nvSpPr>
            <p:spPr>
              <a:xfrm>
                <a:off x="7124953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.4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279019EF-1AA8-EB8A-8CFF-68E2AC82A4D7}"/>
                  </a:ext>
                </a:extLst>
              </p:cNvPr>
              <p:cNvSpPr txBox="1"/>
              <p:nvPr/>
            </p:nvSpPr>
            <p:spPr>
              <a:xfrm>
                <a:off x="7294230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B9A04AFF-46BF-4AF6-8F46-9305508EE571}"/>
                  </a:ext>
                </a:extLst>
              </p:cNvPr>
              <p:cNvSpPr txBox="1"/>
              <p:nvPr/>
            </p:nvSpPr>
            <p:spPr>
              <a:xfrm>
                <a:off x="7294230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057F6743-638B-61F7-B600-4407BF04F2F2}"/>
                  </a:ext>
                </a:extLst>
              </p:cNvPr>
              <p:cNvSpPr txBox="1"/>
              <p:nvPr/>
            </p:nvSpPr>
            <p:spPr>
              <a:xfrm>
                <a:off x="7294230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F8A47872-68C4-4013-9063-D595A2D3C183}"/>
                  </a:ext>
                </a:extLst>
              </p:cNvPr>
              <p:cNvSpPr txBox="1"/>
              <p:nvPr/>
            </p:nvSpPr>
            <p:spPr>
              <a:xfrm>
                <a:off x="7294230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2667196F-25A5-8821-498B-D016B52F1B19}"/>
                  </a:ext>
                </a:extLst>
              </p:cNvPr>
              <p:cNvSpPr txBox="1"/>
              <p:nvPr/>
            </p:nvSpPr>
            <p:spPr>
              <a:xfrm>
                <a:off x="7294230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B4919586-316C-F488-B5D4-36B381889082}"/>
                  </a:ext>
                </a:extLst>
              </p:cNvPr>
              <p:cNvSpPr txBox="1"/>
              <p:nvPr/>
            </p:nvSpPr>
            <p:spPr>
              <a:xfrm>
                <a:off x="7294230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57B4A731-102D-351E-279F-2773B45B0D55}"/>
                  </a:ext>
                </a:extLst>
              </p:cNvPr>
              <p:cNvSpPr txBox="1"/>
              <p:nvPr/>
            </p:nvSpPr>
            <p:spPr>
              <a:xfrm>
                <a:off x="7294230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5D876C45-5709-3247-9BB9-63214A0127B7}"/>
                  </a:ext>
                </a:extLst>
              </p:cNvPr>
              <p:cNvSpPr txBox="1"/>
              <p:nvPr/>
            </p:nvSpPr>
            <p:spPr>
              <a:xfrm>
                <a:off x="7294230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1ACBEAE4-A99D-1BCF-8612-3CBEDC525425}"/>
                  </a:ext>
                </a:extLst>
              </p:cNvPr>
              <p:cNvSpPr txBox="1"/>
              <p:nvPr/>
            </p:nvSpPr>
            <p:spPr>
              <a:xfrm>
                <a:off x="7294230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F09D6526-00F3-7597-5C64-F5B33C2F29B6}"/>
                  </a:ext>
                </a:extLst>
              </p:cNvPr>
              <p:cNvSpPr txBox="1"/>
              <p:nvPr/>
            </p:nvSpPr>
            <p:spPr>
              <a:xfrm>
                <a:off x="7463507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999F203-514D-2E83-8CF5-82D22CACDFBE}"/>
                  </a:ext>
                </a:extLst>
              </p:cNvPr>
              <p:cNvSpPr txBox="1"/>
              <p:nvPr/>
            </p:nvSpPr>
            <p:spPr>
              <a:xfrm>
                <a:off x="7463507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F460A382-402E-AE76-F7FB-220126D7AA1F}"/>
                  </a:ext>
                </a:extLst>
              </p:cNvPr>
              <p:cNvSpPr txBox="1"/>
              <p:nvPr/>
            </p:nvSpPr>
            <p:spPr>
              <a:xfrm>
                <a:off x="7463507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36442B0E-BBC3-BF42-DFFD-5A9E2E26D094}"/>
                  </a:ext>
                </a:extLst>
              </p:cNvPr>
              <p:cNvSpPr txBox="1"/>
              <p:nvPr/>
            </p:nvSpPr>
            <p:spPr>
              <a:xfrm>
                <a:off x="7463507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C0D412BB-86AF-D814-D98A-381C41603010}"/>
                  </a:ext>
                </a:extLst>
              </p:cNvPr>
              <p:cNvSpPr txBox="1"/>
              <p:nvPr/>
            </p:nvSpPr>
            <p:spPr>
              <a:xfrm>
                <a:off x="7463507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998AE433-F199-CDDC-4BB6-DEEB7FD9E309}"/>
                  </a:ext>
                </a:extLst>
              </p:cNvPr>
              <p:cNvSpPr txBox="1"/>
              <p:nvPr/>
            </p:nvSpPr>
            <p:spPr>
              <a:xfrm>
                <a:off x="7463507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49DFF080-40F9-CD3A-48C4-824C5E65F971}"/>
                  </a:ext>
                </a:extLst>
              </p:cNvPr>
              <p:cNvSpPr txBox="1"/>
              <p:nvPr/>
            </p:nvSpPr>
            <p:spPr>
              <a:xfrm>
                <a:off x="7463507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AAF99CF3-0EA4-5C97-7399-6748F9A61E1C}"/>
                  </a:ext>
                </a:extLst>
              </p:cNvPr>
              <p:cNvSpPr txBox="1"/>
              <p:nvPr/>
            </p:nvSpPr>
            <p:spPr>
              <a:xfrm>
                <a:off x="7463507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B7E0CCE1-F689-64ED-085B-AA7AFF5B977C}"/>
                  </a:ext>
                </a:extLst>
              </p:cNvPr>
              <p:cNvSpPr txBox="1"/>
              <p:nvPr/>
            </p:nvSpPr>
            <p:spPr>
              <a:xfrm>
                <a:off x="7463507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6D602F70-6DFB-E0B8-0B45-BAFA867930CB}"/>
                  </a:ext>
                </a:extLst>
              </p:cNvPr>
              <p:cNvSpPr txBox="1"/>
              <p:nvPr/>
            </p:nvSpPr>
            <p:spPr>
              <a:xfrm>
                <a:off x="419229" y="4898954"/>
                <a:ext cx="2538131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“RGB” encoding</a:t>
                </a:r>
                <a:br>
                  <a:rPr lang="en-US" sz="2800" dirty="0"/>
                </a:br>
                <a:r>
                  <a:rPr lang="en-US" sz="2800" dirty="0"/>
                  <a:t>of an image as a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/>
                  <a:t> tensor</a:t>
                </a:r>
              </a:p>
            </p:txBody>
          </p:sp>
        </mc:Choice>
        <mc:Fallback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6D602F70-6DFB-E0B8-0B45-BAFA86793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29" y="4898954"/>
                <a:ext cx="2538131" cy="1384995"/>
              </a:xfrm>
              <a:prstGeom prst="rect">
                <a:avLst/>
              </a:prstGeom>
              <a:blipFill>
                <a:blip r:embed="rId7"/>
                <a:stretch>
                  <a:fillRect l="-4500" t="-4545" r="-4500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97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2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autoencoding </a:t>
            </a:r>
            <a:r>
              <a:rPr lang="en-US" u="sng" dirty="0"/>
              <a:t>loss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/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blipFill>
                <a:blip r:embed="rId2"/>
                <a:stretch>
                  <a:fillRect l="-8095" t="-6452" r="-3333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4F658C35-22E0-66D5-5E81-B4DB5F874EDC}"/>
              </a:ext>
            </a:extLst>
          </p:cNvPr>
          <p:cNvSpPr txBox="1"/>
          <p:nvPr/>
        </p:nvSpPr>
        <p:spPr>
          <a:xfrm>
            <a:off x="9332610" y="1404479"/>
            <a:ext cx="25878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What makes a</a:t>
            </a:r>
            <a:br>
              <a:rPr lang="en-US" sz="2800" dirty="0"/>
            </a:br>
            <a:r>
              <a:rPr lang="en-US" sz="2800" dirty="0"/>
              <a:t>good</a:t>
            </a:r>
          </a:p>
          <a:p>
            <a:pPr algn="r"/>
            <a:r>
              <a:rPr lang="en-US" sz="2800" dirty="0"/>
              <a:t>representation?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8A4ADB5-3829-CEEC-1576-D3298E3DF283}"/>
              </a:ext>
            </a:extLst>
          </p:cNvPr>
          <p:cNvSpPr txBox="1"/>
          <p:nvPr/>
        </p:nvSpPr>
        <p:spPr>
          <a:xfrm>
            <a:off x="9449950" y="3222736"/>
            <a:ext cx="24705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>
              <a:buFont typeface="Wingdings" pitchFamily="2" charset="2"/>
              <a:buChar char="ü"/>
            </a:pPr>
            <a:r>
              <a:rPr lang="en-US" sz="2800" dirty="0"/>
              <a:t>You can</a:t>
            </a:r>
            <a:br>
              <a:rPr lang="en-US" sz="2800" dirty="0"/>
            </a:br>
            <a:r>
              <a:rPr lang="en-US" sz="2800" dirty="0"/>
              <a:t>reconstruct</a:t>
            </a:r>
            <a:br>
              <a:rPr lang="en-US" sz="2800" dirty="0"/>
            </a:br>
            <a:r>
              <a:rPr lang="en-US" sz="2800" dirty="0"/>
              <a:t>the original?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07FD87-485D-D636-A505-CF4C9B9B1DDA}"/>
                  </a:ext>
                </a:extLst>
              </p:cNvPr>
              <p:cNvSpPr txBox="1"/>
              <p:nvPr/>
            </p:nvSpPr>
            <p:spPr>
              <a:xfrm>
                <a:off x="6873926" y="1360582"/>
                <a:ext cx="296119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07FD87-485D-D636-A505-CF4C9B9B1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926" y="1360582"/>
                <a:ext cx="2961195" cy="1569660"/>
              </a:xfrm>
              <a:prstGeom prst="rect">
                <a:avLst/>
              </a:prstGeom>
              <a:blipFill>
                <a:blip r:embed="rId3"/>
                <a:stretch>
                  <a:fillRect l="-6410" t="-6452" r="-6838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916B6A6E-42CC-3957-480D-F494E75E06F3}"/>
              </a:ext>
            </a:extLst>
          </p:cNvPr>
          <p:cNvGrpSpPr/>
          <p:nvPr/>
        </p:nvGrpSpPr>
        <p:grpSpPr>
          <a:xfrm>
            <a:off x="3287527" y="2794778"/>
            <a:ext cx="6675610" cy="1690289"/>
            <a:chOff x="3194847" y="3057053"/>
            <a:chExt cx="6675610" cy="169028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55B64881-AFBF-A438-D0F0-A1419583F67F}"/>
                    </a:ext>
                  </a:extLst>
                </p:cNvPr>
                <p:cNvSpPr txBox="1"/>
                <p:nvPr/>
              </p:nvSpPr>
              <p:spPr>
                <a:xfrm>
                  <a:off x="3194847" y="3057053"/>
                  <a:ext cx="6675610" cy="15696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9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960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9600" b="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9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960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sz="960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9600" i="1" dirty="0">
                    <a:latin typeface="Times" pitchFamily="2" charset="0"/>
                  </a:endParaRPr>
                </a:p>
              </p:txBody>
            </p:sp>
          </mc:Choice>
          <mc:Fallback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55B64881-AFBF-A438-D0F0-A1419583F6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4847" y="3057053"/>
                  <a:ext cx="6675610" cy="1569660"/>
                </a:xfrm>
                <a:prstGeom prst="rect">
                  <a:avLst/>
                </a:prstGeom>
                <a:blipFill>
                  <a:blip r:embed="rId4"/>
                  <a:stretch>
                    <a:fillRect t="-5600" b="-304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5" name="Picture 2" descr="Sinead Diver - Wikipedia">
              <a:extLst>
                <a:ext uri="{FF2B5EF4-FFF2-40B4-BE49-F238E27FC236}">
                  <a16:creationId xmlns:a16="http://schemas.microsoft.com/office/drawing/2014/main" id="{8DCBF10F-0691-3B5F-7B48-F6C2C2E724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5505" y="3058528"/>
              <a:ext cx="1060200" cy="1688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0FFB5B31-82A6-D434-805C-EA21CBDCB8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7222"/>
            <a:stretch/>
          </p:blipFill>
          <p:spPr bwMode="auto">
            <a:xfrm flipH="1">
              <a:off x="6910502" y="3058528"/>
              <a:ext cx="1060200" cy="1688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096B6C-98C3-402D-FE82-D264A8E73D5C}"/>
                  </a:ext>
                </a:extLst>
              </p:cNvPr>
              <p:cNvSpPr txBox="1"/>
              <p:nvPr/>
            </p:nvSpPr>
            <p:spPr>
              <a:xfrm>
                <a:off x="998005" y="4697901"/>
                <a:ext cx="932255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9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9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9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9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9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96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9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9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9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096B6C-98C3-402D-FE82-D264A8E73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005" y="4697901"/>
                <a:ext cx="9322552" cy="1569660"/>
              </a:xfrm>
              <a:prstGeom prst="rect">
                <a:avLst/>
              </a:prstGeom>
              <a:blipFill>
                <a:blip r:embed="rId7"/>
                <a:stretch>
                  <a:fillRect l="-2993" b="-27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76FF1524-BCC5-D507-040D-4D3D5CD8CF94}"/>
              </a:ext>
            </a:extLst>
          </p:cNvPr>
          <p:cNvGrpSpPr/>
          <p:nvPr/>
        </p:nvGrpSpPr>
        <p:grpSpPr>
          <a:xfrm>
            <a:off x="4114848" y="4979085"/>
            <a:ext cx="3756452" cy="1137875"/>
            <a:chOff x="4096560" y="4979085"/>
            <a:chExt cx="3756452" cy="1137875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DDDBEFC3-C7B2-0283-CF53-1402B8FDFF00}"/>
                </a:ext>
              </a:extLst>
            </p:cNvPr>
            <p:cNvGrpSpPr/>
            <p:nvPr/>
          </p:nvGrpSpPr>
          <p:grpSpPr>
            <a:xfrm>
              <a:off x="4096560" y="4979085"/>
              <a:ext cx="1015662" cy="1137875"/>
              <a:chOff x="6617122" y="5269271"/>
              <a:chExt cx="1015662" cy="1137875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14192E2-3AD2-C216-F5EE-177A9BDF7F43}"/>
                  </a:ext>
                </a:extLst>
              </p:cNvPr>
              <p:cNvSpPr txBox="1"/>
              <p:nvPr/>
            </p:nvSpPr>
            <p:spPr>
              <a:xfrm>
                <a:off x="6617122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81C72E7-1AAC-54C0-F5CD-07DF320E8724}"/>
                  </a:ext>
                </a:extLst>
              </p:cNvPr>
              <p:cNvSpPr txBox="1"/>
              <p:nvPr/>
            </p:nvSpPr>
            <p:spPr>
              <a:xfrm>
                <a:off x="6617122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DD9832D-BBE6-7930-43F6-809017941CFC}"/>
                  </a:ext>
                </a:extLst>
              </p:cNvPr>
              <p:cNvSpPr txBox="1"/>
              <p:nvPr/>
            </p:nvSpPr>
            <p:spPr>
              <a:xfrm>
                <a:off x="6617122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6A6B9D4-C966-E481-BFE9-5741601FED87}"/>
                  </a:ext>
                </a:extLst>
              </p:cNvPr>
              <p:cNvSpPr txBox="1"/>
              <p:nvPr/>
            </p:nvSpPr>
            <p:spPr>
              <a:xfrm>
                <a:off x="6617122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3274CF29-96A5-C193-5E12-4FFF4FB8AC93}"/>
                  </a:ext>
                </a:extLst>
              </p:cNvPr>
              <p:cNvSpPr txBox="1"/>
              <p:nvPr/>
            </p:nvSpPr>
            <p:spPr>
              <a:xfrm>
                <a:off x="6617122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A5A7B0B-66F3-BE8E-421B-6D37BE979D10}"/>
                  </a:ext>
                </a:extLst>
              </p:cNvPr>
              <p:cNvSpPr txBox="1"/>
              <p:nvPr/>
            </p:nvSpPr>
            <p:spPr>
              <a:xfrm>
                <a:off x="6617122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3E5010B-EB15-5CAB-8511-D2FD8DE548C3}"/>
                  </a:ext>
                </a:extLst>
              </p:cNvPr>
              <p:cNvSpPr txBox="1"/>
              <p:nvPr/>
            </p:nvSpPr>
            <p:spPr>
              <a:xfrm>
                <a:off x="6617122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0397B3E-FED4-2F7F-0F4A-4A536715F58B}"/>
                  </a:ext>
                </a:extLst>
              </p:cNvPr>
              <p:cNvSpPr txBox="1"/>
              <p:nvPr/>
            </p:nvSpPr>
            <p:spPr>
              <a:xfrm>
                <a:off x="6617122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DCDD4849-8571-EE00-84D3-104F8FBFA488}"/>
                  </a:ext>
                </a:extLst>
              </p:cNvPr>
              <p:cNvSpPr txBox="1"/>
              <p:nvPr/>
            </p:nvSpPr>
            <p:spPr>
              <a:xfrm>
                <a:off x="6617122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9296475-D0F2-A9C9-6E42-7C8B94AD2802}"/>
                  </a:ext>
                </a:extLst>
              </p:cNvPr>
              <p:cNvSpPr txBox="1"/>
              <p:nvPr/>
            </p:nvSpPr>
            <p:spPr>
              <a:xfrm>
                <a:off x="6786399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429A6E9-8828-6CBB-AEB0-227D3CBA1EEF}"/>
                  </a:ext>
                </a:extLst>
              </p:cNvPr>
              <p:cNvSpPr txBox="1"/>
              <p:nvPr/>
            </p:nvSpPr>
            <p:spPr>
              <a:xfrm>
                <a:off x="6786399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71B8CAE-5356-124E-6B28-02CF615BBE28}"/>
                  </a:ext>
                </a:extLst>
              </p:cNvPr>
              <p:cNvSpPr txBox="1"/>
              <p:nvPr/>
            </p:nvSpPr>
            <p:spPr>
              <a:xfrm>
                <a:off x="6786399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A43AE062-996A-A2DD-16D2-2D916C836522}"/>
                  </a:ext>
                </a:extLst>
              </p:cNvPr>
              <p:cNvSpPr txBox="1"/>
              <p:nvPr/>
            </p:nvSpPr>
            <p:spPr>
              <a:xfrm>
                <a:off x="6786399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6ABF83E-D48B-15BB-3D31-AA20372D9E9C}"/>
                  </a:ext>
                </a:extLst>
              </p:cNvPr>
              <p:cNvSpPr txBox="1"/>
              <p:nvPr/>
            </p:nvSpPr>
            <p:spPr>
              <a:xfrm>
                <a:off x="6786399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6BD50398-FD16-5876-475E-0A2B36320162}"/>
                  </a:ext>
                </a:extLst>
              </p:cNvPr>
              <p:cNvSpPr txBox="1"/>
              <p:nvPr/>
            </p:nvSpPr>
            <p:spPr>
              <a:xfrm>
                <a:off x="6786399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9A90D6-C796-E533-BD9B-52E7DBE3196B}"/>
                  </a:ext>
                </a:extLst>
              </p:cNvPr>
              <p:cNvSpPr txBox="1"/>
              <p:nvPr/>
            </p:nvSpPr>
            <p:spPr>
              <a:xfrm>
                <a:off x="6786399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1860A5E-569C-715E-A88F-1C0CF4F24120}"/>
                  </a:ext>
                </a:extLst>
              </p:cNvPr>
              <p:cNvSpPr txBox="1"/>
              <p:nvPr/>
            </p:nvSpPr>
            <p:spPr>
              <a:xfrm>
                <a:off x="6786399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736B3839-3EE1-052D-5ECE-055DFE05B3D7}"/>
                  </a:ext>
                </a:extLst>
              </p:cNvPr>
              <p:cNvSpPr txBox="1"/>
              <p:nvPr/>
            </p:nvSpPr>
            <p:spPr>
              <a:xfrm>
                <a:off x="6786399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D6F18339-6022-3E22-2AEE-ED02C9B574F5}"/>
                  </a:ext>
                </a:extLst>
              </p:cNvPr>
              <p:cNvSpPr txBox="1"/>
              <p:nvPr/>
            </p:nvSpPr>
            <p:spPr>
              <a:xfrm>
                <a:off x="6955676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BDDAB860-F0E1-B07B-1E9D-64F391C01FD3}"/>
                  </a:ext>
                </a:extLst>
              </p:cNvPr>
              <p:cNvSpPr txBox="1"/>
              <p:nvPr/>
            </p:nvSpPr>
            <p:spPr>
              <a:xfrm>
                <a:off x="6955676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4F0C628-4856-0A87-1C52-BA0FAABA9BE3}"/>
                  </a:ext>
                </a:extLst>
              </p:cNvPr>
              <p:cNvSpPr txBox="1"/>
              <p:nvPr/>
            </p:nvSpPr>
            <p:spPr>
              <a:xfrm>
                <a:off x="6955676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3468D87-F10D-3A5D-A153-3759EDB34E68}"/>
                  </a:ext>
                </a:extLst>
              </p:cNvPr>
              <p:cNvSpPr txBox="1"/>
              <p:nvPr/>
            </p:nvSpPr>
            <p:spPr>
              <a:xfrm>
                <a:off x="6955676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1E9E6B2-883B-60C5-36F2-643677274828}"/>
                  </a:ext>
                </a:extLst>
              </p:cNvPr>
              <p:cNvSpPr txBox="1"/>
              <p:nvPr/>
            </p:nvSpPr>
            <p:spPr>
              <a:xfrm>
                <a:off x="6955676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55628528-4BE9-4683-830B-77BF480B6451}"/>
                  </a:ext>
                </a:extLst>
              </p:cNvPr>
              <p:cNvSpPr txBox="1"/>
              <p:nvPr/>
            </p:nvSpPr>
            <p:spPr>
              <a:xfrm>
                <a:off x="6955676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0363B45C-7237-ADB3-8AA7-0CDED1491DAC}"/>
                  </a:ext>
                </a:extLst>
              </p:cNvPr>
              <p:cNvSpPr txBox="1"/>
              <p:nvPr/>
            </p:nvSpPr>
            <p:spPr>
              <a:xfrm>
                <a:off x="6955676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619CC2B4-C856-CD7D-E270-114CFCB5E336}"/>
                  </a:ext>
                </a:extLst>
              </p:cNvPr>
              <p:cNvSpPr txBox="1"/>
              <p:nvPr/>
            </p:nvSpPr>
            <p:spPr>
              <a:xfrm>
                <a:off x="6955676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39042A74-889A-9A0B-179C-117F6BB4844A}"/>
                  </a:ext>
                </a:extLst>
              </p:cNvPr>
              <p:cNvSpPr txBox="1"/>
              <p:nvPr/>
            </p:nvSpPr>
            <p:spPr>
              <a:xfrm>
                <a:off x="6955676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9AF4EA44-1F6B-F3E7-7275-70A2C0B7E1C8}"/>
                  </a:ext>
                </a:extLst>
              </p:cNvPr>
              <p:cNvSpPr txBox="1"/>
              <p:nvPr/>
            </p:nvSpPr>
            <p:spPr>
              <a:xfrm>
                <a:off x="7124953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8676A00F-1846-60E1-739F-F6F392A7202E}"/>
                  </a:ext>
                </a:extLst>
              </p:cNvPr>
              <p:cNvSpPr txBox="1"/>
              <p:nvPr/>
            </p:nvSpPr>
            <p:spPr>
              <a:xfrm>
                <a:off x="7124953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6FDB3B7-ADBD-2874-801B-013BA6CC37E3}"/>
                  </a:ext>
                </a:extLst>
              </p:cNvPr>
              <p:cNvSpPr txBox="1"/>
              <p:nvPr/>
            </p:nvSpPr>
            <p:spPr>
              <a:xfrm>
                <a:off x="7124953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0F31DF2-0BF4-3DA1-5D70-81C46DCB7CC8}"/>
                  </a:ext>
                </a:extLst>
              </p:cNvPr>
              <p:cNvSpPr txBox="1"/>
              <p:nvPr/>
            </p:nvSpPr>
            <p:spPr>
              <a:xfrm>
                <a:off x="7124953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5535BBFF-5EBC-C537-5D7D-AE712AA51701}"/>
                  </a:ext>
                </a:extLst>
              </p:cNvPr>
              <p:cNvSpPr txBox="1"/>
              <p:nvPr/>
            </p:nvSpPr>
            <p:spPr>
              <a:xfrm>
                <a:off x="7124953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EADDD16-A253-559D-B779-34AF875A04DE}"/>
                  </a:ext>
                </a:extLst>
              </p:cNvPr>
              <p:cNvSpPr txBox="1"/>
              <p:nvPr/>
            </p:nvSpPr>
            <p:spPr>
              <a:xfrm>
                <a:off x="7124953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F73743B-9822-6F79-D0B0-443FC52BF098}"/>
                  </a:ext>
                </a:extLst>
              </p:cNvPr>
              <p:cNvSpPr txBox="1"/>
              <p:nvPr/>
            </p:nvSpPr>
            <p:spPr>
              <a:xfrm>
                <a:off x="7124953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F8FDC5F-BCFE-3EE8-81F5-CA80635FD286}"/>
                  </a:ext>
                </a:extLst>
              </p:cNvPr>
              <p:cNvSpPr txBox="1"/>
              <p:nvPr/>
            </p:nvSpPr>
            <p:spPr>
              <a:xfrm>
                <a:off x="7124953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2F4EFF8A-8EFB-974C-FF36-143E74B9A58F}"/>
                  </a:ext>
                </a:extLst>
              </p:cNvPr>
              <p:cNvSpPr txBox="1"/>
              <p:nvPr/>
            </p:nvSpPr>
            <p:spPr>
              <a:xfrm>
                <a:off x="7124953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.4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43A46578-39C9-78F1-848E-146BC11B53DD}"/>
                  </a:ext>
                </a:extLst>
              </p:cNvPr>
              <p:cNvSpPr txBox="1"/>
              <p:nvPr/>
            </p:nvSpPr>
            <p:spPr>
              <a:xfrm>
                <a:off x="7294230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FB4532A-04E9-2F67-C516-B5C2DF263FD4}"/>
                  </a:ext>
                </a:extLst>
              </p:cNvPr>
              <p:cNvSpPr txBox="1"/>
              <p:nvPr/>
            </p:nvSpPr>
            <p:spPr>
              <a:xfrm>
                <a:off x="7294230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BEA8638-F941-33F3-3B71-D6016FEBA1D7}"/>
                  </a:ext>
                </a:extLst>
              </p:cNvPr>
              <p:cNvSpPr txBox="1"/>
              <p:nvPr/>
            </p:nvSpPr>
            <p:spPr>
              <a:xfrm>
                <a:off x="7294230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2A2FCAC-0758-FD78-E46C-9FD162D9F196}"/>
                  </a:ext>
                </a:extLst>
              </p:cNvPr>
              <p:cNvSpPr txBox="1"/>
              <p:nvPr/>
            </p:nvSpPr>
            <p:spPr>
              <a:xfrm>
                <a:off x="7294230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F40AD75-78A1-D10A-3C0F-838923245E2A}"/>
                  </a:ext>
                </a:extLst>
              </p:cNvPr>
              <p:cNvSpPr txBox="1"/>
              <p:nvPr/>
            </p:nvSpPr>
            <p:spPr>
              <a:xfrm>
                <a:off x="7294230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EFAD5D65-0C98-5059-4C47-F727981BD14D}"/>
                  </a:ext>
                </a:extLst>
              </p:cNvPr>
              <p:cNvSpPr txBox="1"/>
              <p:nvPr/>
            </p:nvSpPr>
            <p:spPr>
              <a:xfrm>
                <a:off x="7294230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67BFFCC9-2606-2AD5-FC63-86FDE6E37F85}"/>
                  </a:ext>
                </a:extLst>
              </p:cNvPr>
              <p:cNvSpPr txBox="1"/>
              <p:nvPr/>
            </p:nvSpPr>
            <p:spPr>
              <a:xfrm>
                <a:off x="7294230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7848F423-74D9-2CDD-146D-141FE920AC89}"/>
                  </a:ext>
                </a:extLst>
              </p:cNvPr>
              <p:cNvSpPr txBox="1"/>
              <p:nvPr/>
            </p:nvSpPr>
            <p:spPr>
              <a:xfrm>
                <a:off x="7294230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765ABB76-EC1A-EF1A-2A0F-86F8D90A5F3A}"/>
                  </a:ext>
                </a:extLst>
              </p:cNvPr>
              <p:cNvSpPr txBox="1"/>
              <p:nvPr/>
            </p:nvSpPr>
            <p:spPr>
              <a:xfrm>
                <a:off x="7294230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79475B1-2631-7036-ABD3-D234C7BB46BA}"/>
                  </a:ext>
                </a:extLst>
              </p:cNvPr>
              <p:cNvSpPr txBox="1"/>
              <p:nvPr/>
            </p:nvSpPr>
            <p:spPr>
              <a:xfrm>
                <a:off x="7463507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4D2AE62-C3D4-BCFD-E86B-833E843F97E7}"/>
                  </a:ext>
                </a:extLst>
              </p:cNvPr>
              <p:cNvSpPr txBox="1"/>
              <p:nvPr/>
            </p:nvSpPr>
            <p:spPr>
              <a:xfrm>
                <a:off x="7463507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18A841AC-A340-06A5-D7A2-B7DB4BE8CFD7}"/>
                  </a:ext>
                </a:extLst>
              </p:cNvPr>
              <p:cNvSpPr txBox="1"/>
              <p:nvPr/>
            </p:nvSpPr>
            <p:spPr>
              <a:xfrm>
                <a:off x="7463507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5E29A79-185E-8C89-F6A4-6C3786A72977}"/>
                  </a:ext>
                </a:extLst>
              </p:cNvPr>
              <p:cNvSpPr txBox="1"/>
              <p:nvPr/>
            </p:nvSpPr>
            <p:spPr>
              <a:xfrm>
                <a:off x="7463507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FA590EA6-5CC5-8993-4C9A-EAA0AFB9C80D}"/>
                  </a:ext>
                </a:extLst>
              </p:cNvPr>
              <p:cNvSpPr txBox="1"/>
              <p:nvPr/>
            </p:nvSpPr>
            <p:spPr>
              <a:xfrm>
                <a:off x="7463507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0F7D1336-7C78-C45C-10A6-6F044D5532D5}"/>
                  </a:ext>
                </a:extLst>
              </p:cNvPr>
              <p:cNvSpPr txBox="1"/>
              <p:nvPr/>
            </p:nvSpPr>
            <p:spPr>
              <a:xfrm>
                <a:off x="7463507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322E7F8A-2F1E-83BB-F80A-1185F9FAC22A}"/>
                  </a:ext>
                </a:extLst>
              </p:cNvPr>
              <p:cNvSpPr txBox="1"/>
              <p:nvPr/>
            </p:nvSpPr>
            <p:spPr>
              <a:xfrm>
                <a:off x="7463507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86FEAA69-BBA8-65B3-5B89-DEC945F14DCD}"/>
                  </a:ext>
                </a:extLst>
              </p:cNvPr>
              <p:cNvSpPr txBox="1"/>
              <p:nvPr/>
            </p:nvSpPr>
            <p:spPr>
              <a:xfrm>
                <a:off x="7463507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FFDD6857-C3C5-F2EC-2412-2705211B7ACF}"/>
                  </a:ext>
                </a:extLst>
              </p:cNvPr>
              <p:cNvSpPr txBox="1"/>
              <p:nvPr/>
            </p:nvSpPr>
            <p:spPr>
              <a:xfrm>
                <a:off x="7463507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D2252AA-A046-BA46-9A6A-DFACBFB9ED0A}"/>
                </a:ext>
              </a:extLst>
            </p:cNvPr>
            <p:cNvGrpSpPr/>
            <p:nvPr/>
          </p:nvGrpSpPr>
          <p:grpSpPr>
            <a:xfrm>
              <a:off x="6837350" y="4979085"/>
              <a:ext cx="1015662" cy="1137875"/>
              <a:chOff x="6617122" y="5269271"/>
              <a:chExt cx="1015662" cy="113787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3873E7-80DA-1260-A95B-8FB778C45370}"/>
                  </a:ext>
                </a:extLst>
              </p:cNvPr>
              <p:cNvSpPr txBox="1"/>
              <p:nvPr/>
            </p:nvSpPr>
            <p:spPr>
              <a:xfrm>
                <a:off x="6617122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4B3004E-DBDF-9E86-FF30-9C146241196C}"/>
                  </a:ext>
                </a:extLst>
              </p:cNvPr>
              <p:cNvSpPr txBox="1"/>
              <p:nvPr/>
            </p:nvSpPr>
            <p:spPr>
              <a:xfrm>
                <a:off x="6617122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EDB307-A3C4-EEE9-AA2D-8B7316DD269F}"/>
                  </a:ext>
                </a:extLst>
              </p:cNvPr>
              <p:cNvSpPr txBox="1"/>
              <p:nvPr/>
            </p:nvSpPr>
            <p:spPr>
              <a:xfrm>
                <a:off x="6617122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E9B00BD-6502-F257-E561-64ADA160D63A}"/>
                  </a:ext>
                </a:extLst>
              </p:cNvPr>
              <p:cNvSpPr txBox="1"/>
              <p:nvPr/>
            </p:nvSpPr>
            <p:spPr>
              <a:xfrm>
                <a:off x="6617122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B59049-2211-6A1D-AF71-247C700DCCDD}"/>
                  </a:ext>
                </a:extLst>
              </p:cNvPr>
              <p:cNvSpPr txBox="1"/>
              <p:nvPr/>
            </p:nvSpPr>
            <p:spPr>
              <a:xfrm>
                <a:off x="6617122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7B15EC3-0AF5-9D06-3A34-E49EB438E023}"/>
                  </a:ext>
                </a:extLst>
              </p:cNvPr>
              <p:cNvSpPr txBox="1"/>
              <p:nvPr/>
            </p:nvSpPr>
            <p:spPr>
              <a:xfrm>
                <a:off x="6617122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C87597-84AB-FEB3-771B-4F82EF004F00}"/>
                  </a:ext>
                </a:extLst>
              </p:cNvPr>
              <p:cNvSpPr txBox="1"/>
              <p:nvPr/>
            </p:nvSpPr>
            <p:spPr>
              <a:xfrm>
                <a:off x="6617122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93A9D1-9BC7-FC33-DBAC-58F617E6B6D7}"/>
                  </a:ext>
                </a:extLst>
              </p:cNvPr>
              <p:cNvSpPr txBox="1"/>
              <p:nvPr/>
            </p:nvSpPr>
            <p:spPr>
              <a:xfrm>
                <a:off x="6617122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8DC1C40-4D31-B5E6-3A22-4F25D7C86288}"/>
                  </a:ext>
                </a:extLst>
              </p:cNvPr>
              <p:cNvSpPr txBox="1"/>
              <p:nvPr/>
            </p:nvSpPr>
            <p:spPr>
              <a:xfrm>
                <a:off x="6617122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A0D6AEC-ED92-6856-A2C1-10EB5868D79A}"/>
                  </a:ext>
                </a:extLst>
              </p:cNvPr>
              <p:cNvSpPr txBox="1"/>
              <p:nvPr/>
            </p:nvSpPr>
            <p:spPr>
              <a:xfrm>
                <a:off x="6786399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F45074A-135D-8174-B665-0D63C8F18425}"/>
                  </a:ext>
                </a:extLst>
              </p:cNvPr>
              <p:cNvSpPr txBox="1"/>
              <p:nvPr/>
            </p:nvSpPr>
            <p:spPr>
              <a:xfrm>
                <a:off x="6786399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0DA334-2972-16C0-5A27-747E864EB9AA}"/>
                  </a:ext>
                </a:extLst>
              </p:cNvPr>
              <p:cNvSpPr txBox="1"/>
              <p:nvPr/>
            </p:nvSpPr>
            <p:spPr>
              <a:xfrm>
                <a:off x="6786399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3443B4E-757A-0C83-438A-DA754EC06DE4}"/>
                  </a:ext>
                </a:extLst>
              </p:cNvPr>
              <p:cNvSpPr txBox="1"/>
              <p:nvPr/>
            </p:nvSpPr>
            <p:spPr>
              <a:xfrm>
                <a:off x="6786399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89D38BE-9729-D714-48A4-F8D55FC47AEA}"/>
                  </a:ext>
                </a:extLst>
              </p:cNvPr>
              <p:cNvSpPr txBox="1"/>
              <p:nvPr/>
            </p:nvSpPr>
            <p:spPr>
              <a:xfrm>
                <a:off x="6786399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3575699-A2CD-0030-958E-08EB84DD33E7}"/>
                  </a:ext>
                </a:extLst>
              </p:cNvPr>
              <p:cNvSpPr txBox="1"/>
              <p:nvPr/>
            </p:nvSpPr>
            <p:spPr>
              <a:xfrm>
                <a:off x="6786399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FFCB645-E012-0834-AEE4-E3E9522653D8}"/>
                  </a:ext>
                </a:extLst>
              </p:cNvPr>
              <p:cNvSpPr txBox="1"/>
              <p:nvPr/>
            </p:nvSpPr>
            <p:spPr>
              <a:xfrm>
                <a:off x="6786399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F9287F1-1AD4-66E1-A90E-847D341A3830}"/>
                  </a:ext>
                </a:extLst>
              </p:cNvPr>
              <p:cNvSpPr txBox="1"/>
              <p:nvPr/>
            </p:nvSpPr>
            <p:spPr>
              <a:xfrm>
                <a:off x="6786399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63E937C-D1EE-C9D3-A937-04ED020B9148}"/>
                  </a:ext>
                </a:extLst>
              </p:cNvPr>
              <p:cNvSpPr txBox="1"/>
              <p:nvPr/>
            </p:nvSpPr>
            <p:spPr>
              <a:xfrm>
                <a:off x="6786399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72D224-D475-B4B8-6C40-6ABD852EC508}"/>
                  </a:ext>
                </a:extLst>
              </p:cNvPr>
              <p:cNvSpPr txBox="1"/>
              <p:nvPr/>
            </p:nvSpPr>
            <p:spPr>
              <a:xfrm>
                <a:off x="6955676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999530-64E8-6841-021F-F47036BA2E36}"/>
                  </a:ext>
                </a:extLst>
              </p:cNvPr>
              <p:cNvSpPr txBox="1"/>
              <p:nvPr/>
            </p:nvSpPr>
            <p:spPr>
              <a:xfrm>
                <a:off x="6955676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9340DBF-CA72-5C1B-1988-3593B32812C9}"/>
                  </a:ext>
                </a:extLst>
              </p:cNvPr>
              <p:cNvSpPr txBox="1"/>
              <p:nvPr/>
            </p:nvSpPr>
            <p:spPr>
              <a:xfrm>
                <a:off x="6955676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C8E803-4AE1-BD34-7659-058B28C363BE}"/>
                  </a:ext>
                </a:extLst>
              </p:cNvPr>
              <p:cNvSpPr txBox="1"/>
              <p:nvPr/>
            </p:nvSpPr>
            <p:spPr>
              <a:xfrm>
                <a:off x="6955676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6DDC8F7-6586-C281-3A9A-3684FF694610}"/>
                  </a:ext>
                </a:extLst>
              </p:cNvPr>
              <p:cNvSpPr txBox="1"/>
              <p:nvPr/>
            </p:nvSpPr>
            <p:spPr>
              <a:xfrm>
                <a:off x="6955676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684F829-396C-AB65-DB78-072D547D28EA}"/>
                  </a:ext>
                </a:extLst>
              </p:cNvPr>
              <p:cNvSpPr txBox="1"/>
              <p:nvPr/>
            </p:nvSpPr>
            <p:spPr>
              <a:xfrm>
                <a:off x="6955676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EF85491-9046-064B-FA82-7F90CC222A04}"/>
                  </a:ext>
                </a:extLst>
              </p:cNvPr>
              <p:cNvSpPr txBox="1"/>
              <p:nvPr/>
            </p:nvSpPr>
            <p:spPr>
              <a:xfrm>
                <a:off x="6955676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9A6F57C-06C9-FF54-9AAA-0E683A33F658}"/>
                  </a:ext>
                </a:extLst>
              </p:cNvPr>
              <p:cNvSpPr txBox="1"/>
              <p:nvPr/>
            </p:nvSpPr>
            <p:spPr>
              <a:xfrm>
                <a:off x="6955676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28A101F-DF5D-2979-8BDD-ED8CFA238EC6}"/>
                  </a:ext>
                </a:extLst>
              </p:cNvPr>
              <p:cNvSpPr txBox="1"/>
              <p:nvPr/>
            </p:nvSpPr>
            <p:spPr>
              <a:xfrm>
                <a:off x="6955676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1C9CED4-56A7-A813-BDEE-097ADB481B3E}"/>
                  </a:ext>
                </a:extLst>
              </p:cNvPr>
              <p:cNvSpPr txBox="1"/>
              <p:nvPr/>
            </p:nvSpPr>
            <p:spPr>
              <a:xfrm>
                <a:off x="7124953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3BCAEEB-0A7B-CBE2-28A4-1C3278688A17}"/>
                  </a:ext>
                </a:extLst>
              </p:cNvPr>
              <p:cNvSpPr txBox="1"/>
              <p:nvPr/>
            </p:nvSpPr>
            <p:spPr>
              <a:xfrm>
                <a:off x="7124953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107841C-6E39-0356-C81D-9613D6B48622}"/>
                  </a:ext>
                </a:extLst>
              </p:cNvPr>
              <p:cNvSpPr txBox="1"/>
              <p:nvPr/>
            </p:nvSpPr>
            <p:spPr>
              <a:xfrm>
                <a:off x="7124953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1B74638-0731-EFD0-0705-444F477DCF24}"/>
                  </a:ext>
                </a:extLst>
              </p:cNvPr>
              <p:cNvSpPr txBox="1"/>
              <p:nvPr/>
            </p:nvSpPr>
            <p:spPr>
              <a:xfrm>
                <a:off x="7124953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903A991-CCA4-D445-3960-977D2E7FF2E8}"/>
                  </a:ext>
                </a:extLst>
              </p:cNvPr>
              <p:cNvSpPr txBox="1"/>
              <p:nvPr/>
            </p:nvSpPr>
            <p:spPr>
              <a:xfrm>
                <a:off x="7124953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07E8221-EE6D-E6CE-919B-3F7207CB955E}"/>
                  </a:ext>
                </a:extLst>
              </p:cNvPr>
              <p:cNvSpPr txBox="1"/>
              <p:nvPr/>
            </p:nvSpPr>
            <p:spPr>
              <a:xfrm>
                <a:off x="7124953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5FFF333-0850-4A96-786E-80F3FB8E5870}"/>
                  </a:ext>
                </a:extLst>
              </p:cNvPr>
              <p:cNvSpPr txBox="1"/>
              <p:nvPr/>
            </p:nvSpPr>
            <p:spPr>
              <a:xfrm>
                <a:off x="7124953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A3E202A-7649-EACE-D8C5-D0D3A0E8DA27}"/>
                  </a:ext>
                </a:extLst>
              </p:cNvPr>
              <p:cNvSpPr txBox="1"/>
              <p:nvPr/>
            </p:nvSpPr>
            <p:spPr>
              <a:xfrm>
                <a:off x="7124953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981D257-B15C-6816-D3D8-D79E88587270}"/>
                  </a:ext>
                </a:extLst>
              </p:cNvPr>
              <p:cNvSpPr txBox="1"/>
              <p:nvPr/>
            </p:nvSpPr>
            <p:spPr>
              <a:xfrm>
                <a:off x="7124953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.4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9E0B63B-8669-E2D3-3FD6-E2595592C942}"/>
                  </a:ext>
                </a:extLst>
              </p:cNvPr>
              <p:cNvSpPr txBox="1"/>
              <p:nvPr/>
            </p:nvSpPr>
            <p:spPr>
              <a:xfrm>
                <a:off x="7294230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914EEBB-FF04-B777-021F-DDC950CB2F0F}"/>
                  </a:ext>
                </a:extLst>
              </p:cNvPr>
              <p:cNvSpPr txBox="1"/>
              <p:nvPr/>
            </p:nvSpPr>
            <p:spPr>
              <a:xfrm>
                <a:off x="7294230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0E587B3-BD24-6DCA-66C1-B6F9BE17E5B4}"/>
                  </a:ext>
                </a:extLst>
              </p:cNvPr>
              <p:cNvSpPr txBox="1"/>
              <p:nvPr/>
            </p:nvSpPr>
            <p:spPr>
              <a:xfrm>
                <a:off x="7294230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C3015E4-C9BC-458E-6099-D675AB45BFC5}"/>
                  </a:ext>
                </a:extLst>
              </p:cNvPr>
              <p:cNvSpPr txBox="1"/>
              <p:nvPr/>
            </p:nvSpPr>
            <p:spPr>
              <a:xfrm>
                <a:off x="7294230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FA0BE6D-C245-D156-5C05-5E9DAA1F2B43}"/>
                  </a:ext>
                </a:extLst>
              </p:cNvPr>
              <p:cNvSpPr txBox="1"/>
              <p:nvPr/>
            </p:nvSpPr>
            <p:spPr>
              <a:xfrm>
                <a:off x="7294230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6B4BA9-36E1-17D3-C2F5-67EDEE77F05C}"/>
                  </a:ext>
                </a:extLst>
              </p:cNvPr>
              <p:cNvSpPr txBox="1"/>
              <p:nvPr/>
            </p:nvSpPr>
            <p:spPr>
              <a:xfrm>
                <a:off x="7294230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CCFA8EE-6112-93E4-3A96-80C4612448AD}"/>
                  </a:ext>
                </a:extLst>
              </p:cNvPr>
              <p:cNvSpPr txBox="1"/>
              <p:nvPr/>
            </p:nvSpPr>
            <p:spPr>
              <a:xfrm>
                <a:off x="7294230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6A973F1-9079-B312-86A0-36A343A8DA1A}"/>
                  </a:ext>
                </a:extLst>
              </p:cNvPr>
              <p:cNvSpPr txBox="1"/>
              <p:nvPr/>
            </p:nvSpPr>
            <p:spPr>
              <a:xfrm>
                <a:off x="7294230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.5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C2FC038-CE41-F0F6-B077-BC57B85DF539}"/>
                  </a:ext>
                </a:extLst>
              </p:cNvPr>
              <p:cNvSpPr txBox="1"/>
              <p:nvPr/>
            </p:nvSpPr>
            <p:spPr>
              <a:xfrm>
                <a:off x="7294230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.3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2FDBC53-D638-0705-0203-EF7C59A508AC}"/>
                  </a:ext>
                </a:extLst>
              </p:cNvPr>
              <p:cNvSpPr txBox="1"/>
              <p:nvPr/>
            </p:nvSpPr>
            <p:spPr>
              <a:xfrm>
                <a:off x="7463507" y="526927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9E04165-933E-A79F-30E3-9760859A4754}"/>
                  </a:ext>
                </a:extLst>
              </p:cNvPr>
              <p:cNvSpPr txBox="1"/>
              <p:nvPr/>
            </p:nvSpPr>
            <p:spPr>
              <a:xfrm>
                <a:off x="7463507" y="564980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.7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E442260-B7D5-FD75-FEB0-5A69869B7588}"/>
                  </a:ext>
                </a:extLst>
              </p:cNvPr>
              <p:cNvSpPr txBox="1"/>
              <p:nvPr/>
            </p:nvSpPr>
            <p:spPr>
              <a:xfrm>
                <a:off x="7463507" y="603034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86944FF-416D-2C26-AEB8-E1F48B356772}"/>
                  </a:ext>
                </a:extLst>
              </p:cNvPr>
              <p:cNvSpPr txBox="1"/>
              <p:nvPr/>
            </p:nvSpPr>
            <p:spPr>
              <a:xfrm>
                <a:off x="7463507" y="539611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8CC59A1-B3D0-AAD1-83C6-E9433E9B27B4}"/>
                  </a:ext>
                </a:extLst>
              </p:cNvPr>
              <p:cNvSpPr txBox="1"/>
              <p:nvPr/>
            </p:nvSpPr>
            <p:spPr>
              <a:xfrm>
                <a:off x="7463507" y="577665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.0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1276505-FB8C-BE88-CF95-378178D65DFB}"/>
                  </a:ext>
                </a:extLst>
              </p:cNvPr>
              <p:cNvSpPr txBox="1"/>
              <p:nvPr/>
            </p:nvSpPr>
            <p:spPr>
              <a:xfrm>
                <a:off x="7463507" y="615718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5C55B58-AE55-6803-5401-E4AA0CEC8ED2}"/>
                  </a:ext>
                </a:extLst>
              </p:cNvPr>
              <p:cNvSpPr txBox="1"/>
              <p:nvPr/>
            </p:nvSpPr>
            <p:spPr>
              <a:xfrm>
                <a:off x="7463507" y="5522961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BD4286C-D088-BE6B-79DA-0267025DE8CA}"/>
                  </a:ext>
                </a:extLst>
              </p:cNvPr>
              <p:cNvSpPr txBox="1"/>
              <p:nvPr/>
            </p:nvSpPr>
            <p:spPr>
              <a:xfrm>
                <a:off x="7463507" y="5903496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.2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CB872F0-B550-DB14-329D-45646210AB97}"/>
                  </a:ext>
                </a:extLst>
              </p:cNvPr>
              <p:cNvSpPr txBox="1"/>
              <p:nvPr/>
            </p:nvSpPr>
            <p:spPr>
              <a:xfrm>
                <a:off x="7463507" y="6284035"/>
                <a:ext cx="169277" cy="12311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sz="800" dirty="0"/>
                  <a:t>.1</a:t>
                </a:r>
              </a:p>
            </p:txBody>
          </p:sp>
        </p:grp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F7B2B930-9362-7AA6-D968-F35D202C77C5}"/>
              </a:ext>
            </a:extLst>
          </p:cNvPr>
          <p:cNvSpPr txBox="1"/>
          <p:nvPr/>
        </p:nvSpPr>
        <p:spPr>
          <a:xfrm>
            <a:off x="4464930" y="6234438"/>
            <a:ext cx="3419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L2 </a:t>
            </a:r>
            <a:r>
              <a:rPr lang="en-US" sz="2800" b="1" dirty="0"/>
              <a:t>reconstruction loss</a:t>
            </a:r>
          </a:p>
        </p:txBody>
      </p:sp>
    </p:spTree>
    <p:extLst>
      <p:ext uri="{BB962C8B-B14F-4D97-AF65-F5344CB8AC3E}">
        <p14:creationId xmlns:p14="http://schemas.microsoft.com/office/powerpoint/2010/main" val="199011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autoencoding </a:t>
            </a:r>
            <a:r>
              <a:rPr lang="en-US" u="sng" dirty="0"/>
              <a:t>architecture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/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82" y="1360582"/>
                <a:ext cx="5318572" cy="1569660"/>
              </a:xfrm>
              <a:prstGeom prst="rect">
                <a:avLst/>
              </a:prstGeom>
              <a:blipFill>
                <a:blip r:embed="rId2"/>
                <a:stretch>
                  <a:fillRect l="-8095" t="-6452" r="-3333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Sinead Diver - Wikipedia">
            <a:extLst>
              <a:ext uri="{FF2B5EF4-FFF2-40B4-BE49-F238E27FC236}">
                <a16:creationId xmlns:a16="http://schemas.microsoft.com/office/drawing/2014/main" id="{8DCBF10F-0691-3B5F-7B48-F6C2C2E72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08" y="3061047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07FD87-485D-D636-A505-CF4C9B9B1DDA}"/>
                  </a:ext>
                </a:extLst>
              </p:cNvPr>
              <p:cNvSpPr txBox="1"/>
              <p:nvPr/>
            </p:nvSpPr>
            <p:spPr>
              <a:xfrm>
                <a:off x="6873926" y="1360582"/>
                <a:ext cx="296119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07FD87-485D-D636-A505-CF4C9B9B1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926" y="1360582"/>
                <a:ext cx="2961195" cy="1569660"/>
              </a:xfrm>
              <a:prstGeom prst="rect">
                <a:avLst/>
              </a:prstGeom>
              <a:blipFill>
                <a:blip r:embed="rId4"/>
                <a:stretch>
                  <a:fillRect l="-6410" t="-6452" r="-6838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4F658C35-22E0-66D5-5E81-B4DB5F874EDC}"/>
              </a:ext>
            </a:extLst>
          </p:cNvPr>
          <p:cNvSpPr txBox="1"/>
          <p:nvPr/>
        </p:nvSpPr>
        <p:spPr>
          <a:xfrm>
            <a:off x="9332610" y="1404479"/>
            <a:ext cx="25878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What makes a</a:t>
            </a:r>
            <a:br>
              <a:rPr lang="en-US" sz="2800" dirty="0"/>
            </a:br>
            <a:r>
              <a:rPr lang="en-US" sz="2800" dirty="0"/>
              <a:t>good</a:t>
            </a:r>
          </a:p>
          <a:p>
            <a:pPr algn="r"/>
            <a:r>
              <a:rPr lang="en-US" sz="2800" dirty="0"/>
              <a:t>representation?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D4F749F-F283-DCC4-E727-1287F3AEE51C}"/>
              </a:ext>
            </a:extLst>
          </p:cNvPr>
          <p:cNvCxnSpPr>
            <a:cxnSpLocks/>
          </p:cNvCxnSpPr>
          <p:nvPr/>
        </p:nvCxnSpPr>
        <p:spPr>
          <a:xfrm>
            <a:off x="4441972" y="3908612"/>
            <a:ext cx="3348716" cy="1914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apezoid 11">
            <a:extLst>
              <a:ext uri="{FF2B5EF4-FFF2-40B4-BE49-F238E27FC236}">
                <a16:creationId xmlns:a16="http://schemas.microsoft.com/office/drawing/2014/main" id="{B1EE4843-46E9-50A1-B857-6AAA5802E8BA}"/>
              </a:ext>
            </a:extLst>
          </p:cNvPr>
          <p:cNvSpPr/>
          <p:nvPr/>
        </p:nvSpPr>
        <p:spPr>
          <a:xfrm rot="5400000">
            <a:off x="5321808" y="3661725"/>
            <a:ext cx="1097280" cy="493776"/>
          </a:xfrm>
          <a:prstGeom prst="trapezoid">
            <a:avLst>
              <a:gd name="adj" fmla="val 65389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apezoid 12">
            <a:extLst>
              <a:ext uri="{FF2B5EF4-FFF2-40B4-BE49-F238E27FC236}">
                <a16:creationId xmlns:a16="http://schemas.microsoft.com/office/drawing/2014/main" id="{4C7B160B-867F-4027-7B0A-DBCE6E490B12}"/>
              </a:ext>
            </a:extLst>
          </p:cNvPr>
          <p:cNvSpPr/>
          <p:nvPr/>
        </p:nvSpPr>
        <p:spPr>
          <a:xfrm rot="16200000">
            <a:off x="5815584" y="3661725"/>
            <a:ext cx="1097280" cy="493776"/>
          </a:xfrm>
          <a:prstGeom prst="trapezoid">
            <a:avLst>
              <a:gd name="adj" fmla="val 65389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70F67E-2B77-E7B3-AE3C-F057A98D082D}"/>
              </a:ext>
            </a:extLst>
          </p:cNvPr>
          <p:cNvSpPr txBox="1"/>
          <p:nvPr/>
        </p:nvSpPr>
        <p:spPr>
          <a:xfrm>
            <a:off x="3692240" y="4906129"/>
            <a:ext cx="48433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Use a multilayer neural network</a:t>
            </a:r>
            <a:br>
              <a:rPr lang="en-US" sz="2800" dirty="0"/>
            </a:br>
            <a:r>
              <a:rPr lang="en-US" sz="2800" dirty="0"/>
              <a:t>with a tiny layer in the middle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658ABB-E1E4-D15A-043C-0AED610E8F58}"/>
              </a:ext>
            </a:extLst>
          </p:cNvPr>
          <p:cNvSpPr txBox="1"/>
          <p:nvPr/>
        </p:nvSpPr>
        <p:spPr>
          <a:xfrm>
            <a:off x="9449950" y="3222736"/>
            <a:ext cx="24705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>
              <a:buFont typeface="Wingdings" pitchFamily="2" charset="2"/>
              <a:buChar char="ü"/>
            </a:pPr>
            <a:r>
              <a:rPr lang="en-US" sz="2800" dirty="0"/>
              <a:t>You can</a:t>
            </a:r>
            <a:br>
              <a:rPr lang="en-US" sz="2800" dirty="0"/>
            </a:br>
            <a:r>
              <a:rPr lang="en-US" sz="2800" dirty="0"/>
              <a:t>reconstruct</a:t>
            </a:r>
            <a:br>
              <a:rPr lang="en-US" sz="2800" dirty="0"/>
            </a:br>
            <a:r>
              <a:rPr lang="en-US" sz="2800" dirty="0"/>
              <a:t>the original?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6FEF73-85DE-B65D-CD0B-0F011311EB9E}"/>
              </a:ext>
            </a:extLst>
          </p:cNvPr>
          <p:cNvSpPr txBox="1"/>
          <p:nvPr/>
        </p:nvSpPr>
        <p:spPr>
          <a:xfrm>
            <a:off x="8745847" y="5191088"/>
            <a:ext cx="31746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>
              <a:buFont typeface="Wingdings" pitchFamily="2" charset="2"/>
              <a:buChar char="ü"/>
            </a:pPr>
            <a:r>
              <a:rPr lang="en-US" sz="2800" dirty="0"/>
              <a:t>Representation is</a:t>
            </a:r>
            <a:br>
              <a:rPr lang="en-US" sz="2800" dirty="0"/>
            </a:br>
            <a:r>
              <a:rPr lang="en-US" sz="2800" dirty="0"/>
              <a:t>economical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61E8878-85DE-130E-8421-294C9D48E5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222"/>
          <a:stretch/>
        </p:blipFill>
        <p:spPr bwMode="auto">
          <a:xfrm flipH="1">
            <a:off x="8227070" y="3061047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BF0DBC-7D38-FDA7-0D01-6CF7ACB8546B}"/>
                  </a:ext>
                </a:extLst>
              </p:cNvPr>
              <p:cNvSpPr txBox="1"/>
              <p:nvPr/>
            </p:nvSpPr>
            <p:spPr>
              <a:xfrm>
                <a:off x="3897893" y="6145195"/>
                <a:ext cx="45545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/>
                  <a:t>Small bottleneck size</a:t>
                </a:r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dirty="0" smtClean="0">
                            <a:latin typeface="Cambria Math" panose="02040503050406030204" pitchFamily="18" charset="0"/>
                          </a:rPr>
                          <m:t>dim</m:t>
                        </m:r>
                      </m:fName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BF0DBC-7D38-FDA7-0D01-6CF7ACB85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893" y="6145195"/>
                <a:ext cx="4554517" cy="523220"/>
              </a:xfrm>
              <a:prstGeom prst="rect">
                <a:avLst/>
              </a:prstGeom>
              <a:blipFill>
                <a:blip r:embed="rId6"/>
                <a:stretch>
                  <a:fillRect l="-2222" t="-11628" r="-1389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046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Today’s Focus:</a:t>
            </a:r>
            <a:br>
              <a:rPr lang="en-US" sz="6000" dirty="0"/>
            </a:br>
            <a:r>
              <a:rPr lang="en-US" sz="6000" dirty="0"/>
              <a:t>Image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320163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EA37-70A5-0333-DE6E-DA5BE0DC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focus: image classifiers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54B5A-387A-7ACE-EF87-4192DF34B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8960"/>
            <a:ext cx="10515600" cy="33684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1. What is the </a:t>
            </a:r>
            <a:r>
              <a:rPr lang="en-US" sz="3600" u="sng" dirty="0"/>
              <a:t>input</a:t>
            </a:r>
            <a:r>
              <a:rPr lang="en-US" sz="3600" dirty="0"/>
              <a:t> and the </a:t>
            </a:r>
            <a:r>
              <a:rPr lang="en-US" sz="3600" u="sng" dirty="0"/>
              <a:t>output</a:t>
            </a:r>
            <a:r>
              <a:rPr lang="en-US" sz="3600" dirty="0"/>
              <a:t>?</a:t>
            </a:r>
          </a:p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2. How is error measured (what is the </a:t>
            </a:r>
            <a:r>
              <a:rPr lang="en-US" sz="3600" u="sng" dirty="0"/>
              <a:t>loss</a:t>
            </a:r>
            <a:r>
              <a:rPr lang="en-US" sz="3600" dirty="0"/>
              <a:t>)?</a:t>
            </a:r>
          </a:p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3. How is it </a:t>
            </a:r>
            <a:r>
              <a:rPr lang="en-US" sz="3600" u="sng" dirty="0"/>
              <a:t>parameterized</a:t>
            </a:r>
            <a:r>
              <a:rPr lang="en-US" sz="3600" dirty="0"/>
              <a:t> (what is the architecture)?</a:t>
            </a:r>
          </a:p>
        </p:txBody>
      </p:sp>
      <p:pic>
        <p:nvPicPr>
          <p:cNvPr id="4" name="Picture 2" descr="Sinead Diver - Wikipedia">
            <a:extLst>
              <a:ext uri="{FF2B5EF4-FFF2-40B4-BE49-F238E27FC236}">
                <a16:creationId xmlns:a16="http://schemas.microsoft.com/office/drawing/2014/main" id="{70ABDC0D-6246-1B1A-D8B5-4636B9EFF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762" y="1083954"/>
            <a:ext cx="1090702" cy="173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E1EA70D-9AAA-2BD9-CF66-35316602EAA7}"/>
              </a:ext>
            </a:extLst>
          </p:cNvPr>
          <p:cNvCxnSpPr>
            <a:cxnSpLocks/>
          </p:cNvCxnSpPr>
          <p:nvPr/>
        </p:nvCxnSpPr>
        <p:spPr>
          <a:xfrm>
            <a:off x="5230368" y="1952655"/>
            <a:ext cx="133502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BF514C69-D11C-D5D4-A49D-350531B1D49D}"/>
              </a:ext>
            </a:extLst>
          </p:cNvPr>
          <p:cNvGrpSpPr/>
          <p:nvPr/>
        </p:nvGrpSpPr>
        <p:grpSpPr>
          <a:xfrm>
            <a:off x="6793428" y="1260157"/>
            <a:ext cx="2838368" cy="1384995"/>
            <a:chOff x="1327707" y="3035534"/>
            <a:chExt cx="2838368" cy="138499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A604F4-016E-B7E0-E57F-E9ADA3EAC164}"/>
                </a:ext>
              </a:extLst>
            </p:cNvPr>
            <p:cNvSpPr txBox="1"/>
            <p:nvPr/>
          </p:nvSpPr>
          <p:spPr>
            <a:xfrm>
              <a:off x="1327707" y="3035534"/>
              <a:ext cx="1637500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800" dirty="0"/>
                <a:t>Marathon</a:t>
              </a:r>
            </a:p>
            <a:p>
              <a:pPr algn="r"/>
              <a:r>
                <a:rPr lang="en-US" sz="2800" dirty="0"/>
                <a:t>800m</a:t>
              </a:r>
              <a:br>
                <a:rPr lang="en-US" sz="2800" dirty="0"/>
              </a:br>
              <a:r>
                <a:rPr lang="en-US" sz="2800" dirty="0"/>
                <a:t>Sprint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E6A55F-604F-EF8B-7552-3E56CCCF5D4A}"/>
                </a:ext>
              </a:extLst>
            </p:cNvPr>
            <p:cNvSpPr/>
            <p:nvPr/>
          </p:nvSpPr>
          <p:spPr>
            <a:xfrm>
              <a:off x="2965207" y="3212432"/>
              <a:ext cx="1200868" cy="2165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F73869-0C2B-DAC0-2198-E0351DF48246}"/>
                </a:ext>
              </a:extLst>
            </p:cNvPr>
            <p:cNvSpPr/>
            <p:nvPr/>
          </p:nvSpPr>
          <p:spPr>
            <a:xfrm>
              <a:off x="2965207" y="3619747"/>
              <a:ext cx="312105" cy="2165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37FBA82-5255-D6EF-A6B3-DCCB5DB4242B}"/>
                </a:ext>
              </a:extLst>
            </p:cNvPr>
            <p:cNvSpPr/>
            <p:nvPr/>
          </p:nvSpPr>
          <p:spPr>
            <a:xfrm>
              <a:off x="2965207" y="4064772"/>
              <a:ext cx="102733" cy="2165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93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classification: </a:t>
            </a:r>
            <a:r>
              <a:rPr lang="en-US" u="sng" dirty="0"/>
              <a:t>input</a:t>
            </a:r>
            <a:r>
              <a:rPr lang="en-US" dirty="0"/>
              <a:t> and </a:t>
            </a:r>
            <a:r>
              <a:rPr lang="en-US" u="sng" dirty="0"/>
              <a:t>output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/>
              <p:nvPr/>
            </p:nvSpPr>
            <p:spPr>
              <a:xfrm>
                <a:off x="3436714" y="1360582"/>
                <a:ext cx="531857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714" y="1360582"/>
                <a:ext cx="5318572" cy="1569660"/>
              </a:xfrm>
              <a:prstGeom prst="rect">
                <a:avLst/>
              </a:prstGeom>
              <a:blipFill>
                <a:blip r:embed="rId2"/>
                <a:stretch>
                  <a:fillRect l="-8333" t="-6452" r="-3571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Sinead Diver - Wikipedia">
            <a:extLst>
              <a:ext uri="{FF2B5EF4-FFF2-40B4-BE49-F238E27FC236}">
                <a16:creationId xmlns:a16="http://schemas.microsoft.com/office/drawing/2014/main" id="{8DCBF10F-0691-3B5F-7B48-F6C2C2E72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240" y="3061047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5576413-3E60-A5CE-C014-F46804F46586}"/>
              </a:ext>
            </a:extLst>
          </p:cNvPr>
          <p:cNvGrpSpPr/>
          <p:nvPr/>
        </p:nvGrpSpPr>
        <p:grpSpPr>
          <a:xfrm>
            <a:off x="6486561" y="3166543"/>
            <a:ext cx="2018958" cy="1459794"/>
            <a:chOff x="6486561" y="3166543"/>
            <a:chExt cx="2018958" cy="14597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E4BB561-D18D-4A7B-D8A6-52BA002C3E8D}"/>
                </a:ext>
              </a:extLst>
            </p:cNvPr>
            <p:cNvSpPr txBox="1"/>
            <p:nvPr/>
          </p:nvSpPr>
          <p:spPr>
            <a:xfrm>
              <a:off x="6486561" y="3241342"/>
              <a:ext cx="1637500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800" dirty="0"/>
                <a:t>Marathon</a:t>
              </a:r>
            </a:p>
            <a:p>
              <a:pPr algn="r"/>
              <a:r>
                <a:rPr lang="en-US" sz="2800" dirty="0"/>
                <a:t>800m</a:t>
              </a:r>
              <a:br>
                <a:rPr lang="en-US" sz="2800" dirty="0"/>
              </a:br>
              <a:r>
                <a:rPr lang="en-US" sz="2800" dirty="0"/>
                <a:t>Sprint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B2207C-4160-5FF7-C386-1AB4A8B02069}"/>
                </a:ext>
              </a:extLst>
            </p:cNvPr>
            <p:cNvSpPr txBox="1"/>
            <p:nvPr/>
          </p:nvSpPr>
          <p:spPr>
            <a:xfrm>
              <a:off x="7974603" y="3166543"/>
              <a:ext cx="5309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accent6"/>
                  </a:solidFill>
                </a:rPr>
                <a:t>✓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B00FC6B-5CA6-75A8-BF3E-BA3758951E95}"/>
              </a:ext>
            </a:extLst>
          </p:cNvPr>
          <p:cNvGrpSpPr/>
          <p:nvPr/>
        </p:nvGrpSpPr>
        <p:grpSpPr>
          <a:xfrm>
            <a:off x="7441714" y="5234063"/>
            <a:ext cx="275075" cy="1302042"/>
            <a:chOff x="8670746" y="3658421"/>
            <a:chExt cx="275075" cy="13020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BFB591-6839-D4F1-8A9A-FC3F1DA1FB7D}"/>
                </a:ext>
              </a:extLst>
            </p:cNvPr>
            <p:cNvSpPr txBox="1"/>
            <p:nvPr/>
          </p:nvSpPr>
          <p:spPr>
            <a:xfrm>
              <a:off x="8670746" y="3658421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8D07A01-BB2C-A757-149A-82FCA596075B}"/>
                </a:ext>
              </a:extLst>
            </p:cNvPr>
            <p:cNvSpPr txBox="1"/>
            <p:nvPr/>
          </p:nvSpPr>
          <p:spPr>
            <a:xfrm>
              <a:off x="8670746" y="4093503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7B7C23-F1E5-2A70-3F84-56E21994934E}"/>
                </a:ext>
              </a:extLst>
            </p:cNvPr>
            <p:cNvSpPr txBox="1"/>
            <p:nvPr/>
          </p:nvSpPr>
          <p:spPr>
            <a:xfrm>
              <a:off x="8670746" y="4529576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0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DDBEFC3-C7B2-0283-CF53-1402B8FDFF00}"/>
              </a:ext>
            </a:extLst>
          </p:cNvPr>
          <p:cNvGrpSpPr/>
          <p:nvPr/>
        </p:nvGrpSpPr>
        <p:grpSpPr>
          <a:xfrm>
            <a:off x="4689778" y="5381438"/>
            <a:ext cx="1015662" cy="1137875"/>
            <a:chOff x="6617122" y="5269271"/>
            <a:chExt cx="1015662" cy="113787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14192E2-3AD2-C216-F5EE-177A9BDF7F43}"/>
                </a:ext>
              </a:extLst>
            </p:cNvPr>
            <p:cNvSpPr txBox="1"/>
            <p:nvPr/>
          </p:nvSpPr>
          <p:spPr>
            <a:xfrm>
              <a:off x="6617122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81C72E7-1AAC-54C0-F5CD-07DF320E8724}"/>
                </a:ext>
              </a:extLst>
            </p:cNvPr>
            <p:cNvSpPr txBox="1"/>
            <p:nvPr/>
          </p:nvSpPr>
          <p:spPr>
            <a:xfrm>
              <a:off x="6617122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DD9832D-BBE6-7930-43F6-809017941CFC}"/>
                </a:ext>
              </a:extLst>
            </p:cNvPr>
            <p:cNvSpPr txBox="1"/>
            <p:nvPr/>
          </p:nvSpPr>
          <p:spPr>
            <a:xfrm>
              <a:off x="6617122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6A6B9D4-C966-E481-BFE9-5741601FED87}"/>
                </a:ext>
              </a:extLst>
            </p:cNvPr>
            <p:cNvSpPr txBox="1"/>
            <p:nvPr/>
          </p:nvSpPr>
          <p:spPr>
            <a:xfrm>
              <a:off x="6617122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274CF29-96A5-C193-5E12-4FFF4FB8AC93}"/>
                </a:ext>
              </a:extLst>
            </p:cNvPr>
            <p:cNvSpPr txBox="1"/>
            <p:nvPr/>
          </p:nvSpPr>
          <p:spPr>
            <a:xfrm>
              <a:off x="6617122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A5A7B0B-66F3-BE8E-421B-6D37BE979D10}"/>
                </a:ext>
              </a:extLst>
            </p:cNvPr>
            <p:cNvSpPr txBox="1"/>
            <p:nvPr/>
          </p:nvSpPr>
          <p:spPr>
            <a:xfrm>
              <a:off x="6617122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3E5010B-EB15-5CAB-8511-D2FD8DE548C3}"/>
                </a:ext>
              </a:extLst>
            </p:cNvPr>
            <p:cNvSpPr txBox="1"/>
            <p:nvPr/>
          </p:nvSpPr>
          <p:spPr>
            <a:xfrm>
              <a:off x="6617122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0397B3E-FED4-2F7F-0F4A-4A536715F58B}"/>
                </a:ext>
              </a:extLst>
            </p:cNvPr>
            <p:cNvSpPr txBox="1"/>
            <p:nvPr/>
          </p:nvSpPr>
          <p:spPr>
            <a:xfrm>
              <a:off x="6617122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CDD4849-8571-EE00-84D3-104F8FBFA488}"/>
                </a:ext>
              </a:extLst>
            </p:cNvPr>
            <p:cNvSpPr txBox="1"/>
            <p:nvPr/>
          </p:nvSpPr>
          <p:spPr>
            <a:xfrm>
              <a:off x="6617122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9296475-D0F2-A9C9-6E42-7C8B94AD2802}"/>
                </a:ext>
              </a:extLst>
            </p:cNvPr>
            <p:cNvSpPr txBox="1"/>
            <p:nvPr/>
          </p:nvSpPr>
          <p:spPr>
            <a:xfrm>
              <a:off x="6786399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429A6E9-8828-6CBB-AEB0-227D3CBA1EEF}"/>
                </a:ext>
              </a:extLst>
            </p:cNvPr>
            <p:cNvSpPr txBox="1"/>
            <p:nvPr/>
          </p:nvSpPr>
          <p:spPr>
            <a:xfrm>
              <a:off x="6786399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1B8CAE-5356-124E-6B28-02CF615BBE28}"/>
                </a:ext>
              </a:extLst>
            </p:cNvPr>
            <p:cNvSpPr txBox="1"/>
            <p:nvPr/>
          </p:nvSpPr>
          <p:spPr>
            <a:xfrm>
              <a:off x="6786399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43AE062-996A-A2DD-16D2-2D916C836522}"/>
                </a:ext>
              </a:extLst>
            </p:cNvPr>
            <p:cNvSpPr txBox="1"/>
            <p:nvPr/>
          </p:nvSpPr>
          <p:spPr>
            <a:xfrm>
              <a:off x="6786399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6ABF83E-D48B-15BB-3D31-AA20372D9E9C}"/>
                </a:ext>
              </a:extLst>
            </p:cNvPr>
            <p:cNvSpPr txBox="1"/>
            <p:nvPr/>
          </p:nvSpPr>
          <p:spPr>
            <a:xfrm>
              <a:off x="6786399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BD50398-FD16-5876-475E-0A2B36320162}"/>
                </a:ext>
              </a:extLst>
            </p:cNvPr>
            <p:cNvSpPr txBox="1"/>
            <p:nvPr/>
          </p:nvSpPr>
          <p:spPr>
            <a:xfrm>
              <a:off x="6786399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69A90D6-C796-E533-BD9B-52E7DBE3196B}"/>
                </a:ext>
              </a:extLst>
            </p:cNvPr>
            <p:cNvSpPr txBox="1"/>
            <p:nvPr/>
          </p:nvSpPr>
          <p:spPr>
            <a:xfrm>
              <a:off x="6786399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1860A5E-569C-715E-A88F-1C0CF4F24120}"/>
                </a:ext>
              </a:extLst>
            </p:cNvPr>
            <p:cNvSpPr txBox="1"/>
            <p:nvPr/>
          </p:nvSpPr>
          <p:spPr>
            <a:xfrm>
              <a:off x="6786399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36B3839-3EE1-052D-5ECE-055DFE05B3D7}"/>
                </a:ext>
              </a:extLst>
            </p:cNvPr>
            <p:cNvSpPr txBox="1"/>
            <p:nvPr/>
          </p:nvSpPr>
          <p:spPr>
            <a:xfrm>
              <a:off x="6786399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6F18339-6022-3E22-2AEE-ED02C9B574F5}"/>
                </a:ext>
              </a:extLst>
            </p:cNvPr>
            <p:cNvSpPr txBox="1"/>
            <p:nvPr/>
          </p:nvSpPr>
          <p:spPr>
            <a:xfrm>
              <a:off x="6955676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DDAB860-F0E1-B07B-1E9D-64F391C01FD3}"/>
                </a:ext>
              </a:extLst>
            </p:cNvPr>
            <p:cNvSpPr txBox="1"/>
            <p:nvPr/>
          </p:nvSpPr>
          <p:spPr>
            <a:xfrm>
              <a:off x="6955676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.7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A4F0C628-4856-0A87-1C52-BA0FAABA9BE3}"/>
                </a:ext>
              </a:extLst>
            </p:cNvPr>
            <p:cNvSpPr txBox="1"/>
            <p:nvPr/>
          </p:nvSpPr>
          <p:spPr>
            <a:xfrm>
              <a:off x="6955676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3468D87-F10D-3A5D-A153-3759EDB34E68}"/>
                </a:ext>
              </a:extLst>
            </p:cNvPr>
            <p:cNvSpPr txBox="1"/>
            <p:nvPr/>
          </p:nvSpPr>
          <p:spPr>
            <a:xfrm>
              <a:off x="6955676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1E9E6B2-883B-60C5-36F2-643677274828}"/>
                </a:ext>
              </a:extLst>
            </p:cNvPr>
            <p:cNvSpPr txBox="1"/>
            <p:nvPr/>
          </p:nvSpPr>
          <p:spPr>
            <a:xfrm>
              <a:off x="6955676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5628528-4BE9-4683-830B-77BF480B6451}"/>
                </a:ext>
              </a:extLst>
            </p:cNvPr>
            <p:cNvSpPr txBox="1"/>
            <p:nvPr/>
          </p:nvSpPr>
          <p:spPr>
            <a:xfrm>
              <a:off x="6955676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363B45C-7237-ADB3-8AA7-0CDED1491DAC}"/>
                </a:ext>
              </a:extLst>
            </p:cNvPr>
            <p:cNvSpPr txBox="1"/>
            <p:nvPr/>
          </p:nvSpPr>
          <p:spPr>
            <a:xfrm>
              <a:off x="6955676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19CC2B4-C856-CD7D-E270-114CFCB5E336}"/>
                </a:ext>
              </a:extLst>
            </p:cNvPr>
            <p:cNvSpPr txBox="1"/>
            <p:nvPr/>
          </p:nvSpPr>
          <p:spPr>
            <a:xfrm>
              <a:off x="6955676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9042A74-889A-9A0B-179C-117F6BB4844A}"/>
                </a:ext>
              </a:extLst>
            </p:cNvPr>
            <p:cNvSpPr txBox="1"/>
            <p:nvPr/>
          </p:nvSpPr>
          <p:spPr>
            <a:xfrm>
              <a:off x="6955676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AF4EA44-1F6B-F3E7-7275-70A2C0B7E1C8}"/>
                </a:ext>
              </a:extLst>
            </p:cNvPr>
            <p:cNvSpPr txBox="1"/>
            <p:nvPr/>
          </p:nvSpPr>
          <p:spPr>
            <a:xfrm>
              <a:off x="7124953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676A00F-1846-60E1-739F-F6F392A7202E}"/>
                </a:ext>
              </a:extLst>
            </p:cNvPr>
            <p:cNvSpPr txBox="1"/>
            <p:nvPr/>
          </p:nvSpPr>
          <p:spPr>
            <a:xfrm>
              <a:off x="7124953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6FDB3B7-ADBD-2874-801B-013BA6CC37E3}"/>
                </a:ext>
              </a:extLst>
            </p:cNvPr>
            <p:cNvSpPr txBox="1"/>
            <p:nvPr/>
          </p:nvSpPr>
          <p:spPr>
            <a:xfrm>
              <a:off x="7124953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0F31DF2-0BF4-3DA1-5D70-81C46DCB7CC8}"/>
                </a:ext>
              </a:extLst>
            </p:cNvPr>
            <p:cNvSpPr txBox="1"/>
            <p:nvPr/>
          </p:nvSpPr>
          <p:spPr>
            <a:xfrm>
              <a:off x="7124953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535BBFF-5EBC-C537-5D7D-AE712AA51701}"/>
                </a:ext>
              </a:extLst>
            </p:cNvPr>
            <p:cNvSpPr txBox="1"/>
            <p:nvPr/>
          </p:nvSpPr>
          <p:spPr>
            <a:xfrm>
              <a:off x="7124953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EADDD16-A253-559D-B779-34AF875A04DE}"/>
                </a:ext>
              </a:extLst>
            </p:cNvPr>
            <p:cNvSpPr txBox="1"/>
            <p:nvPr/>
          </p:nvSpPr>
          <p:spPr>
            <a:xfrm>
              <a:off x="7124953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F73743B-9822-6F79-D0B0-443FC52BF098}"/>
                </a:ext>
              </a:extLst>
            </p:cNvPr>
            <p:cNvSpPr txBox="1"/>
            <p:nvPr/>
          </p:nvSpPr>
          <p:spPr>
            <a:xfrm>
              <a:off x="7124953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F8FDC5F-BCFE-3EE8-81F5-CA80635FD286}"/>
                </a:ext>
              </a:extLst>
            </p:cNvPr>
            <p:cNvSpPr txBox="1"/>
            <p:nvPr/>
          </p:nvSpPr>
          <p:spPr>
            <a:xfrm>
              <a:off x="7124953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F4EFF8A-8EFB-974C-FF36-143E74B9A58F}"/>
                </a:ext>
              </a:extLst>
            </p:cNvPr>
            <p:cNvSpPr txBox="1"/>
            <p:nvPr/>
          </p:nvSpPr>
          <p:spPr>
            <a:xfrm>
              <a:off x="7124953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3A46578-39C9-78F1-848E-146BC11B53DD}"/>
                </a:ext>
              </a:extLst>
            </p:cNvPr>
            <p:cNvSpPr txBox="1"/>
            <p:nvPr/>
          </p:nvSpPr>
          <p:spPr>
            <a:xfrm>
              <a:off x="7294230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FB4532A-04E9-2F67-C516-B5C2DF263FD4}"/>
                </a:ext>
              </a:extLst>
            </p:cNvPr>
            <p:cNvSpPr txBox="1"/>
            <p:nvPr/>
          </p:nvSpPr>
          <p:spPr>
            <a:xfrm>
              <a:off x="7294230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FBEA8638-F941-33F3-3B71-D6016FEBA1D7}"/>
                </a:ext>
              </a:extLst>
            </p:cNvPr>
            <p:cNvSpPr txBox="1"/>
            <p:nvPr/>
          </p:nvSpPr>
          <p:spPr>
            <a:xfrm>
              <a:off x="7294230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2A2FCAC-0758-FD78-E46C-9FD162D9F196}"/>
                </a:ext>
              </a:extLst>
            </p:cNvPr>
            <p:cNvSpPr txBox="1"/>
            <p:nvPr/>
          </p:nvSpPr>
          <p:spPr>
            <a:xfrm>
              <a:off x="7294230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F40AD75-78A1-D10A-3C0F-838923245E2A}"/>
                </a:ext>
              </a:extLst>
            </p:cNvPr>
            <p:cNvSpPr txBox="1"/>
            <p:nvPr/>
          </p:nvSpPr>
          <p:spPr>
            <a:xfrm>
              <a:off x="7294230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EFAD5D65-0C98-5059-4C47-F727981BD14D}"/>
                </a:ext>
              </a:extLst>
            </p:cNvPr>
            <p:cNvSpPr txBox="1"/>
            <p:nvPr/>
          </p:nvSpPr>
          <p:spPr>
            <a:xfrm>
              <a:off x="7294230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7BFFCC9-2606-2AD5-FC63-86FDE6E37F85}"/>
                </a:ext>
              </a:extLst>
            </p:cNvPr>
            <p:cNvSpPr txBox="1"/>
            <p:nvPr/>
          </p:nvSpPr>
          <p:spPr>
            <a:xfrm>
              <a:off x="7294230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848F423-74D9-2CDD-146D-141FE920AC89}"/>
                </a:ext>
              </a:extLst>
            </p:cNvPr>
            <p:cNvSpPr txBox="1"/>
            <p:nvPr/>
          </p:nvSpPr>
          <p:spPr>
            <a:xfrm>
              <a:off x="7294230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65ABB76-EC1A-EF1A-2A0F-86F8D90A5F3A}"/>
                </a:ext>
              </a:extLst>
            </p:cNvPr>
            <p:cNvSpPr txBox="1"/>
            <p:nvPr/>
          </p:nvSpPr>
          <p:spPr>
            <a:xfrm>
              <a:off x="7294230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79475B1-2631-7036-ABD3-D234C7BB46BA}"/>
                </a:ext>
              </a:extLst>
            </p:cNvPr>
            <p:cNvSpPr txBox="1"/>
            <p:nvPr/>
          </p:nvSpPr>
          <p:spPr>
            <a:xfrm>
              <a:off x="7463507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4D2AE62-C3D4-BCFD-E86B-833E843F97E7}"/>
                </a:ext>
              </a:extLst>
            </p:cNvPr>
            <p:cNvSpPr txBox="1"/>
            <p:nvPr/>
          </p:nvSpPr>
          <p:spPr>
            <a:xfrm>
              <a:off x="7463507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.7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8A841AC-A340-06A5-D7A2-B7DB4BE8CFD7}"/>
                </a:ext>
              </a:extLst>
            </p:cNvPr>
            <p:cNvSpPr txBox="1"/>
            <p:nvPr/>
          </p:nvSpPr>
          <p:spPr>
            <a:xfrm>
              <a:off x="7463507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5E29A79-185E-8C89-F6A4-6C3786A72977}"/>
                </a:ext>
              </a:extLst>
            </p:cNvPr>
            <p:cNvSpPr txBox="1"/>
            <p:nvPr/>
          </p:nvSpPr>
          <p:spPr>
            <a:xfrm>
              <a:off x="7463507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A590EA6-5CC5-8993-4C9A-EAA0AFB9C80D}"/>
                </a:ext>
              </a:extLst>
            </p:cNvPr>
            <p:cNvSpPr txBox="1"/>
            <p:nvPr/>
          </p:nvSpPr>
          <p:spPr>
            <a:xfrm>
              <a:off x="7463507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0F7D1336-7C78-C45C-10A6-6F044D5532D5}"/>
                </a:ext>
              </a:extLst>
            </p:cNvPr>
            <p:cNvSpPr txBox="1"/>
            <p:nvPr/>
          </p:nvSpPr>
          <p:spPr>
            <a:xfrm>
              <a:off x="7463507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22E7F8A-2F1E-83BB-F80A-1185F9FAC22A}"/>
                </a:ext>
              </a:extLst>
            </p:cNvPr>
            <p:cNvSpPr txBox="1"/>
            <p:nvPr/>
          </p:nvSpPr>
          <p:spPr>
            <a:xfrm>
              <a:off x="7463507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6FEAA69-BBA8-65B3-5B89-DEC945F14DCD}"/>
                </a:ext>
              </a:extLst>
            </p:cNvPr>
            <p:cNvSpPr txBox="1"/>
            <p:nvPr/>
          </p:nvSpPr>
          <p:spPr>
            <a:xfrm>
              <a:off x="7463507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FDD6857-C3C5-F2EC-2412-2705211B7ACF}"/>
                </a:ext>
              </a:extLst>
            </p:cNvPr>
            <p:cNvSpPr txBox="1"/>
            <p:nvPr/>
          </p:nvSpPr>
          <p:spPr>
            <a:xfrm>
              <a:off x="7463507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34F9DE19-A54F-1B86-CD03-2456483DC9FD}"/>
                  </a:ext>
                </a:extLst>
              </p:cNvPr>
              <p:cNvSpPr txBox="1"/>
              <p:nvPr/>
            </p:nvSpPr>
            <p:spPr>
              <a:xfrm>
                <a:off x="1791341" y="5192090"/>
                <a:ext cx="2538131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“RGB” encoding</a:t>
                </a:r>
                <a:br>
                  <a:rPr lang="en-US" sz="2800" dirty="0"/>
                </a:br>
                <a:r>
                  <a:rPr lang="en-US" sz="2800" dirty="0"/>
                  <a:t>of an image as a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/>
                  <a:t> tensor</a:t>
                </a:r>
              </a:p>
            </p:txBody>
          </p:sp>
        </mc:Choice>
        <mc:Fallback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34F9DE19-A54F-1B86-CD03-2456483DC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341" y="5192090"/>
                <a:ext cx="2538131" cy="1384995"/>
              </a:xfrm>
              <a:prstGeom prst="rect">
                <a:avLst/>
              </a:prstGeom>
              <a:blipFill>
                <a:blip r:embed="rId4"/>
                <a:stretch>
                  <a:fillRect l="-4500" t="-4545" r="-4500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" name="TextBox 156">
            <a:extLst>
              <a:ext uri="{FF2B5EF4-FFF2-40B4-BE49-F238E27FC236}">
                <a16:creationId xmlns:a16="http://schemas.microsoft.com/office/drawing/2014/main" id="{586B5318-E636-96AA-A6FF-D379152F04FE}"/>
              </a:ext>
            </a:extLst>
          </p:cNvPr>
          <p:cNvSpPr txBox="1"/>
          <p:nvPr/>
        </p:nvSpPr>
        <p:spPr>
          <a:xfrm>
            <a:off x="8533464" y="5174852"/>
            <a:ext cx="30673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“one-hot” encoding</a:t>
            </a:r>
            <a:br>
              <a:rPr lang="en-US" sz="2800" dirty="0"/>
            </a:br>
            <a:r>
              <a:rPr lang="en-US" sz="2800" dirty="0"/>
              <a:t>of an N-way choice</a:t>
            </a:r>
            <a:br>
              <a:rPr lang="en-US" sz="2800" dirty="0"/>
            </a:br>
            <a:r>
              <a:rPr lang="en-US" sz="2800" dirty="0"/>
              <a:t>as an N-dim vector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8FF36ECD-0431-2E07-3C55-6ED37959F16F}"/>
                  </a:ext>
                </a:extLst>
              </p:cNvPr>
              <p:cNvSpPr txBox="1"/>
              <p:nvPr/>
            </p:nvSpPr>
            <p:spPr>
              <a:xfrm>
                <a:off x="6014284" y="5082519"/>
                <a:ext cx="1524776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8FF36ECD-0431-2E07-3C55-6ED37959F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284" y="5082519"/>
                <a:ext cx="1524776" cy="1569660"/>
              </a:xfrm>
              <a:prstGeom prst="rect">
                <a:avLst/>
              </a:prstGeom>
              <a:blipFill>
                <a:blip r:embed="rId5"/>
                <a:stretch>
                  <a:fillRect l="-13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716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57" grpId="0"/>
      <p:bldP spid="1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24307-6CBA-A0B5-1BE6-2D7D9B29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Discuss: why one-hot vector vs just one number?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F6BC8-31CF-DDC5-E28C-DFDB961F92BC}"/>
              </a:ext>
            </a:extLst>
          </p:cNvPr>
          <p:cNvGrpSpPr/>
          <p:nvPr/>
        </p:nvGrpSpPr>
        <p:grpSpPr>
          <a:xfrm>
            <a:off x="3773902" y="2556200"/>
            <a:ext cx="275076" cy="1302042"/>
            <a:chOff x="8670746" y="3658421"/>
            <a:chExt cx="275076" cy="13020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C2AFA5-B800-95C4-2EA0-DF2827E0F0F5}"/>
                </a:ext>
              </a:extLst>
            </p:cNvPr>
            <p:cNvSpPr txBox="1"/>
            <p:nvPr/>
          </p:nvSpPr>
          <p:spPr>
            <a:xfrm>
              <a:off x="8670746" y="3658421"/>
              <a:ext cx="275076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9C66484-822F-13D9-2A88-599F66E7D7AC}"/>
                </a:ext>
              </a:extLst>
            </p:cNvPr>
            <p:cNvSpPr txBox="1"/>
            <p:nvPr/>
          </p:nvSpPr>
          <p:spPr>
            <a:xfrm>
              <a:off x="8670746" y="4093503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05B453-1C46-EFF4-EE0F-EF7180DC0886}"/>
                </a:ext>
              </a:extLst>
            </p:cNvPr>
            <p:cNvSpPr txBox="1"/>
            <p:nvPr/>
          </p:nvSpPr>
          <p:spPr>
            <a:xfrm>
              <a:off x="8670746" y="4529576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1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7255EBC-DDE3-3860-354B-6DFAEA2F0987}"/>
              </a:ext>
            </a:extLst>
          </p:cNvPr>
          <p:cNvSpPr txBox="1"/>
          <p:nvPr/>
        </p:nvSpPr>
        <p:spPr>
          <a:xfrm>
            <a:off x="10034458" y="3034920"/>
            <a:ext cx="275076" cy="4308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lIns="45720" tIns="0" rIns="45720" bIns="0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pic>
        <p:nvPicPr>
          <p:cNvPr id="9" name="Picture 2" descr="Sinead Diver - Wikipedia">
            <a:extLst>
              <a:ext uri="{FF2B5EF4-FFF2-40B4-BE49-F238E27FC236}">
                <a16:creationId xmlns:a16="http://schemas.microsoft.com/office/drawing/2014/main" id="{93336582-FA08-776E-7766-82501FCEF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37" y="2433620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inead Diver - Wikipedia">
            <a:extLst>
              <a:ext uri="{FF2B5EF4-FFF2-40B4-BE49-F238E27FC236}">
                <a16:creationId xmlns:a16="http://schemas.microsoft.com/office/drawing/2014/main" id="{79D20A22-345E-84B9-AC21-B94817DA9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298" y="2391183"/>
            <a:ext cx="1060200" cy="16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9B6FDFD6-A1E2-D843-847C-AEE19A2F1BDA}"/>
              </a:ext>
            </a:extLst>
          </p:cNvPr>
          <p:cNvGrpSpPr/>
          <p:nvPr/>
        </p:nvGrpSpPr>
        <p:grpSpPr>
          <a:xfrm rot="16200000">
            <a:off x="8487206" y="2727834"/>
            <a:ext cx="1143549" cy="1067339"/>
            <a:chOff x="9362364" y="2442949"/>
            <a:chExt cx="1897040" cy="1770614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A3CE73D-893C-9CD7-AD12-1BE409ADF4AB}"/>
                </a:ext>
              </a:extLst>
            </p:cNvPr>
            <p:cNvSpPr/>
            <p:nvPr/>
          </p:nvSpPr>
          <p:spPr>
            <a:xfrm>
              <a:off x="936236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5D31384-D400-1E84-D41D-64AC402658AB}"/>
                </a:ext>
              </a:extLst>
            </p:cNvPr>
            <p:cNvSpPr/>
            <p:nvPr/>
          </p:nvSpPr>
          <p:spPr>
            <a:xfrm>
              <a:off x="991282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472D3BA-56CA-FCCC-9574-D87EB13CC6B1}"/>
                </a:ext>
              </a:extLst>
            </p:cNvPr>
            <p:cNvSpPr/>
            <p:nvPr/>
          </p:nvSpPr>
          <p:spPr>
            <a:xfrm>
              <a:off x="1046328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FB3D602-63FE-A750-EB2D-0E2468A8D4C7}"/>
                </a:ext>
              </a:extLst>
            </p:cNvPr>
            <p:cNvSpPr/>
            <p:nvPr/>
          </p:nvSpPr>
          <p:spPr>
            <a:xfrm>
              <a:off x="11013744" y="2442949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3DC90BE-FEFB-9D46-F976-3EFFA51A599E}"/>
                </a:ext>
              </a:extLst>
            </p:cNvPr>
            <p:cNvSpPr/>
            <p:nvPr/>
          </p:nvSpPr>
          <p:spPr>
            <a:xfrm>
              <a:off x="9667164" y="2951267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7FDC395-D6D8-1A43-A55B-BA0F31FB3DD6}"/>
                </a:ext>
              </a:extLst>
            </p:cNvPr>
            <p:cNvSpPr/>
            <p:nvPr/>
          </p:nvSpPr>
          <p:spPr>
            <a:xfrm>
              <a:off x="10217624" y="2951267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4A9CEFA-64CD-E76D-CDA3-A29CDC2956F3}"/>
                </a:ext>
              </a:extLst>
            </p:cNvPr>
            <p:cNvSpPr/>
            <p:nvPr/>
          </p:nvSpPr>
          <p:spPr>
            <a:xfrm>
              <a:off x="10768084" y="2951267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DB3C17F-A6E9-F75B-81D9-A8E78C520392}"/>
                </a:ext>
              </a:extLst>
            </p:cNvPr>
            <p:cNvSpPr/>
            <p:nvPr/>
          </p:nvSpPr>
          <p:spPr>
            <a:xfrm>
              <a:off x="9971964" y="3459585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F3ECBBA-C297-08B3-8ACE-11420228E9A8}"/>
                </a:ext>
              </a:extLst>
            </p:cNvPr>
            <p:cNvSpPr/>
            <p:nvPr/>
          </p:nvSpPr>
          <p:spPr>
            <a:xfrm>
              <a:off x="10522424" y="3459585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B37DF17-0417-BB7B-240B-8E763128E715}"/>
                </a:ext>
              </a:extLst>
            </p:cNvPr>
            <p:cNvSpPr/>
            <p:nvPr/>
          </p:nvSpPr>
          <p:spPr>
            <a:xfrm>
              <a:off x="10217624" y="3967903"/>
              <a:ext cx="245660" cy="245660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B0756FF-FAEB-7F60-39B9-B26954E32BDF}"/>
                </a:ext>
              </a:extLst>
            </p:cNvPr>
            <p:cNvCxnSpPr>
              <a:cxnSpLocks/>
            </p:cNvCxnSpPr>
            <p:nvPr/>
          </p:nvCxnSpPr>
          <p:spPr>
            <a:xfrm>
              <a:off x="9544388" y="2678272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32BF2AE9-19D3-AFC2-5F10-46FBA6E2A5C8}"/>
                </a:ext>
              </a:extLst>
            </p:cNvPr>
            <p:cNvCxnSpPr>
              <a:cxnSpLocks/>
            </p:cNvCxnSpPr>
            <p:nvPr/>
          </p:nvCxnSpPr>
          <p:spPr>
            <a:xfrm>
              <a:off x="10097486" y="266815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463E691-37A9-775A-67DE-6C837267A05C}"/>
                </a:ext>
              </a:extLst>
            </p:cNvPr>
            <p:cNvCxnSpPr>
              <a:cxnSpLocks/>
            </p:cNvCxnSpPr>
            <p:nvPr/>
          </p:nvCxnSpPr>
          <p:spPr>
            <a:xfrm>
              <a:off x="10667046" y="2664319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5A2DE4E-6F77-A63A-FCF8-94D31B2817FA}"/>
                </a:ext>
              </a:extLst>
            </p:cNvPr>
            <p:cNvCxnSpPr>
              <a:cxnSpLocks/>
            </p:cNvCxnSpPr>
            <p:nvPr/>
          </p:nvCxnSpPr>
          <p:spPr>
            <a:xfrm>
              <a:off x="9851813" y="3180694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7E43B08-632C-E2F4-C534-E24A39AAD969}"/>
                </a:ext>
              </a:extLst>
            </p:cNvPr>
            <p:cNvCxnSpPr>
              <a:cxnSpLocks/>
            </p:cNvCxnSpPr>
            <p:nvPr/>
          </p:nvCxnSpPr>
          <p:spPr>
            <a:xfrm>
              <a:off x="10414591" y="317893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8220DBA7-2371-F306-6E43-A29D8ECBF5DC}"/>
                </a:ext>
              </a:extLst>
            </p:cNvPr>
            <p:cNvCxnSpPr>
              <a:cxnSpLocks/>
            </p:cNvCxnSpPr>
            <p:nvPr/>
          </p:nvCxnSpPr>
          <p:spPr>
            <a:xfrm>
              <a:off x="10130131" y="3682332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EF9AB3D0-F71E-83A0-94DB-DBE48FB002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30742" y="2658226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E246F35-5F5C-31E8-157C-BA6929E2F5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94662" y="2669756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FB7071B-9918-99F1-7526-F0930A2EF6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58811" y="267132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228D535-375C-B6E6-9E26-F06EDFA1CA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45394" y="316740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4F84E120-D28F-97CD-F2A5-17AD1DBA69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09314" y="3178938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BFFE48A-EE40-E70D-4A9B-35267B267A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4591" y="3682332"/>
              <a:ext cx="153341" cy="3035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34C2D0D-EABE-C97E-BB48-EF43D9DF7CF9}"/>
              </a:ext>
            </a:extLst>
          </p:cNvPr>
          <p:cNvGrpSpPr/>
          <p:nvPr/>
        </p:nvGrpSpPr>
        <p:grpSpPr>
          <a:xfrm>
            <a:off x="2199495" y="2654262"/>
            <a:ext cx="1089917" cy="1143549"/>
            <a:chOff x="5562330" y="2991692"/>
            <a:chExt cx="1089917" cy="114354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4144462-7E45-0DA9-7E9F-95F71E126E4A}"/>
                </a:ext>
              </a:extLst>
            </p:cNvPr>
            <p:cNvSpPr/>
            <p:nvPr/>
          </p:nvSpPr>
          <p:spPr>
            <a:xfrm rot="16200000">
              <a:off x="5562330" y="3987155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18E9A57-B9BC-C595-4049-4C243786DD9F}"/>
                </a:ext>
              </a:extLst>
            </p:cNvPr>
            <p:cNvSpPr/>
            <p:nvPr/>
          </p:nvSpPr>
          <p:spPr>
            <a:xfrm rot="16200000">
              <a:off x="5562330" y="3655334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72D767F-86C8-A758-4FAC-DCA204543D77}"/>
                </a:ext>
              </a:extLst>
            </p:cNvPr>
            <p:cNvSpPr/>
            <p:nvPr/>
          </p:nvSpPr>
          <p:spPr>
            <a:xfrm rot="16200000">
              <a:off x="5562330" y="3323513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DD9029F-7098-C751-2D36-6C25268FE82E}"/>
                </a:ext>
              </a:extLst>
            </p:cNvPr>
            <p:cNvSpPr/>
            <p:nvPr/>
          </p:nvSpPr>
          <p:spPr>
            <a:xfrm rot="16200000">
              <a:off x="5562330" y="2991692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791DDCD-3935-F8DA-0071-BD15CB2A97CF}"/>
                </a:ext>
              </a:extLst>
            </p:cNvPr>
            <p:cNvSpPr/>
            <p:nvPr/>
          </p:nvSpPr>
          <p:spPr>
            <a:xfrm rot="16200000">
              <a:off x="5868748" y="3803420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9F66583-ECD1-B003-E9B1-9F4F76E18DC0}"/>
                </a:ext>
              </a:extLst>
            </p:cNvPr>
            <p:cNvSpPr/>
            <p:nvPr/>
          </p:nvSpPr>
          <p:spPr>
            <a:xfrm rot="16200000">
              <a:off x="5868748" y="3471599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92E6873-94ED-39AB-C198-827AF7840C45}"/>
                </a:ext>
              </a:extLst>
            </p:cNvPr>
            <p:cNvSpPr/>
            <p:nvPr/>
          </p:nvSpPr>
          <p:spPr>
            <a:xfrm rot="16200000">
              <a:off x="5868748" y="3139778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FA05B2C-FAF0-B994-4F22-4FD01B251B7C}"/>
                </a:ext>
              </a:extLst>
            </p:cNvPr>
            <p:cNvSpPr/>
            <p:nvPr/>
          </p:nvSpPr>
          <p:spPr>
            <a:xfrm rot="16200000">
              <a:off x="6175166" y="3619684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CE88247-3358-329C-C8C8-38A8F6407A78}"/>
                </a:ext>
              </a:extLst>
            </p:cNvPr>
            <p:cNvSpPr/>
            <p:nvPr/>
          </p:nvSpPr>
          <p:spPr>
            <a:xfrm rot="16200000">
              <a:off x="6175166" y="3287863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6EC0D34-5F6E-DCC5-0971-FF209B4107C1}"/>
                </a:ext>
              </a:extLst>
            </p:cNvPr>
            <p:cNvSpPr/>
            <p:nvPr/>
          </p:nvSpPr>
          <p:spPr>
            <a:xfrm rot="16200000">
              <a:off x="6502991" y="3290735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62D1390-5351-A81C-0439-AACEEF73A11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9461" y="3887804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F72186A-1F19-7C4E-6B97-0010FD4AD4B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3364" y="3554393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1F4E053-407C-9F51-CEF0-38EED8BDF3A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1050" y="3211058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71DD432-D13B-C9CC-13F8-C87E5ADB0C0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52325" y="3702486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D0A53E8-EF9A-A9AD-B368-DF0BE51D29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51266" y="3363240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0D2B8A2-027F-E4A4-D5F7-79842B802477}"/>
                </a:ext>
              </a:extLst>
            </p:cNvPr>
            <p:cNvCxnSpPr>
              <a:cxnSpLocks/>
              <a:stCxn id="19" idx="5"/>
              <a:endCxn id="71" idx="0"/>
            </p:cNvCxnSpPr>
            <p:nvPr/>
          </p:nvCxnSpPr>
          <p:spPr>
            <a:xfrm flipV="1">
              <a:off x="6301565" y="3530306"/>
              <a:ext cx="201426" cy="1110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DF890D1-2BD3-A5B1-35D3-D090E4D56F5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37377" y="3715188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2DB22F5-0847-D8E6-31BA-E8A7305538E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44327" y="3375253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4003BEC-D1B3-29B9-4903-9931ACFF936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45275" y="3035180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FB26D84-7B4C-9E55-568D-46EAE5397A5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44316" y="3525513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B86D46F-E1C5-4822-B8F1-E32FB09C0CD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51266" y="3185579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E69FD10-A28F-EAB4-662E-C016FC4DCCC7}"/>
                </a:ext>
              </a:extLst>
            </p:cNvPr>
            <p:cNvCxnSpPr>
              <a:cxnSpLocks/>
              <a:stCxn id="20" idx="3"/>
              <a:endCxn id="71" idx="0"/>
            </p:cNvCxnSpPr>
            <p:nvPr/>
          </p:nvCxnSpPr>
          <p:spPr>
            <a:xfrm>
              <a:off x="6301565" y="3414262"/>
              <a:ext cx="201426" cy="1160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4BA70D-4C45-633D-8EA8-54CBF4D6271D}"/>
                </a:ext>
              </a:extLst>
            </p:cNvPr>
            <p:cNvSpPr/>
            <p:nvPr/>
          </p:nvSpPr>
          <p:spPr>
            <a:xfrm rot="16200000">
              <a:off x="6504161" y="3619684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130CB5A-6954-6124-AC74-77730508D88C}"/>
                </a:ext>
              </a:extLst>
            </p:cNvPr>
            <p:cNvCxnSpPr>
              <a:cxnSpLocks/>
              <a:stCxn id="19" idx="4"/>
              <a:endCxn id="57" idx="0"/>
            </p:cNvCxnSpPr>
            <p:nvPr/>
          </p:nvCxnSpPr>
          <p:spPr>
            <a:xfrm>
              <a:off x="6323252" y="3693727"/>
              <a:ext cx="18090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5A9C4AD-8B0F-AA4D-82AF-7DFC1324FDED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>
              <a:off x="6323252" y="3361906"/>
              <a:ext cx="179739" cy="28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CE11506-E178-6EC0-9F9D-221941990909}"/>
                </a:ext>
              </a:extLst>
            </p:cNvPr>
            <p:cNvSpPr/>
            <p:nvPr/>
          </p:nvSpPr>
          <p:spPr>
            <a:xfrm rot="16200000">
              <a:off x="6502991" y="3456263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0F3D806-8107-6C7C-DD58-4759296115FE}"/>
              </a:ext>
            </a:extLst>
          </p:cNvPr>
          <p:cNvGrpSpPr/>
          <p:nvPr/>
        </p:nvGrpSpPr>
        <p:grpSpPr>
          <a:xfrm>
            <a:off x="5109929" y="2556200"/>
            <a:ext cx="275076" cy="1302042"/>
            <a:chOff x="8670746" y="3658421"/>
            <a:chExt cx="275076" cy="130204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98303AA-C700-73E7-A455-5C8A1BDAF76B}"/>
                </a:ext>
              </a:extLst>
            </p:cNvPr>
            <p:cNvSpPr txBox="1"/>
            <p:nvPr/>
          </p:nvSpPr>
          <p:spPr>
            <a:xfrm>
              <a:off x="8670746" y="3658421"/>
              <a:ext cx="275075" cy="430887"/>
            </a:xfrm>
            <a:prstGeom prst="rect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75000"/>
                    </a:schemeClr>
                  </a:solidFill>
                </a:rPr>
                <a:t>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9856867-45C2-C199-25B3-69E95774DBAF}"/>
                </a:ext>
              </a:extLst>
            </p:cNvPr>
            <p:cNvSpPr txBox="1"/>
            <p:nvPr/>
          </p:nvSpPr>
          <p:spPr>
            <a:xfrm>
              <a:off x="8670746" y="4093503"/>
              <a:ext cx="275075" cy="430887"/>
            </a:xfrm>
            <a:prstGeom prst="rect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70649C6-13F0-F130-865E-22E9363D3C4C}"/>
                </a:ext>
              </a:extLst>
            </p:cNvPr>
            <p:cNvSpPr txBox="1"/>
            <p:nvPr/>
          </p:nvSpPr>
          <p:spPr>
            <a:xfrm>
              <a:off x="8670746" y="4529576"/>
              <a:ext cx="275076" cy="430887"/>
            </a:xfrm>
            <a:prstGeom prst="rect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2">
                      <a:lumMod val="75000"/>
                    </a:schemeClr>
                  </a:solidFill>
                </a:rPr>
                <a:t>0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9D66DCB8-BA63-1A32-E1E8-AC1B69B3C9F6}"/>
              </a:ext>
            </a:extLst>
          </p:cNvPr>
          <p:cNvSpPr txBox="1"/>
          <p:nvPr/>
        </p:nvSpPr>
        <p:spPr>
          <a:xfrm>
            <a:off x="11239025" y="3034920"/>
            <a:ext cx="275076" cy="430887"/>
          </a:xfrm>
          <a:prstGeom prst="rect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txBody>
          <a:bodyPr wrap="none" lIns="45720" tIns="0" rIns="45720" bIns="0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C994378-95CF-09A2-1C8B-3A3AA2EE8D19}"/>
              </a:ext>
            </a:extLst>
          </p:cNvPr>
          <p:cNvSpPr txBox="1"/>
          <p:nvPr/>
        </p:nvSpPr>
        <p:spPr>
          <a:xfrm>
            <a:off x="4401108" y="2933330"/>
            <a:ext cx="49885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ADC84AB-1475-982F-352E-AC63BEB92BE8}"/>
              </a:ext>
            </a:extLst>
          </p:cNvPr>
          <p:cNvSpPr txBox="1"/>
          <p:nvPr/>
        </p:nvSpPr>
        <p:spPr>
          <a:xfrm>
            <a:off x="10583039" y="2975110"/>
            <a:ext cx="49885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or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B5460FD-50D5-A1CC-E574-2591028FB9FE}"/>
              </a:ext>
            </a:extLst>
          </p:cNvPr>
          <p:cNvCxnSpPr>
            <a:stCxn id="2" idx="2"/>
          </p:cNvCxnSpPr>
          <p:nvPr/>
        </p:nvCxnSpPr>
        <p:spPr>
          <a:xfrm flipH="1">
            <a:off x="6110568" y="1183342"/>
            <a:ext cx="3361" cy="565640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E4429F5-4553-C2ED-A6D9-3341CE390F11}"/>
              </a:ext>
            </a:extLst>
          </p:cNvPr>
          <p:cNvCxnSpPr>
            <a:cxnSpLocks/>
            <a:stCxn id="21" idx="4"/>
            <a:endCxn id="5" idx="1"/>
          </p:cNvCxnSpPr>
          <p:nvPr/>
        </p:nvCxnSpPr>
        <p:spPr>
          <a:xfrm flipV="1">
            <a:off x="3288242" y="2771644"/>
            <a:ext cx="485660" cy="2557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B00D0B7-F6F0-1B14-0F31-407E9EFA5D5A}"/>
              </a:ext>
            </a:extLst>
          </p:cNvPr>
          <p:cNvCxnSpPr>
            <a:cxnSpLocks/>
            <a:stCxn id="57" idx="4"/>
            <a:endCxn id="7" idx="1"/>
          </p:cNvCxnSpPr>
          <p:nvPr/>
        </p:nvCxnSpPr>
        <p:spPr>
          <a:xfrm>
            <a:off x="3289412" y="3356297"/>
            <a:ext cx="484490" cy="286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B8326EF-C8EF-7A9D-3EBF-B413AEF7A696}"/>
              </a:ext>
            </a:extLst>
          </p:cNvPr>
          <p:cNvCxnSpPr>
            <a:cxnSpLocks/>
            <a:stCxn id="71" idx="4"/>
            <a:endCxn id="6" idx="1"/>
          </p:cNvCxnSpPr>
          <p:nvPr/>
        </p:nvCxnSpPr>
        <p:spPr>
          <a:xfrm>
            <a:off x="3288242" y="3192876"/>
            <a:ext cx="485660" cy="138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5C3A8A1-AE85-A351-56C2-7CAC1D43FE73}"/>
              </a:ext>
            </a:extLst>
          </p:cNvPr>
          <p:cNvCxnSpPr>
            <a:cxnSpLocks/>
            <a:stCxn id="44" idx="4"/>
            <a:endCxn id="8" idx="1"/>
          </p:cNvCxnSpPr>
          <p:nvPr/>
        </p:nvCxnSpPr>
        <p:spPr>
          <a:xfrm>
            <a:off x="9592650" y="3243679"/>
            <a:ext cx="441808" cy="66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0DEED4FB-46E8-4764-1B31-9774FBE3EA10}"/>
              </a:ext>
            </a:extLst>
          </p:cNvPr>
          <p:cNvSpPr txBox="1"/>
          <p:nvPr/>
        </p:nvSpPr>
        <p:spPr>
          <a:xfrm>
            <a:off x="1274269" y="4509881"/>
            <a:ext cx="3561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One-hot encoding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93E3347-FA7B-878A-B634-BAF0968F5F64}"/>
              </a:ext>
            </a:extLst>
          </p:cNvPr>
          <p:cNvSpPr txBox="1"/>
          <p:nvPr/>
        </p:nvSpPr>
        <p:spPr>
          <a:xfrm>
            <a:off x="7081406" y="4509881"/>
            <a:ext cx="4565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Class-number encoding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9578FED-7526-EDAD-C21B-1E8E150E9395}"/>
              </a:ext>
            </a:extLst>
          </p:cNvPr>
          <p:cNvSpPr txBox="1"/>
          <p:nvPr/>
        </p:nvSpPr>
        <p:spPr>
          <a:xfrm>
            <a:off x="533566" y="5593353"/>
            <a:ext cx="5011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 dimensions [0...1], for n classes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03C3A7B-004A-0498-0BF5-0AF9ECDB02E3}"/>
              </a:ext>
            </a:extLst>
          </p:cNvPr>
          <p:cNvSpPr txBox="1"/>
          <p:nvPr/>
        </p:nvSpPr>
        <p:spPr>
          <a:xfrm>
            <a:off x="7020069" y="5586096"/>
            <a:ext cx="4870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 dimension [1...n], for n classes</a:t>
            </a:r>
          </a:p>
        </p:txBody>
      </p:sp>
    </p:spTree>
    <p:extLst>
      <p:ext uri="{BB962C8B-B14F-4D97-AF65-F5344CB8AC3E}">
        <p14:creationId xmlns:p14="http://schemas.microsoft.com/office/powerpoint/2010/main" val="3600403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CD28FDB8-BDF3-7D2F-4132-5EA84DD5538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74603" y="126694"/>
                <a:ext cx="7217060" cy="2922031"/>
              </a:xfrm>
            </p:spPr>
            <p:txBody>
              <a:bodyPr>
                <a:noAutofit/>
              </a:bodyPr>
              <a:lstStyle/>
              <a:p>
                <a:r>
                  <a:rPr lang="en-US" sz="5400" dirty="0"/>
                  <a:t>1987, 1988:</a:t>
                </a:r>
                <a:br>
                  <a:rPr lang="en-US" sz="5400" dirty="0"/>
                </a:br>
                <a:r>
                  <a:rPr lang="en-US" sz="5400" dirty="0" err="1"/>
                  <a:t>Solla</a:t>
                </a:r>
                <a:r>
                  <a:rPr lang="en-US" sz="5400" dirty="0"/>
                  <a:t>, Baum, Hopfield propose log probability </a:t>
                </a:r>
                <a14:m>
                  <m:oMath xmlns:m="http://schemas.openxmlformats.org/officeDocument/2006/math">
                    <m:r>
                      <a:rPr lang="en-US" sz="5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endParaRPr lang="en-US" sz="5400" dirty="0"/>
              </a:p>
            </p:txBody>
          </p:sp>
        </mc:Choice>
        <mc:Fallback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CD28FDB8-BDF3-7D2F-4132-5EA84DD553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74603" y="126694"/>
                <a:ext cx="7217060" cy="2922031"/>
              </a:xfrm>
              <a:blipFill>
                <a:blip r:embed="rId3"/>
                <a:stretch>
                  <a:fillRect l="-3691" r="-879" b="-2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30" name="Picture 2" descr="Eric B. Baum - Chessprogramming wiki">
            <a:extLst>
              <a:ext uri="{FF2B5EF4-FFF2-40B4-BE49-F238E27FC236}">
                <a16:creationId xmlns:a16="http://schemas.microsoft.com/office/drawing/2014/main" id="{5DEF2B6D-41BA-C73A-EF0D-D428F449F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073" y="3048725"/>
            <a:ext cx="2509393" cy="250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Tweets with replies by Sean Trettel (@s_trettel) / Twitter">
            <a:extLst>
              <a:ext uri="{FF2B5EF4-FFF2-40B4-BE49-F238E27FC236}">
                <a16:creationId xmlns:a16="http://schemas.microsoft.com/office/drawing/2014/main" id="{314F7DE6-B1B8-834E-257A-BD9C17536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11" y="3048725"/>
            <a:ext cx="2545988" cy="250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John Hopfield (@HopfieldJohn) / Twitter">
            <a:extLst>
              <a:ext uri="{FF2B5EF4-FFF2-40B4-BE49-F238E27FC236}">
                <a16:creationId xmlns:a16="http://schemas.microsoft.com/office/drawing/2014/main" id="{8766943E-17EE-1CEC-8D16-683A376C9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170" y="3048725"/>
            <a:ext cx="2509393" cy="250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325FEE-EDD7-6BD6-E5A1-760891847F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7144" y="46144"/>
            <a:ext cx="3798113" cy="28414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87CF8C-BFF8-99CD-D191-8050F5999E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0524" y="5984898"/>
            <a:ext cx="3795172" cy="684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08E87D-13CE-EA9D-3FED-83179EBC47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9386" y="2920750"/>
            <a:ext cx="3798113" cy="28791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24965-7785-1C6E-CA6A-100882046FBE}"/>
              </a:ext>
            </a:extLst>
          </p:cNvPr>
          <p:cNvSpPr txBox="1"/>
          <p:nvPr/>
        </p:nvSpPr>
        <p:spPr>
          <a:xfrm>
            <a:off x="54128" y="5709146"/>
            <a:ext cx="7791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(three parallel papers advocating cross-entropy loss)</a:t>
            </a:r>
          </a:p>
        </p:txBody>
      </p:sp>
    </p:spTree>
    <p:extLst>
      <p:ext uri="{BB962C8B-B14F-4D97-AF65-F5344CB8AC3E}">
        <p14:creationId xmlns:p14="http://schemas.microsoft.com/office/powerpoint/2010/main" val="2678102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8BA44-D330-6CEC-8745-97F05F34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cross-entropy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757F9-782F-CCE0-239A-2CEE33A44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single class might not be even be the right true label.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D24BD-17B6-21A3-0D7E-C92CB813D84E}"/>
              </a:ext>
            </a:extLst>
          </p:cNvPr>
          <p:cNvSpPr txBox="1"/>
          <p:nvPr/>
        </p:nvSpPr>
        <p:spPr>
          <a:xfrm>
            <a:off x="3665246" y="2461546"/>
            <a:ext cx="527061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Ground truth: runner competes in</a:t>
            </a:r>
            <a:br>
              <a:rPr lang="en-US" sz="2800" dirty="0"/>
            </a:br>
            <a:r>
              <a:rPr lang="en-US" sz="2800" dirty="0"/>
              <a:t>two events and at any moment is: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30% likely to be in the marathon</a:t>
            </a:r>
          </a:p>
          <a:p>
            <a:r>
              <a:rPr lang="en-US" sz="2800" dirty="0"/>
              <a:t>70% likely to be in the 800m</a:t>
            </a:r>
          </a:p>
          <a:p>
            <a:r>
              <a:rPr lang="en-US" sz="2800" dirty="0"/>
              <a:t>0% likely to be in a sprint</a:t>
            </a:r>
          </a:p>
        </p:txBody>
      </p:sp>
      <p:pic>
        <p:nvPicPr>
          <p:cNvPr id="6" name="Picture 10" descr="Halimah Nakaayi - Wikipedia">
            <a:extLst>
              <a:ext uri="{FF2B5EF4-FFF2-40B4-BE49-F238E27FC236}">
                <a16:creationId xmlns:a16="http://schemas.microsoft.com/office/drawing/2014/main" id="{79F8D896-97EC-6D65-5E27-CD1652C97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16" y="2461546"/>
            <a:ext cx="2089217" cy="324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E218C13-2B72-3418-1B58-F65494D9B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099" y="2988253"/>
            <a:ext cx="2712175" cy="191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335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6" name="Picture 16">
            <a:extLst>
              <a:ext uri="{FF2B5EF4-FFF2-40B4-BE49-F238E27FC236}">
                <a16:creationId xmlns:a16="http://schemas.microsoft.com/office/drawing/2014/main" id="{9DF7FC66-22C8-FA9D-0E5A-3DB1454FB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411" y="2557315"/>
            <a:ext cx="2095380" cy="328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>
            <a:extLst>
              <a:ext uri="{FF2B5EF4-FFF2-40B4-BE49-F238E27FC236}">
                <a16:creationId xmlns:a16="http://schemas.microsoft.com/office/drawing/2014/main" id="{ED2904C3-F24F-EFA9-D82A-C39E3F735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099" y="2988253"/>
            <a:ext cx="2712175" cy="191060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08BA44-D330-6CEC-8745-97F05F34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cross-entropy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757F9-782F-CCE0-239A-2CEE33A44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network should predict a probability distribution that adds to 1.</a:t>
            </a:r>
          </a:p>
        </p:txBody>
      </p:sp>
      <p:pic>
        <p:nvPicPr>
          <p:cNvPr id="25614" name="Picture 14">
            <a:extLst>
              <a:ext uri="{FF2B5EF4-FFF2-40B4-BE49-F238E27FC236}">
                <a16:creationId xmlns:a16="http://schemas.microsoft.com/office/drawing/2014/main" id="{C29150AB-AEE6-BCC0-12A3-FADB1BCB7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780" y="3022458"/>
            <a:ext cx="2509036" cy="191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2E81A59-1162-F03E-AB83-D063A04EE72A}"/>
              </a:ext>
            </a:extLst>
          </p:cNvPr>
          <p:cNvGrpSpPr/>
          <p:nvPr/>
        </p:nvGrpSpPr>
        <p:grpSpPr>
          <a:xfrm>
            <a:off x="744494" y="3514717"/>
            <a:ext cx="1089917" cy="1143549"/>
            <a:chOff x="5562330" y="2991692"/>
            <a:chExt cx="1089917" cy="114354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349DC15-2E9E-145D-1335-DE83191C3B2C}"/>
                </a:ext>
              </a:extLst>
            </p:cNvPr>
            <p:cNvSpPr/>
            <p:nvPr/>
          </p:nvSpPr>
          <p:spPr>
            <a:xfrm rot="16200000">
              <a:off x="5562330" y="3987155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0CD309F-6A81-D93F-E630-2B7813C6E417}"/>
                </a:ext>
              </a:extLst>
            </p:cNvPr>
            <p:cNvSpPr/>
            <p:nvPr/>
          </p:nvSpPr>
          <p:spPr>
            <a:xfrm rot="16200000">
              <a:off x="5562330" y="3655334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446EA45-0EB5-DBBE-E5C0-E9C7ACFD103F}"/>
                </a:ext>
              </a:extLst>
            </p:cNvPr>
            <p:cNvSpPr/>
            <p:nvPr/>
          </p:nvSpPr>
          <p:spPr>
            <a:xfrm rot="16200000">
              <a:off x="5562330" y="3323513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39E2EC-6FC4-7AA4-F457-F56FAD5C4616}"/>
                </a:ext>
              </a:extLst>
            </p:cNvPr>
            <p:cNvSpPr/>
            <p:nvPr/>
          </p:nvSpPr>
          <p:spPr>
            <a:xfrm rot="16200000">
              <a:off x="5562330" y="2991692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E807794-D761-E721-427E-3EA307FDAB5D}"/>
                </a:ext>
              </a:extLst>
            </p:cNvPr>
            <p:cNvSpPr/>
            <p:nvPr/>
          </p:nvSpPr>
          <p:spPr>
            <a:xfrm rot="16200000">
              <a:off x="5868748" y="3803420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D0DE159-088A-1E05-BC6D-47D553195961}"/>
                </a:ext>
              </a:extLst>
            </p:cNvPr>
            <p:cNvSpPr/>
            <p:nvPr/>
          </p:nvSpPr>
          <p:spPr>
            <a:xfrm rot="16200000">
              <a:off x="5868748" y="3471599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5E91AC9-50CA-F5D2-0EFA-E5C484449ED4}"/>
                </a:ext>
              </a:extLst>
            </p:cNvPr>
            <p:cNvSpPr/>
            <p:nvPr/>
          </p:nvSpPr>
          <p:spPr>
            <a:xfrm rot="16200000">
              <a:off x="5868748" y="3139778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99249C4-DA10-2721-1ABA-233ECA74B31D}"/>
                </a:ext>
              </a:extLst>
            </p:cNvPr>
            <p:cNvSpPr/>
            <p:nvPr/>
          </p:nvSpPr>
          <p:spPr>
            <a:xfrm rot="16200000">
              <a:off x="6175166" y="3619684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4F757C4-3072-C623-3009-30D47B27202C}"/>
                </a:ext>
              </a:extLst>
            </p:cNvPr>
            <p:cNvSpPr/>
            <p:nvPr/>
          </p:nvSpPr>
          <p:spPr>
            <a:xfrm rot="16200000">
              <a:off x="6175166" y="3287863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4D81ED5-2897-C2CF-97C7-3D532F55EF77}"/>
                </a:ext>
              </a:extLst>
            </p:cNvPr>
            <p:cNvSpPr/>
            <p:nvPr/>
          </p:nvSpPr>
          <p:spPr>
            <a:xfrm rot="16200000">
              <a:off x="6502991" y="3290735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B3B9086-2F57-84A9-7D76-3146FEE6D10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9461" y="3887804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B54DAA0-0D6A-FD0C-1DB1-77A60B73DF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3364" y="3554393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64CAF00-FB26-0D62-563A-BE38EFBD2B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1050" y="3211058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9A654E5-6EE1-FCE8-8798-B3E2974419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52325" y="3702486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049B65E-DDD0-E503-059E-DD374652A6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51266" y="3363240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8C7BBA2-68C4-9DBC-FF95-D5AF95A0AE43}"/>
                </a:ext>
              </a:extLst>
            </p:cNvPr>
            <p:cNvCxnSpPr>
              <a:cxnSpLocks/>
              <a:stCxn id="14" idx="5"/>
              <a:endCxn id="32" idx="0"/>
            </p:cNvCxnSpPr>
            <p:nvPr/>
          </p:nvCxnSpPr>
          <p:spPr>
            <a:xfrm flipV="1">
              <a:off x="6301565" y="3530306"/>
              <a:ext cx="201426" cy="1110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8D61435-E13B-0359-A23B-3B3760FB529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37377" y="3715188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CA96B96-C7DE-335A-84BC-E2E8B407C1A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44327" y="3375253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CE1F661-F90D-9D92-4AAB-5806B1F4079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45275" y="3035180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F16B5E8-BBDC-7639-AE39-7229992E354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44316" y="3525513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3080E65-3DD9-F78C-C8A7-C25A044FAB7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51266" y="3185579"/>
              <a:ext cx="92435" cy="1829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D692786-8C8A-8A99-9191-11AD7E712A4C}"/>
                </a:ext>
              </a:extLst>
            </p:cNvPr>
            <p:cNvCxnSpPr>
              <a:cxnSpLocks/>
              <a:stCxn id="15" idx="3"/>
              <a:endCxn id="32" idx="0"/>
            </p:cNvCxnSpPr>
            <p:nvPr/>
          </p:nvCxnSpPr>
          <p:spPr>
            <a:xfrm>
              <a:off x="6301565" y="3414262"/>
              <a:ext cx="201426" cy="1160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D34655D-8AF9-F169-6498-36A5165275BB}"/>
                </a:ext>
              </a:extLst>
            </p:cNvPr>
            <p:cNvSpPr/>
            <p:nvPr/>
          </p:nvSpPr>
          <p:spPr>
            <a:xfrm rot="16200000">
              <a:off x="6504161" y="3619684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5839EDE-5352-421E-AF49-C13F74CE782A}"/>
                </a:ext>
              </a:extLst>
            </p:cNvPr>
            <p:cNvCxnSpPr>
              <a:cxnSpLocks/>
              <a:stCxn id="14" idx="4"/>
              <a:endCxn id="29" idx="0"/>
            </p:cNvCxnSpPr>
            <p:nvPr/>
          </p:nvCxnSpPr>
          <p:spPr>
            <a:xfrm>
              <a:off x="6323252" y="3693727"/>
              <a:ext cx="18090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6E1D461-7EB4-7E50-0F49-DDA0D9DEC1DE}"/>
                </a:ext>
              </a:extLst>
            </p:cNvPr>
            <p:cNvCxnSpPr>
              <a:cxnSpLocks/>
              <a:stCxn id="15" idx="4"/>
              <a:endCxn id="16" idx="0"/>
            </p:cNvCxnSpPr>
            <p:nvPr/>
          </p:nvCxnSpPr>
          <p:spPr>
            <a:xfrm>
              <a:off x="6323252" y="3361906"/>
              <a:ext cx="179739" cy="28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3ABD88C-29F3-6205-ADA6-003D1A09C47E}"/>
                </a:ext>
              </a:extLst>
            </p:cNvPr>
            <p:cNvSpPr/>
            <p:nvPr/>
          </p:nvSpPr>
          <p:spPr>
            <a:xfrm rot="16200000">
              <a:off x="6502991" y="3456263"/>
              <a:ext cx="148086" cy="1480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B4C2F6-368D-6F3F-CBAE-917909D66AA2}"/>
              </a:ext>
            </a:extLst>
          </p:cNvPr>
          <p:cNvCxnSpPr>
            <a:cxnSpLocks/>
          </p:cNvCxnSpPr>
          <p:nvPr/>
        </p:nvCxnSpPr>
        <p:spPr>
          <a:xfrm>
            <a:off x="3975444" y="4086492"/>
            <a:ext cx="190988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8870752-5A9A-B6F5-0639-9D94AB1EF55F}"/>
              </a:ext>
            </a:extLst>
          </p:cNvPr>
          <p:cNvSpPr txBox="1"/>
          <p:nvPr/>
        </p:nvSpPr>
        <p:spPr>
          <a:xfrm>
            <a:off x="4174582" y="3451441"/>
            <a:ext cx="135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/>
              <a:t>softmax</a:t>
            </a:r>
            <a:endParaRPr lang="en-US" sz="28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CA65A-E95D-1EE4-ABBD-DB99FAB309BF}"/>
              </a:ext>
            </a:extLst>
          </p:cNvPr>
          <p:cNvSpPr txBox="1"/>
          <p:nvPr/>
        </p:nvSpPr>
        <p:spPr>
          <a:xfrm>
            <a:off x="7646848" y="2326516"/>
            <a:ext cx="217982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cross-entropy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C2A4F3A8-F8C7-6F70-D861-3FB250522AB3}"/>
              </a:ext>
            </a:extLst>
          </p:cNvPr>
          <p:cNvSpPr/>
          <p:nvPr/>
        </p:nvSpPr>
        <p:spPr>
          <a:xfrm>
            <a:off x="7761851" y="2931117"/>
            <a:ext cx="1949824" cy="672364"/>
          </a:xfrm>
          <a:custGeom>
            <a:avLst/>
            <a:gdLst>
              <a:gd name="connsiteX0" fmla="*/ 0 w 1949824"/>
              <a:gd name="connsiteY0" fmla="*/ 658917 h 672364"/>
              <a:gd name="connsiteX1" fmla="*/ 995083 w 1949824"/>
              <a:gd name="connsiteY1" fmla="*/ 11 h 672364"/>
              <a:gd name="connsiteX2" fmla="*/ 1949824 w 1949824"/>
              <a:gd name="connsiteY2" fmla="*/ 672364 h 67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9824" h="672364">
                <a:moveTo>
                  <a:pt x="0" y="658917"/>
                </a:moveTo>
                <a:cubicBezTo>
                  <a:pt x="335056" y="328343"/>
                  <a:pt x="670112" y="-2230"/>
                  <a:pt x="995083" y="11"/>
                </a:cubicBezTo>
                <a:cubicBezTo>
                  <a:pt x="1320054" y="2252"/>
                  <a:pt x="1634939" y="337308"/>
                  <a:pt x="1949824" y="672364"/>
                </a:cubicBezTo>
              </a:path>
            </a:pathLst>
          </a:custGeom>
          <a:noFill/>
          <a:ln w="38100">
            <a:solidFill>
              <a:schemeClr val="bg2">
                <a:lumMod val="9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89BC594-B414-80DF-9C30-E7B51F640CE3}"/>
                  </a:ext>
                </a:extLst>
              </p:cNvPr>
              <p:cNvSpPr txBox="1"/>
              <p:nvPr/>
            </p:nvSpPr>
            <p:spPr>
              <a:xfrm>
                <a:off x="224596" y="5915215"/>
                <a:ext cx="41313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network outputs </a:t>
                </a:r>
                <a:r>
                  <a:rPr lang="en-US" sz="2800" i="1" dirty="0"/>
                  <a:t>logits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{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i="1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89BC594-B414-80DF-9C30-E7B51F640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96" y="5915215"/>
                <a:ext cx="4131388" cy="523220"/>
              </a:xfrm>
              <a:prstGeom prst="rect">
                <a:avLst/>
              </a:prstGeom>
              <a:blipFill>
                <a:blip r:embed="rId5"/>
                <a:stretch>
                  <a:fillRect l="-2446" t="-11905" r="-1223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A68DB18-3475-5A1D-3135-C13F8EF2FF8A}"/>
                  </a:ext>
                </a:extLst>
              </p:cNvPr>
              <p:cNvSpPr txBox="1"/>
              <p:nvPr/>
            </p:nvSpPr>
            <p:spPr>
              <a:xfrm>
                <a:off x="5437847" y="5023862"/>
                <a:ext cx="2539799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predicted</a:t>
                </a:r>
                <a:br>
                  <a:rPr lang="en-US" sz="2800" dirty="0"/>
                </a:br>
                <a:r>
                  <a:rPr lang="en-US" sz="2800" dirty="0"/>
                  <a:t>probability</a:t>
                </a:r>
                <a:br>
                  <a:rPr lang="en-US" sz="2800" dirty="0"/>
                </a:br>
                <a:r>
                  <a:rPr lang="en-US" sz="2800" dirty="0"/>
                  <a:t>distribution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{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i="1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A68DB18-3475-5A1D-3135-C13F8EF2F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847" y="5023862"/>
                <a:ext cx="2539799" cy="1384995"/>
              </a:xfrm>
              <a:prstGeom prst="rect">
                <a:avLst/>
              </a:prstGeom>
              <a:blipFill>
                <a:blip r:embed="rId6"/>
                <a:stretch>
                  <a:fillRect l="-4478" t="-4545" r="-2488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558A10F-CDCF-B5AC-60C0-C651B57C394C}"/>
                  </a:ext>
                </a:extLst>
              </p:cNvPr>
              <p:cNvSpPr txBox="1"/>
              <p:nvPr/>
            </p:nvSpPr>
            <p:spPr>
              <a:xfrm>
                <a:off x="9384995" y="5037371"/>
                <a:ext cx="2621551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2">
                        <a:lumMod val="90000"/>
                      </a:schemeClr>
                    </a:solidFill>
                  </a:rPr>
                  <a:t>true</a:t>
                </a:r>
                <a:br>
                  <a:rPr lang="en-US" sz="2800" dirty="0">
                    <a:solidFill>
                      <a:schemeClr val="bg2">
                        <a:lumMod val="90000"/>
                      </a:schemeClr>
                    </a:solidFill>
                  </a:rPr>
                </a:br>
                <a:r>
                  <a:rPr lang="en-US" sz="2800" dirty="0">
                    <a:solidFill>
                      <a:schemeClr val="bg2">
                        <a:lumMod val="90000"/>
                      </a:schemeClr>
                    </a:solidFill>
                  </a:rPr>
                  <a:t>probability</a:t>
                </a:r>
                <a:br>
                  <a:rPr lang="en-US" sz="2800" dirty="0">
                    <a:solidFill>
                      <a:schemeClr val="bg2">
                        <a:lumMod val="90000"/>
                      </a:schemeClr>
                    </a:solidFill>
                  </a:rPr>
                </a:br>
                <a:r>
                  <a:rPr lang="en-US" sz="2800" dirty="0">
                    <a:solidFill>
                      <a:schemeClr val="bg2">
                        <a:lumMod val="90000"/>
                      </a:schemeClr>
                    </a:solidFill>
                  </a:rPr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{</m:t>
                        </m:r>
                        <m:r>
                          <a:rPr lang="en-US" sz="2800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i="1" dirty="0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558A10F-CDCF-B5AC-60C0-C651B57C3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4995" y="5037371"/>
                <a:ext cx="2621551" cy="1384995"/>
              </a:xfrm>
              <a:prstGeom prst="rect">
                <a:avLst/>
              </a:prstGeom>
              <a:blipFill>
                <a:blip r:embed="rId7"/>
                <a:stretch>
                  <a:fillRect l="-4348" t="-4545" r="-241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497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6" name="Picture 16">
            <a:extLst>
              <a:ext uri="{FF2B5EF4-FFF2-40B4-BE49-F238E27FC236}">
                <a16:creationId xmlns:a16="http://schemas.microsoft.com/office/drawing/2014/main" id="{9DF7FC66-22C8-FA9D-0E5A-3DB1454FB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411" y="2557315"/>
            <a:ext cx="2095380" cy="328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>
            <a:extLst>
              <a:ext uri="{FF2B5EF4-FFF2-40B4-BE49-F238E27FC236}">
                <a16:creationId xmlns:a16="http://schemas.microsoft.com/office/drawing/2014/main" id="{ED2904C3-F24F-EFA9-D82A-C39E3F735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099" y="2988253"/>
            <a:ext cx="2712175" cy="191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08BA44-D330-6CEC-8745-97F05F34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cross-entropy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757F9-782F-CCE0-239A-2CEE33A44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KL Divergence measures difference between distributions.</a:t>
            </a:r>
          </a:p>
        </p:txBody>
      </p:sp>
      <p:pic>
        <p:nvPicPr>
          <p:cNvPr id="25614" name="Picture 14">
            <a:extLst>
              <a:ext uri="{FF2B5EF4-FFF2-40B4-BE49-F238E27FC236}">
                <a16:creationId xmlns:a16="http://schemas.microsoft.com/office/drawing/2014/main" id="{C29150AB-AEE6-BCC0-12A3-FADB1BCB7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780" y="3022458"/>
            <a:ext cx="2509036" cy="191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2E81A59-1162-F03E-AB83-D063A04EE72A}"/>
              </a:ext>
            </a:extLst>
          </p:cNvPr>
          <p:cNvGrpSpPr/>
          <p:nvPr/>
        </p:nvGrpSpPr>
        <p:grpSpPr>
          <a:xfrm>
            <a:off x="744494" y="3514717"/>
            <a:ext cx="1089917" cy="1143549"/>
            <a:chOff x="5562330" y="2991692"/>
            <a:chExt cx="1089917" cy="114354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349DC15-2E9E-145D-1335-DE83191C3B2C}"/>
                </a:ext>
              </a:extLst>
            </p:cNvPr>
            <p:cNvSpPr/>
            <p:nvPr/>
          </p:nvSpPr>
          <p:spPr>
            <a:xfrm rot="16200000">
              <a:off x="5562330" y="3987155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0CD309F-6A81-D93F-E630-2B7813C6E417}"/>
                </a:ext>
              </a:extLst>
            </p:cNvPr>
            <p:cNvSpPr/>
            <p:nvPr/>
          </p:nvSpPr>
          <p:spPr>
            <a:xfrm rot="16200000">
              <a:off x="5562330" y="3655334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446EA45-0EB5-DBBE-E5C0-E9C7ACFD103F}"/>
                </a:ext>
              </a:extLst>
            </p:cNvPr>
            <p:cNvSpPr/>
            <p:nvPr/>
          </p:nvSpPr>
          <p:spPr>
            <a:xfrm rot="16200000">
              <a:off x="5562330" y="3323513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39E2EC-6FC4-7AA4-F457-F56FAD5C4616}"/>
                </a:ext>
              </a:extLst>
            </p:cNvPr>
            <p:cNvSpPr/>
            <p:nvPr/>
          </p:nvSpPr>
          <p:spPr>
            <a:xfrm rot="16200000">
              <a:off x="5562330" y="2991692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E807794-D761-E721-427E-3EA307FDAB5D}"/>
                </a:ext>
              </a:extLst>
            </p:cNvPr>
            <p:cNvSpPr/>
            <p:nvPr/>
          </p:nvSpPr>
          <p:spPr>
            <a:xfrm rot="16200000">
              <a:off x="5868748" y="3803420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D0DE159-088A-1E05-BC6D-47D553195961}"/>
                </a:ext>
              </a:extLst>
            </p:cNvPr>
            <p:cNvSpPr/>
            <p:nvPr/>
          </p:nvSpPr>
          <p:spPr>
            <a:xfrm rot="16200000">
              <a:off x="5868748" y="3471599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5E91AC9-50CA-F5D2-0EFA-E5C484449ED4}"/>
                </a:ext>
              </a:extLst>
            </p:cNvPr>
            <p:cNvSpPr/>
            <p:nvPr/>
          </p:nvSpPr>
          <p:spPr>
            <a:xfrm rot="16200000">
              <a:off x="5868748" y="3139778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99249C4-DA10-2721-1ABA-233ECA74B31D}"/>
                </a:ext>
              </a:extLst>
            </p:cNvPr>
            <p:cNvSpPr/>
            <p:nvPr/>
          </p:nvSpPr>
          <p:spPr>
            <a:xfrm rot="16200000">
              <a:off x="6175166" y="3619684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4F757C4-3072-C623-3009-30D47B27202C}"/>
                </a:ext>
              </a:extLst>
            </p:cNvPr>
            <p:cNvSpPr/>
            <p:nvPr/>
          </p:nvSpPr>
          <p:spPr>
            <a:xfrm rot="16200000">
              <a:off x="6175166" y="3287863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4D81ED5-2897-C2CF-97C7-3D532F55EF77}"/>
                </a:ext>
              </a:extLst>
            </p:cNvPr>
            <p:cNvSpPr/>
            <p:nvPr/>
          </p:nvSpPr>
          <p:spPr>
            <a:xfrm rot="16200000">
              <a:off x="6502991" y="3290735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B3B9086-2F57-84A9-7D76-3146FEE6D10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9461" y="3887804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B54DAA0-0D6A-FD0C-1DB1-77A60B73DF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3364" y="3554393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64CAF00-FB26-0D62-563A-BE38EFBD2B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41050" y="3211058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9A654E5-6EE1-FCE8-8798-B3E2974419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52325" y="3702486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049B65E-DDD0-E503-059E-DD374652A6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51266" y="3363240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8C7BBA2-68C4-9DBC-FF95-D5AF95A0AE43}"/>
                </a:ext>
              </a:extLst>
            </p:cNvPr>
            <p:cNvCxnSpPr>
              <a:cxnSpLocks/>
              <a:stCxn id="14" idx="5"/>
              <a:endCxn id="32" idx="0"/>
            </p:cNvCxnSpPr>
            <p:nvPr/>
          </p:nvCxnSpPr>
          <p:spPr>
            <a:xfrm flipV="1">
              <a:off x="6301565" y="3530306"/>
              <a:ext cx="201426" cy="111065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8D61435-E13B-0359-A23B-3B3760FB529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37377" y="3715188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CA96B96-C7DE-335A-84BC-E2E8B407C1A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44327" y="3375253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CE1F661-F90D-9D92-4AAB-5806B1F4079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45275" y="3035180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F16B5E8-BBDC-7639-AE39-7229992E354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44316" y="3525513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3080E65-3DD9-F78C-C8A7-C25A044FAB7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51266" y="3185579"/>
              <a:ext cx="92435" cy="182988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D692786-8C8A-8A99-9191-11AD7E712A4C}"/>
                </a:ext>
              </a:extLst>
            </p:cNvPr>
            <p:cNvCxnSpPr>
              <a:cxnSpLocks/>
              <a:stCxn id="15" idx="3"/>
              <a:endCxn id="32" idx="0"/>
            </p:cNvCxnSpPr>
            <p:nvPr/>
          </p:nvCxnSpPr>
          <p:spPr>
            <a:xfrm>
              <a:off x="6301565" y="3414262"/>
              <a:ext cx="201426" cy="116044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D34655D-8AF9-F169-6498-36A5165275BB}"/>
                </a:ext>
              </a:extLst>
            </p:cNvPr>
            <p:cNvSpPr/>
            <p:nvPr/>
          </p:nvSpPr>
          <p:spPr>
            <a:xfrm rot="16200000">
              <a:off x="6504161" y="3619684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5839EDE-5352-421E-AF49-C13F74CE782A}"/>
                </a:ext>
              </a:extLst>
            </p:cNvPr>
            <p:cNvCxnSpPr>
              <a:cxnSpLocks/>
              <a:stCxn id="14" idx="4"/>
              <a:endCxn id="29" idx="0"/>
            </p:cNvCxnSpPr>
            <p:nvPr/>
          </p:nvCxnSpPr>
          <p:spPr>
            <a:xfrm>
              <a:off x="6323252" y="3693727"/>
              <a:ext cx="180909" cy="0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6E1D461-7EB4-7E50-0F49-DDA0D9DEC1DE}"/>
                </a:ext>
              </a:extLst>
            </p:cNvPr>
            <p:cNvCxnSpPr>
              <a:cxnSpLocks/>
              <a:stCxn id="15" idx="4"/>
              <a:endCxn id="16" idx="0"/>
            </p:cNvCxnSpPr>
            <p:nvPr/>
          </p:nvCxnSpPr>
          <p:spPr>
            <a:xfrm>
              <a:off x="6323252" y="3361906"/>
              <a:ext cx="179739" cy="2872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3ABD88C-29F3-6205-ADA6-003D1A09C47E}"/>
                </a:ext>
              </a:extLst>
            </p:cNvPr>
            <p:cNvSpPr/>
            <p:nvPr/>
          </p:nvSpPr>
          <p:spPr>
            <a:xfrm rot="16200000">
              <a:off x="6502991" y="3456263"/>
              <a:ext cx="148086" cy="148086"/>
            </a:xfrm>
            <a:prstGeom prst="ellips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B4C2F6-368D-6F3F-CBAE-917909D66AA2}"/>
              </a:ext>
            </a:extLst>
          </p:cNvPr>
          <p:cNvCxnSpPr>
            <a:cxnSpLocks/>
          </p:cNvCxnSpPr>
          <p:nvPr/>
        </p:nvCxnSpPr>
        <p:spPr>
          <a:xfrm>
            <a:off x="3975444" y="4086492"/>
            <a:ext cx="1909885" cy="0"/>
          </a:xfrm>
          <a:prstGeom prst="straightConnector1">
            <a:avLst/>
          </a:prstGeom>
          <a:ln w="38100">
            <a:solidFill>
              <a:schemeClr val="bg2">
                <a:lumMod val="9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8870752-5A9A-B6F5-0639-9D94AB1EF55F}"/>
              </a:ext>
            </a:extLst>
          </p:cNvPr>
          <p:cNvSpPr txBox="1"/>
          <p:nvPr/>
        </p:nvSpPr>
        <p:spPr>
          <a:xfrm>
            <a:off x="4174582" y="3451441"/>
            <a:ext cx="135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2">
                    <a:lumMod val="90000"/>
                  </a:schemeClr>
                </a:solidFill>
              </a:rPr>
              <a:t>softmax</a:t>
            </a:r>
            <a:endParaRPr lang="en-US" sz="28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CA65A-E95D-1EE4-ABBD-DB99FAB309BF}"/>
              </a:ext>
            </a:extLst>
          </p:cNvPr>
          <p:cNvSpPr txBox="1"/>
          <p:nvPr/>
        </p:nvSpPr>
        <p:spPr>
          <a:xfrm>
            <a:off x="7646848" y="2326516"/>
            <a:ext cx="2179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cross-entropy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C2A4F3A8-F8C7-6F70-D861-3FB250522AB3}"/>
              </a:ext>
            </a:extLst>
          </p:cNvPr>
          <p:cNvSpPr/>
          <p:nvPr/>
        </p:nvSpPr>
        <p:spPr>
          <a:xfrm>
            <a:off x="7761851" y="2931117"/>
            <a:ext cx="1949824" cy="672364"/>
          </a:xfrm>
          <a:custGeom>
            <a:avLst/>
            <a:gdLst>
              <a:gd name="connsiteX0" fmla="*/ 0 w 1949824"/>
              <a:gd name="connsiteY0" fmla="*/ 658917 h 672364"/>
              <a:gd name="connsiteX1" fmla="*/ 995083 w 1949824"/>
              <a:gd name="connsiteY1" fmla="*/ 11 h 672364"/>
              <a:gd name="connsiteX2" fmla="*/ 1949824 w 1949824"/>
              <a:gd name="connsiteY2" fmla="*/ 672364 h 67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9824" h="672364">
                <a:moveTo>
                  <a:pt x="0" y="658917"/>
                </a:moveTo>
                <a:cubicBezTo>
                  <a:pt x="335056" y="328343"/>
                  <a:pt x="670112" y="-2230"/>
                  <a:pt x="995083" y="11"/>
                </a:cubicBezTo>
                <a:cubicBezTo>
                  <a:pt x="1320054" y="2252"/>
                  <a:pt x="1634939" y="337308"/>
                  <a:pt x="1949824" y="672364"/>
                </a:cubicBezTo>
              </a:path>
            </a:pathLst>
          </a:custGeom>
          <a:noFill/>
          <a:ln w="381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A68DB18-3475-5A1D-3135-C13F8EF2FF8A}"/>
                  </a:ext>
                </a:extLst>
              </p:cNvPr>
              <p:cNvSpPr txBox="1"/>
              <p:nvPr/>
            </p:nvSpPr>
            <p:spPr>
              <a:xfrm>
                <a:off x="5396970" y="5023862"/>
                <a:ext cx="2621551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predicted</a:t>
                </a:r>
                <a:br>
                  <a:rPr lang="en-US" sz="2800" dirty="0"/>
                </a:br>
                <a:r>
                  <a:rPr lang="en-US" sz="2800" dirty="0"/>
                  <a:t>probability</a:t>
                </a:r>
                <a:br>
                  <a:rPr lang="en-US" sz="2800" dirty="0"/>
                </a:br>
                <a:r>
                  <a:rPr lang="en-US" sz="2800" dirty="0"/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{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i="1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A68DB18-3475-5A1D-3135-C13F8EF2F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970" y="5023862"/>
                <a:ext cx="2621551" cy="1384995"/>
              </a:xfrm>
              <a:prstGeom prst="rect">
                <a:avLst/>
              </a:prstGeom>
              <a:blipFill>
                <a:blip r:embed="rId5"/>
                <a:stretch>
                  <a:fillRect l="-4327" t="-4545" r="-2404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558A10F-CDCF-B5AC-60C0-C651B57C394C}"/>
                  </a:ext>
                </a:extLst>
              </p:cNvPr>
              <p:cNvSpPr txBox="1"/>
              <p:nvPr/>
            </p:nvSpPr>
            <p:spPr>
              <a:xfrm>
                <a:off x="9384995" y="5037371"/>
                <a:ext cx="2621551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true</a:t>
                </a:r>
                <a:br>
                  <a:rPr lang="en-US" sz="2800" dirty="0"/>
                </a:br>
                <a:r>
                  <a:rPr lang="en-US" sz="2800" dirty="0"/>
                  <a:t>probability</a:t>
                </a:r>
                <a:br>
                  <a:rPr lang="en-US" sz="2800" dirty="0"/>
                </a:br>
                <a:r>
                  <a:rPr lang="en-US" sz="2800" dirty="0"/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{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i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558A10F-CDCF-B5AC-60C0-C651B57C3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4995" y="5037371"/>
                <a:ext cx="2621551" cy="1384995"/>
              </a:xfrm>
              <a:prstGeom prst="rect">
                <a:avLst/>
              </a:prstGeom>
              <a:blipFill>
                <a:blip r:embed="rId6"/>
                <a:stretch>
                  <a:fillRect l="-4348" t="-4545" r="-2415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7DA044-B9BC-26D6-CAE2-6F6CB5657EDF}"/>
                  </a:ext>
                </a:extLst>
              </p:cNvPr>
              <p:cNvSpPr txBox="1"/>
              <p:nvPr/>
            </p:nvSpPr>
            <p:spPr>
              <a:xfrm>
                <a:off x="212284" y="5915215"/>
                <a:ext cx="41560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chemeClr val="bg2">
                        <a:lumMod val="90000"/>
                      </a:schemeClr>
                    </a:solidFill>
                  </a:rPr>
                  <a:t>network outputs </a:t>
                </a:r>
                <a:r>
                  <a:rPr lang="en-US" sz="2800" i="1" dirty="0">
                    <a:solidFill>
                      <a:schemeClr val="bg2">
                        <a:lumMod val="90000"/>
                      </a:schemeClr>
                    </a:solidFill>
                  </a:rPr>
                  <a:t>logits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{</m:t>
                        </m:r>
                        <m:r>
                          <a:rPr lang="en-US" sz="2800" b="0" i="1" smtClean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i="1" dirty="0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7DA044-B9BC-26D6-CAE2-6F6CB5657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84" y="5915215"/>
                <a:ext cx="4156011" cy="523220"/>
              </a:xfrm>
              <a:prstGeom prst="rect">
                <a:avLst/>
              </a:prstGeom>
              <a:blipFill>
                <a:blip r:embed="rId7"/>
                <a:stretch>
                  <a:fillRect l="-2128" t="-11905" r="-912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2168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8BA44-D330-6CEC-8745-97F05F34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Softmax</a:t>
            </a:r>
            <a:r>
              <a:rPr lang="en-US" dirty="0"/>
              <a:t> cross-entropy loss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65104A8-35B4-ECB3-88EA-BC06E6967B1A}"/>
              </a:ext>
            </a:extLst>
          </p:cNvPr>
          <p:cNvGrpSpPr/>
          <p:nvPr/>
        </p:nvGrpSpPr>
        <p:grpSpPr>
          <a:xfrm>
            <a:off x="2086911" y="3145846"/>
            <a:ext cx="2570883" cy="1348706"/>
            <a:chOff x="5768380" y="1601540"/>
            <a:chExt cx="6350494" cy="3331519"/>
          </a:xfrm>
        </p:grpSpPr>
        <p:pic>
          <p:nvPicPr>
            <p:cNvPr id="23556" name="Picture 4">
              <a:extLst>
                <a:ext uri="{FF2B5EF4-FFF2-40B4-BE49-F238E27FC236}">
                  <a16:creationId xmlns:a16="http://schemas.microsoft.com/office/drawing/2014/main" id="{ED2904C3-F24F-EFA9-D82A-C39E3F735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6699" y="2988253"/>
              <a:ext cx="2712175" cy="1910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14" name="Picture 14">
              <a:extLst>
                <a:ext uri="{FF2B5EF4-FFF2-40B4-BE49-F238E27FC236}">
                  <a16:creationId xmlns:a16="http://schemas.microsoft.com/office/drawing/2014/main" id="{C29150AB-AEE6-BCC0-12A3-FADB1BCB71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8380" y="3022458"/>
              <a:ext cx="2509036" cy="1910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5CCA65A-E95D-1EE4-ABBD-DB99FAB309BF}"/>
                </a:ext>
              </a:extLst>
            </p:cNvPr>
            <p:cNvSpPr txBox="1"/>
            <p:nvPr/>
          </p:nvSpPr>
          <p:spPr>
            <a:xfrm>
              <a:off x="6309019" y="1601540"/>
              <a:ext cx="5056380" cy="11698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cross-entropy</a:t>
              </a: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C2A4F3A8-F8C7-6F70-D861-3FB250522AB3}"/>
                </a:ext>
              </a:extLst>
            </p:cNvPr>
            <p:cNvSpPr/>
            <p:nvPr/>
          </p:nvSpPr>
          <p:spPr>
            <a:xfrm>
              <a:off x="7990451" y="2931117"/>
              <a:ext cx="1949824" cy="672364"/>
            </a:xfrm>
            <a:custGeom>
              <a:avLst/>
              <a:gdLst>
                <a:gd name="connsiteX0" fmla="*/ 0 w 1949824"/>
                <a:gd name="connsiteY0" fmla="*/ 658917 h 672364"/>
                <a:gd name="connsiteX1" fmla="*/ 995083 w 1949824"/>
                <a:gd name="connsiteY1" fmla="*/ 11 h 672364"/>
                <a:gd name="connsiteX2" fmla="*/ 1949824 w 1949824"/>
                <a:gd name="connsiteY2" fmla="*/ 672364 h 67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9824" h="672364">
                  <a:moveTo>
                    <a:pt x="0" y="658917"/>
                  </a:moveTo>
                  <a:cubicBezTo>
                    <a:pt x="335056" y="328343"/>
                    <a:pt x="670112" y="-2230"/>
                    <a:pt x="995083" y="11"/>
                  </a:cubicBezTo>
                  <a:cubicBezTo>
                    <a:pt x="1320054" y="2252"/>
                    <a:pt x="1634939" y="337308"/>
                    <a:pt x="1949824" y="6723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2D8BA04-D125-FCA1-0ED5-FE7B3D44CD15}"/>
              </a:ext>
            </a:extLst>
          </p:cNvPr>
          <p:cNvGrpSpPr/>
          <p:nvPr/>
        </p:nvGrpSpPr>
        <p:grpSpPr>
          <a:xfrm>
            <a:off x="2191871" y="1142756"/>
            <a:ext cx="2369528" cy="1636792"/>
            <a:chOff x="2215411" y="1697922"/>
            <a:chExt cx="6214405" cy="4292707"/>
          </a:xfrm>
        </p:grpSpPr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EE14F55C-11EE-C2BE-4BEA-889537CD13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5411" y="2709715"/>
              <a:ext cx="2095380" cy="3280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4">
              <a:extLst>
                <a:ext uri="{FF2B5EF4-FFF2-40B4-BE49-F238E27FC236}">
                  <a16:creationId xmlns:a16="http://schemas.microsoft.com/office/drawing/2014/main" id="{8490DE57-6B70-A2A7-D271-9796038504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0780" y="3174858"/>
              <a:ext cx="2509036" cy="1910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812C9B7-94A5-BF7E-E586-6DCC3B9DD188}"/>
                </a:ext>
              </a:extLst>
            </p:cNvPr>
            <p:cNvCxnSpPr>
              <a:cxnSpLocks/>
            </p:cNvCxnSpPr>
            <p:nvPr/>
          </p:nvCxnSpPr>
          <p:spPr>
            <a:xfrm>
              <a:off x="4356444" y="4238892"/>
              <a:ext cx="190988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8052C0-23D9-3CA7-D927-89E1BD373A58}"/>
                </a:ext>
              </a:extLst>
            </p:cNvPr>
            <p:cNvSpPr txBox="1"/>
            <p:nvPr/>
          </p:nvSpPr>
          <p:spPr>
            <a:xfrm>
              <a:off x="3534903" y="1697922"/>
              <a:ext cx="3552961" cy="1372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err="1"/>
                <a:t>softmax</a:t>
              </a:r>
              <a:endParaRPr lang="en-US" sz="280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275DD62-1511-EAFB-BF27-B6592EB31497}"/>
                  </a:ext>
                </a:extLst>
              </p:cNvPr>
              <p:cNvSpPr txBox="1"/>
              <p:nvPr/>
            </p:nvSpPr>
            <p:spPr>
              <a:xfrm>
                <a:off x="5325843" y="1397441"/>
                <a:ext cx="5666231" cy="1345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softmax</m:t>
                              </m:r>
                            </m:fName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275DD62-1511-EAFB-BF27-B6592EB31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5843" y="1397441"/>
                <a:ext cx="5666231" cy="1345433"/>
              </a:xfrm>
              <a:prstGeom prst="rect">
                <a:avLst/>
              </a:prstGeom>
              <a:blipFill>
                <a:blip r:embed="rId5"/>
                <a:stretch>
                  <a:fillRect l="-671" t="-20370" b="-95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F80E10B6-AB85-D6EF-BDE7-F131AC4B3D88}"/>
              </a:ext>
            </a:extLst>
          </p:cNvPr>
          <p:cNvGrpSpPr/>
          <p:nvPr/>
        </p:nvGrpSpPr>
        <p:grpSpPr>
          <a:xfrm>
            <a:off x="4901607" y="3235568"/>
            <a:ext cx="6051400" cy="1756882"/>
            <a:chOff x="4901607" y="3235568"/>
            <a:chExt cx="6051400" cy="1756882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87F71A4-2B61-3526-3882-E3882D8A4891}"/>
                </a:ext>
              </a:extLst>
            </p:cNvPr>
            <p:cNvGrpSpPr/>
            <p:nvPr/>
          </p:nvGrpSpPr>
          <p:grpSpPr>
            <a:xfrm>
              <a:off x="4901607" y="3235568"/>
              <a:ext cx="6051400" cy="1436612"/>
              <a:chOff x="4901607" y="3188270"/>
              <a:chExt cx="6051400" cy="1436612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2DFB2017-0868-6CCE-BA55-10B4134DC306}"/>
                      </a:ext>
                    </a:extLst>
                  </p:cNvPr>
                  <p:cNvSpPr txBox="1"/>
                  <p:nvPr/>
                </p:nvSpPr>
                <p:spPr>
                  <a:xfrm>
                    <a:off x="4901607" y="3188270"/>
                    <a:ext cx="6051400" cy="143661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3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KL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3600" b="0" i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36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360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US" sz="3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6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sz="36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func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nary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2DFB2017-0868-6CCE-BA55-10B4134DC30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01607" y="3188270"/>
                    <a:ext cx="6051400" cy="143661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347" t="-135088" b="-18947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6" name="Left Brace 45">
                <a:extLst>
                  <a:ext uri="{FF2B5EF4-FFF2-40B4-BE49-F238E27FC236}">
                    <a16:creationId xmlns:a16="http://schemas.microsoft.com/office/drawing/2014/main" id="{982C9B89-2082-8E1B-5E5B-6CBB8CF8A2A6}"/>
                  </a:ext>
                </a:extLst>
              </p:cNvPr>
              <p:cNvSpPr/>
              <p:nvPr/>
            </p:nvSpPr>
            <p:spPr>
              <a:xfrm rot="16200000">
                <a:off x="7817977" y="3636531"/>
                <a:ext cx="218661" cy="1371600"/>
              </a:xfrm>
              <a:prstGeom prst="leftBrac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9773748-7047-F808-B9B2-416E4050CAD7}"/>
                </a:ext>
              </a:extLst>
            </p:cNvPr>
            <p:cNvSpPr txBox="1"/>
            <p:nvPr/>
          </p:nvSpPr>
          <p:spPr>
            <a:xfrm>
              <a:off x="7170341" y="4469230"/>
              <a:ext cx="14427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constant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6890C2D-77FC-8026-9D0B-F35DD810F202}"/>
                  </a:ext>
                </a:extLst>
              </p:cNvPr>
              <p:cNvSpPr txBox="1"/>
              <p:nvPr/>
            </p:nvSpPr>
            <p:spPr>
              <a:xfrm>
                <a:off x="5009374" y="5055533"/>
                <a:ext cx="4268926" cy="1436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CE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6890C2D-77FC-8026-9D0B-F35DD810F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374" y="5055533"/>
                <a:ext cx="4268926" cy="1436612"/>
              </a:xfrm>
              <a:prstGeom prst="rect">
                <a:avLst/>
              </a:prstGeom>
              <a:blipFill>
                <a:blip r:embed="rId7"/>
                <a:stretch>
                  <a:fillRect l="-890" t="-133913" b="-18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117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27ACA-3437-48CE-C715-3D5279A6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Hinge (SVM) loss and MSE (L2) loss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B938418-A76E-76E4-CF0C-5455698C114B}"/>
                  </a:ext>
                </a:extLst>
              </p:cNvPr>
              <p:cNvSpPr txBox="1"/>
              <p:nvPr/>
            </p:nvSpPr>
            <p:spPr>
              <a:xfrm>
                <a:off x="1127483" y="2029968"/>
                <a:ext cx="5169685" cy="1185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hinge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(0, 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B938418-A76E-76E4-CF0C-5455698C1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83" y="2029968"/>
                <a:ext cx="5169685" cy="1185966"/>
              </a:xfrm>
              <a:prstGeom prst="rect">
                <a:avLst/>
              </a:prstGeom>
              <a:blipFill>
                <a:blip r:embed="rId2"/>
                <a:stretch>
                  <a:fillRect t="-123158" b="-16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02520A-600C-AFE4-5913-3CEE7F71D09C}"/>
                  </a:ext>
                </a:extLst>
              </p:cNvPr>
              <p:cNvSpPr txBox="1"/>
              <p:nvPr/>
            </p:nvSpPr>
            <p:spPr>
              <a:xfrm>
                <a:off x="919895" y="4583505"/>
                <a:ext cx="3887346" cy="11558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MSE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02520A-600C-AFE4-5913-3CEE7F71D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895" y="4583505"/>
                <a:ext cx="3887346" cy="1155894"/>
              </a:xfrm>
              <a:prstGeom prst="rect">
                <a:avLst/>
              </a:prstGeom>
              <a:blipFill>
                <a:blip r:embed="rId3"/>
                <a:stretch>
                  <a:fillRect t="-125806" b="-17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003DFB-3F7C-D875-C41D-C91070FB5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0321" y="1362826"/>
            <a:ext cx="4284803" cy="593050"/>
          </a:xfrm>
        </p:spPr>
        <p:txBody>
          <a:bodyPr>
            <a:normAutofit fontScale="70000" lnSpcReduction="20000"/>
          </a:bodyPr>
          <a:lstStyle/>
          <a:p>
            <a:pPr marL="0" indent="0" defTabSz="6858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dirty="0"/>
              <a:t>”The score of the correct class should be higher than all the other scores”</a:t>
            </a:r>
          </a:p>
        </p:txBody>
      </p:sp>
      <p:cxnSp>
        <p:nvCxnSpPr>
          <p:cNvPr id="6" name="Google Shape;303;p26">
            <a:extLst>
              <a:ext uri="{FF2B5EF4-FFF2-40B4-BE49-F238E27FC236}">
                <a16:creationId xmlns:a16="http://schemas.microsoft.com/office/drawing/2014/main" id="{5613A71C-CEBD-6AA9-2B5F-7F4E21C39B0D}"/>
              </a:ext>
            </a:extLst>
          </p:cNvPr>
          <p:cNvCxnSpPr/>
          <p:nvPr/>
        </p:nvCxnSpPr>
        <p:spPr>
          <a:xfrm>
            <a:off x="7745692" y="3754282"/>
            <a:ext cx="2873352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Google Shape;304;p26">
            <a:extLst>
              <a:ext uri="{FF2B5EF4-FFF2-40B4-BE49-F238E27FC236}">
                <a16:creationId xmlns:a16="http://schemas.microsoft.com/office/drawing/2014/main" id="{7AD951C9-2B27-4657-8B0A-832A3446FE00}"/>
              </a:ext>
            </a:extLst>
          </p:cNvPr>
          <p:cNvCxnSpPr/>
          <p:nvPr/>
        </p:nvCxnSpPr>
        <p:spPr>
          <a:xfrm flipV="1">
            <a:off x="8103094" y="2007240"/>
            <a:ext cx="0" cy="192652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305;p26">
            <a:extLst>
              <a:ext uri="{FF2B5EF4-FFF2-40B4-BE49-F238E27FC236}">
                <a16:creationId xmlns:a16="http://schemas.microsoft.com/office/drawing/2014/main" id="{C9738BAD-A0FD-11AC-A8AF-70354EB9A4A4}"/>
              </a:ext>
            </a:extLst>
          </p:cNvPr>
          <p:cNvCxnSpPr/>
          <p:nvPr/>
        </p:nvCxnSpPr>
        <p:spPr>
          <a:xfrm rot="10800000">
            <a:off x="10009710" y="3625477"/>
            <a:ext cx="0" cy="257549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308;p26">
            <a:extLst>
              <a:ext uri="{FF2B5EF4-FFF2-40B4-BE49-F238E27FC236}">
                <a16:creationId xmlns:a16="http://schemas.microsoft.com/office/drawing/2014/main" id="{B9AD0FA5-F238-527D-C85C-77EA85F44AD6}"/>
              </a:ext>
            </a:extLst>
          </p:cNvPr>
          <p:cNvCxnSpPr>
            <a:cxnSpLocks/>
          </p:cNvCxnSpPr>
          <p:nvPr/>
        </p:nvCxnSpPr>
        <p:spPr>
          <a:xfrm>
            <a:off x="7619955" y="3754252"/>
            <a:ext cx="1449416" cy="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309;p26">
            <a:extLst>
              <a:ext uri="{FF2B5EF4-FFF2-40B4-BE49-F238E27FC236}">
                <a16:creationId xmlns:a16="http://schemas.microsoft.com/office/drawing/2014/main" id="{F58F6FBA-A9B4-73FB-3971-4D5177167ACE}"/>
              </a:ext>
            </a:extLst>
          </p:cNvPr>
          <p:cNvCxnSpPr>
            <a:cxnSpLocks/>
          </p:cNvCxnSpPr>
          <p:nvPr/>
        </p:nvCxnSpPr>
        <p:spPr>
          <a:xfrm flipV="1">
            <a:off x="9069371" y="1753689"/>
            <a:ext cx="1995146" cy="2006849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178EBF-8C5A-F8D0-C678-410052424CE0}"/>
                  </a:ext>
                </a:extLst>
              </p:cNvPr>
              <p:cNvSpPr txBox="1"/>
              <p:nvPr/>
            </p:nvSpPr>
            <p:spPr>
              <a:xfrm>
                <a:off x="7001677" y="2052310"/>
                <a:ext cx="1055865" cy="4965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hinge</m:t>
                          </m:r>
                        </m:sub>
                      </m:sSub>
                    </m:oMath>
                  </m:oMathPara>
                </a14:m>
                <a:endParaRPr lang="en-US" sz="21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178EBF-8C5A-F8D0-C678-410052424C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677" y="2052310"/>
                <a:ext cx="1055865" cy="496546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F9D788F-9BAA-7F89-C6C8-9EC74CBBF2C1}"/>
              </a:ext>
            </a:extLst>
          </p:cNvPr>
          <p:cNvSpPr txBox="1"/>
          <p:nvPr/>
        </p:nvSpPr>
        <p:spPr>
          <a:xfrm>
            <a:off x="10474514" y="2792308"/>
            <a:ext cx="1642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Score for correct class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C94622-93C1-6FA0-741D-D9A6AF384779}"/>
              </a:ext>
            </a:extLst>
          </p:cNvPr>
          <p:cNvSpPr txBox="1"/>
          <p:nvPr/>
        </p:nvSpPr>
        <p:spPr>
          <a:xfrm>
            <a:off x="6521467" y="2938244"/>
            <a:ext cx="18516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Score for wrong class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A29DC2-AB9A-2F6F-36A7-4BC1988DB3D7}"/>
              </a:ext>
            </a:extLst>
          </p:cNvPr>
          <p:cNvCxnSpPr>
            <a:cxnSpLocks/>
          </p:cNvCxnSpPr>
          <p:nvPr/>
        </p:nvCxnSpPr>
        <p:spPr>
          <a:xfrm>
            <a:off x="7745692" y="3215934"/>
            <a:ext cx="809408" cy="49306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70376CE-A40E-F1F6-EBF1-F456BF8B5E60}"/>
              </a:ext>
            </a:extLst>
          </p:cNvPr>
          <p:cNvSpPr txBox="1"/>
          <p:nvPr/>
        </p:nvSpPr>
        <p:spPr>
          <a:xfrm>
            <a:off x="9009809" y="4116755"/>
            <a:ext cx="11918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“Margin”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3996FC-4724-E5FA-9C96-61A366CCC4BA}"/>
              </a:ext>
            </a:extLst>
          </p:cNvPr>
          <p:cNvSpPr txBox="1"/>
          <p:nvPr/>
        </p:nvSpPr>
        <p:spPr>
          <a:xfrm>
            <a:off x="8364862" y="2514518"/>
            <a:ext cx="156901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“Hinge Loss”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F60E5E-B93C-8D39-E9A4-DBECAA3F1077}"/>
              </a:ext>
            </a:extLst>
          </p:cNvPr>
          <p:cNvCxnSpPr>
            <a:cxnSpLocks/>
          </p:cNvCxnSpPr>
          <p:nvPr/>
        </p:nvCxnSpPr>
        <p:spPr>
          <a:xfrm flipH="1">
            <a:off x="10162401" y="3368778"/>
            <a:ext cx="325910" cy="340216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CEB9583-21DE-6D1F-0F49-496D1D34B253}"/>
              </a:ext>
            </a:extLst>
          </p:cNvPr>
          <p:cNvSpPr txBox="1"/>
          <p:nvPr/>
        </p:nvSpPr>
        <p:spPr>
          <a:xfrm>
            <a:off x="5225148" y="4272000"/>
            <a:ext cx="22860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Vector of</a:t>
            </a:r>
            <a:br>
              <a:rPr lang="en-US" sz="2100" dirty="0"/>
            </a:br>
            <a:r>
              <a:rPr lang="en-US" sz="2100" dirty="0"/>
              <a:t>correct output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87289E-122A-89AB-4454-B3E30BE3F5C9}"/>
              </a:ext>
            </a:extLst>
          </p:cNvPr>
          <p:cNvSpPr txBox="1"/>
          <p:nvPr/>
        </p:nvSpPr>
        <p:spPr>
          <a:xfrm>
            <a:off x="9231279" y="5730448"/>
            <a:ext cx="22860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Vector of</a:t>
            </a:r>
            <a:br>
              <a:rPr lang="en-US" sz="2100" dirty="0"/>
            </a:br>
            <a:r>
              <a:rPr lang="en-US" sz="2100" dirty="0"/>
              <a:t>actual output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B0FD5C5-CF8F-8250-6AA4-A7C2203E67B5}"/>
              </a:ext>
            </a:extLst>
          </p:cNvPr>
          <p:cNvCxnSpPr>
            <a:cxnSpLocks/>
          </p:cNvCxnSpPr>
          <p:nvPr/>
        </p:nvCxnSpPr>
        <p:spPr>
          <a:xfrm flipV="1">
            <a:off x="5196064" y="4538011"/>
            <a:ext cx="2686778" cy="15938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B0AEC56-1FCD-71A0-8DA8-FAD9477778F9}"/>
              </a:ext>
            </a:extLst>
          </p:cNvPr>
          <p:cNvCxnSpPr>
            <a:cxnSpLocks/>
          </p:cNvCxnSpPr>
          <p:nvPr/>
        </p:nvCxnSpPr>
        <p:spPr>
          <a:xfrm flipV="1">
            <a:off x="5196065" y="5357605"/>
            <a:ext cx="3442117" cy="774294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46AA9EC-1F01-FE8D-99A7-262E58288242}"/>
              </a:ext>
            </a:extLst>
          </p:cNvPr>
          <p:cNvCxnSpPr>
            <a:cxnSpLocks/>
          </p:cNvCxnSpPr>
          <p:nvPr/>
        </p:nvCxnSpPr>
        <p:spPr>
          <a:xfrm>
            <a:off x="7882841" y="4504115"/>
            <a:ext cx="755341" cy="858323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3FE0FA1-E72D-F435-778D-9CFEBDF70859}"/>
              </a:ext>
            </a:extLst>
          </p:cNvPr>
          <p:cNvCxnSpPr>
            <a:cxnSpLocks/>
          </p:cNvCxnSpPr>
          <p:nvPr/>
        </p:nvCxnSpPr>
        <p:spPr>
          <a:xfrm>
            <a:off x="6604862" y="4401827"/>
            <a:ext cx="888951" cy="29035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E6A0739-AD31-DAF2-5CB5-AA9FC6D53969}"/>
              </a:ext>
            </a:extLst>
          </p:cNvPr>
          <p:cNvCxnSpPr>
            <a:cxnSpLocks/>
          </p:cNvCxnSpPr>
          <p:nvPr/>
        </p:nvCxnSpPr>
        <p:spPr>
          <a:xfrm flipH="1" flipV="1">
            <a:off x="8260511" y="5565354"/>
            <a:ext cx="970768" cy="292192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50DD2B3-5EAE-D59E-D6F4-A5726F5AD9B4}"/>
              </a:ext>
            </a:extLst>
          </p:cNvPr>
          <p:cNvSpPr txBox="1"/>
          <p:nvPr/>
        </p:nvSpPr>
        <p:spPr>
          <a:xfrm>
            <a:off x="9030202" y="4936070"/>
            <a:ext cx="31179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Error is squared distance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9A7B6CD-7E18-0586-47C7-D29397A30730}"/>
              </a:ext>
            </a:extLst>
          </p:cNvPr>
          <p:cNvCxnSpPr>
            <a:cxnSpLocks/>
            <a:stCxn id="42" idx="1"/>
          </p:cNvCxnSpPr>
          <p:nvPr/>
        </p:nvCxnSpPr>
        <p:spPr>
          <a:xfrm flipH="1" flipV="1">
            <a:off x="8475939" y="4936070"/>
            <a:ext cx="554263" cy="207749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oogle Shape;305;p26">
            <a:extLst>
              <a:ext uri="{FF2B5EF4-FFF2-40B4-BE49-F238E27FC236}">
                <a16:creationId xmlns:a16="http://schemas.microsoft.com/office/drawing/2014/main" id="{2F9012F8-0E4D-3A82-5E16-FAC154BD26AE}"/>
              </a:ext>
            </a:extLst>
          </p:cNvPr>
          <p:cNvCxnSpPr/>
          <p:nvPr/>
        </p:nvCxnSpPr>
        <p:spPr>
          <a:xfrm rot="10800000">
            <a:off x="8609731" y="3650411"/>
            <a:ext cx="0" cy="257549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Left Brace 60">
            <a:extLst>
              <a:ext uri="{FF2B5EF4-FFF2-40B4-BE49-F238E27FC236}">
                <a16:creationId xmlns:a16="http://schemas.microsoft.com/office/drawing/2014/main" id="{EE402DF4-03FB-1032-0F44-FED1F9BAD2CC}"/>
              </a:ext>
            </a:extLst>
          </p:cNvPr>
          <p:cNvSpPr/>
          <p:nvPr/>
        </p:nvSpPr>
        <p:spPr>
          <a:xfrm rot="16200000">
            <a:off x="9214652" y="3346138"/>
            <a:ext cx="218661" cy="137160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A609E8F-E138-1E50-385A-263255988418}"/>
                  </a:ext>
                </a:extLst>
              </p:cNvPr>
              <p:cNvSpPr txBox="1"/>
              <p:nvPr/>
            </p:nvSpPr>
            <p:spPr>
              <a:xfrm>
                <a:off x="7490821" y="4793227"/>
                <a:ext cx="1052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MSE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A609E8F-E138-1E50-385A-263255988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0821" y="4793227"/>
                <a:ext cx="1052724" cy="523220"/>
              </a:xfrm>
              <a:prstGeom prst="rect">
                <a:avLst/>
              </a:prstGeom>
              <a:blipFill>
                <a:blip r:embed="rId5"/>
                <a:stretch>
                  <a:fillRect l="-238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821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8BA44-D330-6CEC-8745-97F05F34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Nice properties of </a:t>
            </a:r>
            <a:r>
              <a:rPr lang="en-US" dirty="0" err="1"/>
              <a:t>softmax</a:t>
            </a:r>
            <a:r>
              <a:rPr lang="en-US" dirty="0"/>
              <a:t> cross-entropy loss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275DD62-1511-EAFB-BF27-B6592EB31497}"/>
                  </a:ext>
                </a:extLst>
              </p:cNvPr>
              <p:cNvSpPr txBox="1"/>
              <p:nvPr/>
            </p:nvSpPr>
            <p:spPr>
              <a:xfrm>
                <a:off x="1670889" y="1553287"/>
                <a:ext cx="2471382" cy="1345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275DD62-1511-EAFB-BF27-B6592EB31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889" y="1553287"/>
                <a:ext cx="2471382" cy="1345433"/>
              </a:xfrm>
              <a:prstGeom prst="rect">
                <a:avLst/>
              </a:prstGeom>
              <a:blipFill>
                <a:blip r:embed="rId2"/>
                <a:stretch>
                  <a:fillRect l="-2041" t="-20561" b="-96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6890C2D-77FC-8026-9D0B-F35DD810F202}"/>
                  </a:ext>
                </a:extLst>
              </p:cNvPr>
              <p:cNvSpPr txBox="1"/>
              <p:nvPr/>
            </p:nvSpPr>
            <p:spPr>
              <a:xfrm>
                <a:off x="5915268" y="1553287"/>
                <a:ext cx="4268926" cy="1436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CE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6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6890C2D-77FC-8026-9D0B-F35DD810F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268" y="1553287"/>
                <a:ext cx="4268926" cy="1436612"/>
              </a:xfrm>
              <a:prstGeom prst="rect">
                <a:avLst/>
              </a:prstGeom>
              <a:blipFill>
                <a:blip r:embed="rId3"/>
                <a:stretch>
                  <a:fillRect l="-888" t="-135965" b="-18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4F4C13BB-81B4-A029-EBF0-8EA16469739B}"/>
              </a:ext>
            </a:extLst>
          </p:cNvPr>
          <p:cNvGrpSpPr/>
          <p:nvPr/>
        </p:nvGrpSpPr>
        <p:grpSpPr>
          <a:xfrm>
            <a:off x="5915268" y="3146724"/>
            <a:ext cx="4469962" cy="3399250"/>
            <a:chOff x="5915268" y="3146724"/>
            <a:chExt cx="4469962" cy="33992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A8CBCCE-6181-A039-7CCA-87876933E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5268" y="3146724"/>
              <a:ext cx="4469962" cy="3399250"/>
            </a:xfrm>
            <a:prstGeom prst="rect">
              <a:avLst/>
            </a:prstGeom>
          </p:spPr>
        </p:pic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94DF0B6-638F-1F99-86AD-3CA7C8C550BE}"/>
                </a:ext>
              </a:extLst>
            </p:cNvPr>
            <p:cNvSpPr/>
            <p:nvPr/>
          </p:nvSpPr>
          <p:spPr>
            <a:xfrm>
              <a:off x="9850298" y="5098565"/>
              <a:ext cx="320040" cy="283464"/>
            </a:xfrm>
            <a:custGeom>
              <a:avLst/>
              <a:gdLst>
                <a:gd name="connsiteX0" fmla="*/ 100584 w 320040"/>
                <a:gd name="connsiteY0" fmla="*/ 0 h 283464"/>
                <a:gd name="connsiteX1" fmla="*/ 0 w 320040"/>
                <a:gd name="connsiteY1" fmla="*/ 137160 h 283464"/>
                <a:gd name="connsiteX2" fmla="*/ 73152 w 320040"/>
                <a:gd name="connsiteY2" fmla="*/ 265176 h 283464"/>
                <a:gd name="connsiteX3" fmla="*/ 109728 w 320040"/>
                <a:gd name="connsiteY3" fmla="*/ 265176 h 283464"/>
                <a:gd name="connsiteX4" fmla="*/ 155448 w 320040"/>
                <a:gd name="connsiteY4" fmla="*/ 283464 h 283464"/>
                <a:gd name="connsiteX5" fmla="*/ 292608 w 320040"/>
                <a:gd name="connsiteY5" fmla="*/ 228600 h 283464"/>
                <a:gd name="connsiteX6" fmla="*/ 320040 w 320040"/>
                <a:gd name="connsiteY6" fmla="*/ 100584 h 283464"/>
                <a:gd name="connsiteX7" fmla="*/ 256032 w 320040"/>
                <a:gd name="connsiteY7" fmla="*/ 54864 h 283464"/>
                <a:gd name="connsiteX8" fmla="*/ 228600 w 320040"/>
                <a:gd name="connsiteY8" fmla="*/ 64008 h 283464"/>
                <a:gd name="connsiteX9" fmla="*/ 201168 w 320040"/>
                <a:gd name="connsiteY9" fmla="*/ 9144 h 283464"/>
                <a:gd name="connsiteX0" fmla="*/ 100584 w 320040"/>
                <a:gd name="connsiteY0" fmla="*/ 0 h 283464"/>
                <a:gd name="connsiteX1" fmla="*/ 0 w 320040"/>
                <a:gd name="connsiteY1" fmla="*/ 137160 h 283464"/>
                <a:gd name="connsiteX2" fmla="*/ 73152 w 320040"/>
                <a:gd name="connsiteY2" fmla="*/ 265176 h 283464"/>
                <a:gd name="connsiteX3" fmla="*/ 109728 w 320040"/>
                <a:gd name="connsiteY3" fmla="*/ 265176 h 283464"/>
                <a:gd name="connsiteX4" fmla="*/ 155448 w 320040"/>
                <a:gd name="connsiteY4" fmla="*/ 283464 h 283464"/>
                <a:gd name="connsiteX5" fmla="*/ 292608 w 320040"/>
                <a:gd name="connsiteY5" fmla="*/ 228600 h 283464"/>
                <a:gd name="connsiteX6" fmla="*/ 320040 w 320040"/>
                <a:gd name="connsiteY6" fmla="*/ 100584 h 283464"/>
                <a:gd name="connsiteX7" fmla="*/ 256032 w 320040"/>
                <a:gd name="connsiteY7" fmla="*/ 54864 h 283464"/>
                <a:gd name="connsiteX8" fmla="*/ 228600 w 320040"/>
                <a:gd name="connsiteY8" fmla="*/ 64008 h 283464"/>
                <a:gd name="connsiteX9" fmla="*/ 201168 w 320040"/>
                <a:gd name="connsiteY9" fmla="*/ 9144 h 283464"/>
                <a:gd name="connsiteX10" fmla="*/ 100584 w 320040"/>
                <a:gd name="connsiteY10" fmla="*/ 0 h 28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040" h="283464">
                  <a:moveTo>
                    <a:pt x="100584" y="0"/>
                  </a:moveTo>
                  <a:lnTo>
                    <a:pt x="0" y="137160"/>
                  </a:lnTo>
                  <a:lnTo>
                    <a:pt x="73152" y="265176"/>
                  </a:lnTo>
                  <a:lnTo>
                    <a:pt x="109728" y="265176"/>
                  </a:lnTo>
                  <a:lnTo>
                    <a:pt x="155448" y="283464"/>
                  </a:lnTo>
                  <a:lnTo>
                    <a:pt x="292608" y="228600"/>
                  </a:lnTo>
                  <a:lnTo>
                    <a:pt x="320040" y="100584"/>
                  </a:lnTo>
                  <a:lnTo>
                    <a:pt x="256032" y="54864"/>
                  </a:lnTo>
                  <a:lnTo>
                    <a:pt x="228600" y="64008"/>
                  </a:lnTo>
                  <a:lnTo>
                    <a:pt x="201168" y="9144"/>
                  </a:lnTo>
                  <a:lnTo>
                    <a:pt x="100584" y="0"/>
                  </a:lnTo>
                  <a:close/>
                </a:path>
              </a:pathLst>
            </a:custGeom>
            <a:solidFill>
              <a:srgbClr val="FD6158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1BC05BF-26A6-9833-C97B-8C02D930B0C2}"/>
                </a:ext>
              </a:extLst>
            </p:cNvPr>
            <p:cNvSpPr/>
            <p:nvPr/>
          </p:nvSpPr>
          <p:spPr>
            <a:xfrm rot="5804994">
              <a:off x="9850298" y="3299085"/>
              <a:ext cx="320040" cy="283464"/>
            </a:xfrm>
            <a:custGeom>
              <a:avLst/>
              <a:gdLst>
                <a:gd name="connsiteX0" fmla="*/ 100584 w 320040"/>
                <a:gd name="connsiteY0" fmla="*/ 0 h 283464"/>
                <a:gd name="connsiteX1" fmla="*/ 0 w 320040"/>
                <a:gd name="connsiteY1" fmla="*/ 137160 h 283464"/>
                <a:gd name="connsiteX2" fmla="*/ 73152 w 320040"/>
                <a:gd name="connsiteY2" fmla="*/ 265176 h 283464"/>
                <a:gd name="connsiteX3" fmla="*/ 109728 w 320040"/>
                <a:gd name="connsiteY3" fmla="*/ 265176 h 283464"/>
                <a:gd name="connsiteX4" fmla="*/ 155448 w 320040"/>
                <a:gd name="connsiteY4" fmla="*/ 283464 h 283464"/>
                <a:gd name="connsiteX5" fmla="*/ 292608 w 320040"/>
                <a:gd name="connsiteY5" fmla="*/ 228600 h 283464"/>
                <a:gd name="connsiteX6" fmla="*/ 320040 w 320040"/>
                <a:gd name="connsiteY6" fmla="*/ 100584 h 283464"/>
                <a:gd name="connsiteX7" fmla="*/ 256032 w 320040"/>
                <a:gd name="connsiteY7" fmla="*/ 54864 h 283464"/>
                <a:gd name="connsiteX8" fmla="*/ 228600 w 320040"/>
                <a:gd name="connsiteY8" fmla="*/ 64008 h 283464"/>
                <a:gd name="connsiteX9" fmla="*/ 201168 w 320040"/>
                <a:gd name="connsiteY9" fmla="*/ 9144 h 283464"/>
                <a:gd name="connsiteX0" fmla="*/ 100584 w 320040"/>
                <a:gd name="connsiteY0" fmla="*/ 0 h 283464"/>
                <a:gd name="connsiteX1" fmla="*/ 0 w 320040"/>
                <a:gd name="connsiteY1" fmla="*/ 137160 h 283464"/>
                <a:gd name="connsiteX2" fmla="*/ 73152 w 320040"/>
                <a:gd name="connsiteY2" fmla="*/ 265176 h 283464"/>
                <a:gd name="connsiteX3" fmla="*/ 109728 w 320040"/>
                <a:gd name="connsiteY3" fmla="*/ 265176 h 283464"/>
                <a:gd name="connsiteX4" fmla="*/ 155448 w 320040"/>
                <a:gd name="connsiteY4" fmla="*/ 283464 h 283464"/>
                <a:gd name="connsiteX5" fmla="*/ 292608 w 320040"/>
                <a:gd name="connsiteY5" fmla="*/ 228600 h 283464"/>
                <a:gd name="connsiteX6" fmla="*/ 320040 w 320040"/>
                <a:gd name="connsiteY6" fmla="*/ 100584 h 283464"/>
                <a:gd name="connsiteX7" fmla="*/ 256032 w 320040"/>
                <a:gd name="connsiteY7" fmla="*/ 54864 h 283464"/>
                <a:gd name="connsiteX8" fmla="*/ 228600 w 320040"/>
                <a:gd name="connsiteY8" fmla="*/ 64008 h 283464"/>
                <a:gd name="connsiteX9" fmla="*/ 201168 w 320040"/>
                <a:gd name="connsiteY9" fmla="*/ 9144 h 283464"/>
                <a:gd name="connsiteX10" fmla="*/ 100584 w 320040"/>
                <a:gd name="connsiteY10" fmla="*/ 0 h 28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040" h="283464">
                  <a:moveTo>
                    <a:pt x="100584" y="0"/>
                  </a:moveTo>
                  <a:lnTo>
                    <a:pt x="0" y="137160"/>
                  </a:lnTo>
                  <a:lnTo>
                    <a:pt x="73152" y="265176"/>
                  </a:lnTo>
                  <a:lnTo>
                    <a:pt x="109728" y="265176"/>
                  </a:lnTo>
                  <a:lnTo>
                    <a:pt x="155448" y="283464"/>
                  </a:lnTo>
                  <a:lnTo>
                    <a:pt x="292608" y="228600"/>
                  </a:lnTo>
                  <a:lnTo>
                    <a:pt x="320040" y="100584"/>
                  </a:lnTo>
                  <a:lnTo>
                    <a:pt x="256032" y="54864"/>
                  </a:lnTo>
                  <a:lnTo>
                    <a:pt x="228600" y="64008"/>
                  </a:lnTo>
                  <a:lnTo>
                    <a:pt x="201168" y="9144"/>
                  </a:lnTo>
                  <a:lnTo>
                    <a:pt x="10058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B0A4F4-392C-DB00-A645-A4B56CE1EB9D}"/>
                  </a:ext>
                </a:extLst>
              </p:cNvPr>
              <p:cNvSpPr txBox="1"/>
              <p:nvPr/>
            </p:nvSpPr>
            <p:spPr>
              <a:xfrm>
                <a:off x="2265914" y="3265247"/>
                <a:ext cx="2447978" cy="1425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B0A4F4-392C-DB00-A645-A4B56CE1E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914" y="3265247"/>
                <a:ext cx="2447978" cy="1425455"/>
              </a:xfrm>
              <a:prstGeom prst="rect">
                <a:avLst/>
              </a:prstGeom>
              <a:blipFill>
                <a:blip r:embed="rId5"/>
                <a:stretch>
                  <a:fillRect l="-11340" t="-15044" b="-90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09BAF6-77DB-6FD0-B443-BAF0ECA725BD}"/>
                  </a:ext>
                </a:extLst>
              </p:cNvPr>
              <p:cNvSpPr txBox="1"/>
              <p:nvPr/>
            </p:nvSpPr>
            <p:spPr>
              <a:xfrm>
                <a:off x="597423" y="4879489"/>
                <a:ext cx="48569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Unaffected when adding K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09BAF6-77DB-6FD0-B443-BAF0ECA72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23" y="4879489"/>
                <a:ext cx="4856907" cy="523220"/>
              </a:xfrm>
              <a:prstGeom prst="rect">
                <a:avLst/>
              </a:prstGeom>
              <a:blipFill>
                <a:blip r:embed="rId6"/>
                <a:stretch>
                  <a:fillRect l="-2350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BCB4D02-820D-51F0-2E86-C8D2B500695C}"/>
              </a:ext>
            </a:extLst>
          </p:cNvPr>
          <p:cNvSpPr txBox="1"/>
          <p:nvPr/>
        </p:nvSpPr>
        <p:spPr>
          <a:xfrm>
            <a:off x="614253" y="5657114"/>
            <a:ext cx="458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And CE loss does not saturate.</a:t>
            </a:r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3CD30C0A-86FA-3C72-A0E0-E02293A04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987" y="1938658"/>
            <a:ext cx="956685" cy="72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57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classification: </a:t>
            </a:r>
            <a:r>
              <a:rPr lang="en-US" u="sng" dirty="0"/>
              <a:t>architecture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/>
              <p:nvPr/>
            </p:nvSpPr>
            <p:spPr>
              <a:xfrm>
                <a:off x="3436714" y="1360582"/>
                <a:ext cx="531857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9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600" i="1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5D1E71-D1C5-8516-B09D-2B3001025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714" y="1360582"/>
                <a:ext cx="5318572" cy="1569660"/>
              </a:xfrm>
              <a:prstGeom prst="rect">
                <a:avLst/>
              </a:prstGeom>
              <a:blipFill>
                <a:blip r:embed="rId2"/>
                <a:stretch>
                  <a:fillRect l="-8333" t="-6452" r="-3571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B00FC6B-5CA6-75A8-BF3E-BA3758951E95}"/>
              </a:ext>
            </a:extLst>
          </p:cNvPr>
          <p:cNvGrpSpPr/>
          <p:nvPr/>
        </p:nvGrpSpPr>
        <p:grpSpPr>
          <a:xfrm>
            <a:off x="8109919" y="3767400"/>
            <a:ext cx="275075" cy="1302042"/>
            <a:chOff x="8670746" y="3658421"/>
            <a:chExt cx="275075" cy="13020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BFB591-6839-D4F1-8A9A-FC3F1DA1FB7D}"/>
                </a:ext>
              </a:extLst>
            </p:cNvPr>
            <p:cNvSpPr txBox="1"/>
            <p:nvPr/>
          </p:nvSpPr>
          <p:spPr>
            <a:xfrm>
              <a:off x="8670746" y="3658421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8D07A01-BB2C-A757-149A-82FCA596075B}"/>
                </a:ext>
              </a:extLst>
            </p:cNvPr>
            <p:cNvSpPr txBox="1"/>
            <p:nvPr/>
          </p:nvSpPr>
          <p:spPr>
            <a:xfrm>
              <a:off x="8670746" y="4093503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7B7C23-F1E5-2A70-3F84-56E21994934E}"/>
                </a:ext>
              </a:extLst>
            </p:cNvPr>
            <p:cNvSpPr txBox="1"/>
            <p:nvPr/>
          </p:nvSpPr>
          <p:spPr>
            <a:xfrm>
              <a:off x="8670746" y="4529576"/>
              <a:ext cx="275075" cy="43088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2800" dirty="0"/>
                <a:t>0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DDBEFC3-C7B2-0283-CF53-1402B8FDFF00}"/>
              </a:ext>
            </a:extLst>
          </p:cNvPr>
          <p:cNvGrpSpPr/>
          <p:nvPr/>
        </p:nvGrpSpPr>
        <p:grpSpPr>
          <a:xfrm>
            <a:off x="3436714" y="3915272"/>
            <a:ext cx="1015662" cy="1137875"/>
            <a:chOff x="6617122" y="5269271"/>
            <a:chExt cx="1015662" cy="113787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14192E2-3AD2-C216-F5EE-177A9BDF7F43}"/>
                </a:ext>
              </a:extLst>
            </p:cNvPr>
            <p:cNvSpPr txBox="1"/>
            <p:nvPr/>
          </p:nvSpPr>
          <p:spPr>
            <a:xfrm>
              <a:off x="6617122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81C72E7-1AAC-54C0-F5CD-07DF320E8724}"/>
                </a:ext>
              </a:extLst>
            </p:cNvPr>
            <p:cNvSpPr txBox="1"/>
            <p:nvPr/>
          </p:nvSpPr>
          <p:spPr>
            <a:xfrm>
              <a:off x="6617122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DD9832D-BBE6-7930-43F6-809017941CFC}"/>
                </a:ext>
              </a:extLst>
            </p:cNvPr>
            <p:cNvSpPr txBox="1"/>
            <p:nvPr/>
          </p:nvSpPr>
          <p:spPr>
            <a:xfrm>
              <a:off x="6617122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6A6B9D4-C966-E481-BFE9-5741601FED87}"/>
                </a:ext>
              </a:extLst>
            </p:cNvPr>
            <p:cNvSpPr txBox="1"/>
            <p:nvPr/>
          </p:nvSpPr>
          <p:spPr>
            <a:xfrm>
              <a:off x="6617122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274CF29-96A5-C193-5E12-4FFF4FB8AC93}"/>
                </a:ext>
              </a:extLst>
            </p:cNvPr>
            <p:cNvSpPr txBox="1"/>
            <p:nvPr/>
          </p:nvSpPr>
          <p:spPr>
            <a:xfrm>
              <a:off x="6617122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A5A7B0B-66F3-BE8E-421B-6D37BE979D10}"/>
                </a:ext>
              </a:extLst>
            </p:cNvPr>
            <p:cNvSpPr txBox="1"/>
            <p:nvPr/>
          </p:nvSpPr>
          <p:spPr>
            <a:xfrm>
              <a:off x="6617122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3E5010B-EB15-5CAB-8511-D2FD8DE548C3}"/>
                </a:ext>
              </a:extLst>
            </p:cNvPr>
            <p:cNvSpPr txBox="1"/>
            <p:nvPr/>
          </p:nvSpPr>
          <p:spPr>
            <a:xfrm>
              <a:off x="6617122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0397B3E-FED4-2F7F-0F4A-4A536715F58B}"/>
                </a:ext>
              </a:extLst>
            </p:cNvPr>
            <p:cNvSpPr txBox="1"/>
            <p:nvPr/>
          </p:nvSpPr>
          <p:spPr>
            <a:xfrm>
              <a:off x="6617122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CDD4849-8571-EE00-84D3-104F8FBFA488}"/>
                </a:ext>
              </a:extLst>
            </p:cNvPr>
            <p:cNvSpPr txBox="1"/>
            <p:nvPr/>
          </p:nvSpPr>
          <p:spPr>
            <a:xfrm>
              <a:off x="6617122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9296475-D0F2-A9C9-6E42-7C8B94AD2802}"/>
                </a:ext>
              </a:extLst>
            </p:cNvPr>
            <p:cNvSpPr txBox="1"/>
            <p:nvPr/>
          </p:nvSpPr>
          <p:spPr>
            <a:xfrm>
              <a:off x="6786399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429A6E9-8828-6CBB-AEB0-227D3CBA1EEF}"/>
                </a:ext>
              </a:extLst>
            </p:cNvPr>
            <p:cNvSpPr txBox="1"/>
            <p:nvPr/>
          </p:nvSpPr>
          <p:spPr>
            <a:xfrm>
              <a:off x="6786399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1B8CAE-5356-124E-6B28-02CF615BBE28}"/>
                </a:ext>
              </a:extLst>
            </p:cNvPr>
            <p:cNvSpPr txBox="1"/>
            <p:nvPr/>
          </p:nvSpPr>
          <p:spPr>
            <a:xfrm>
              <a:off x="6786399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43AE062-996A-A2DD-16D2-2D916C836522}"/>
                </a:ext>
              </a:extLst>
            </p:cNvPr>
            <p:cNvSpPr txBox="1"/>
            <p:nvPr/>
          </p:nvSpPr>
          <p:spPr>
            <a:xfrm>
              <a:off x="6786399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6ABF83E-D48B-15BB-3D31-AA20372D9E9C}"/>
                </a:ext>
              </a:extLst>
            </p:cNvPr>
            <p:cNvSpPr txBox="1"/>
            <p:nvPr/>
          </p:nvSpPr>
          <p:spPr>
            <a:xfrm>
              <a:off x="6786399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BD50398-FD16-5876-475E-0A2B36320162}"/>
                </a:ext>
              </a:extLst>
            </p:cNvPr>
            <p:cNvSpPr txBox="1"/>
            <p:nvPr/>
          </p:nvSpPr>
          <p:spPr>
            <a:xfrm>
              <a:off x="6786399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69A90D6-C796-E533-BD9B-52E7DBE3196B}"/>
                </a:ext>
              </a:extLst>
            </p:cNvPr>
            <p:cNvSpPr txBox="1"/>
            <p:nvPr/>
          </p:nvSpPr>
          <p:spPr>
            <a:xfrm>
              <a:off x="6786399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1860A5E-569C-715E-A88F-1C0CF4F24120}"/>
                </a:ext>
              </a:extLst>
            </p:cNvPr>
            <p:cNvSpPr txBox="1"/>
            <p:nvPr/>
          </p:nvSpPr>
          <p:spPr>
            <a:xfrm>
              <a:off x="6786399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36B3839-3EE1-052D-5ECE-055DFE05B3D7}"/>
                </a:ext>
              </a:extLst>
            </p:cNvPr>
            <p:cNvSpPr txBox="1"/>
            <p:nvPr/>
          </p:nvSpPr>
          <p:spPr>
            <a:xfrm>
              <a:off x="6786399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6F18339-6022-3E22-2AEE-ED02C9B574F5}"/>
                </a:ext>
              </a:extLst>
            </p:cNvPr>
            <p:cNvSpPr txBox="1"/>
            <p:nvPr/>
          </p:nvSpPr>
          <p:spPr>
            <a:xfrm>
              <a:off x="6955676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DDAB860-F0E1-B07B-1E9D-64F391C01FD3}"/>
                </a:ext>
              </a:extLst>
            </p:cNvPr>
            <p:cNvSpPr txBox="1"/>
            <p:nvPr/>
          </p:nvSpPr>
          <p:spPr>
            <a:xfrm>
              <a:off x="6955676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.7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A4F0C628-4856-0A87-1C52-BA0FAABA9BE3}"/>
                </a:ext>
              </a:extLst>
            </p:cNvPr>
            <p:cNvSpPr txBox="1"/>
            <p:nvPr/>
          </p:nvSpPr>
          <p:spPr>
            <a:xfrm>
              <a:off x="6955676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3468D87-F10D-3A5D-A153-3759EDB34E68}"/>
                </a:ext>
              </a:extLst>
            </p:cNvPr>
            <p:cNvSpPr txBox="1"/>
            <p:nvPr/>
          </p:nvSpPr>
          <p:spPr>
            <a:xfrm>
              <a:off x="6955676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1E9E6B2-883B-60C5-36F2-643677274828}"/>
                </a:ext>
              </a:extLst>
            </p:cNvPr>
            <p:cNvSpPr txBox="1"/>
            <p:nvPr/>
          </p:nvSpPr>
          <p:spPr>
            <a:xfrm>
              <a:off x="6955676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5628528-4BE9-4683-830B-77BF480B6451}"/>
                </a:ext>
              </a:extLst>
            </p:cNvPr>
            <p:cNvSpPr txBox="1"/>
            <p:nvPr/>
          </p:nvSpPr>
          <p:spPr>
            <a:xfrm>
              <a:off x="6955676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363B45C-7237-ADB3-8AA7-0CDED1491DAC}"/>
                </a:ext>
              </a:extLst>
            </p:cNvPr>
            <p:cNvSpPr txBox="1"/>
            <p:nvPr/>
          </p:nvSpPr>
          <p:spPr>
            <a:xfrm>
              <a:off x="6955676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19CC2B4-C856-CD7D-E270-114CFCB5E336}"/>
                </a:ext>
              </a:extLst>
            </p:cNvPr>
            <p:cNvSpPr txBox="1"/>
            <p:nvPr/>
          </p:nvSpPr>
          <p:spPr>
            <a:xfrm>
              <a:off x="6955676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9042A74-889A-9A0B-179C-117F6BB4844A}"/>
                </a:ext>
              </a:extLst>
            </p:cNvPr>
            <p:cNvSpPr txBox="1"/>
            <p:nvPr/>
          </p:nvSpPr>
          <p:spPr>
            <a:xfrm>
              <a:off x="6955676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AF4EA44-1F6B-F3E7-7275-70A2C0B7E1C8}"/>
                </a:ext>
              </a:extLst>
            </p:cNvPr>
            <p:cNvSpPr txBox="1"/>
            <p:nvPr/>
          </p:nvSpPr>
          <p:spPr>
            <a:xfrm>
              <a:off x="7124953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676A00F-1846-60E1-739F-F6F392A7202E}"/>
                </a:ext>
              </a:extLst>
            </p:cNvPr>
            <p:cNvSpPr txBox="1"/>
            <p:nvPr/>
          </p:nvSpPr>
          <p:spPr>
            <a:xfrm>
              <a:off x="7124953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6FDB3B7-ADBD-2874-801B-013BA6CC37E3}"/>
                </a:ext>
              </a:extLst>
            </p:cNvPr>
            <p:cNvSpPr txBox="1"/>
            <p:nvPr/>
          </p:nvSpPr>
          <p:spPr>
            <a:xfrm>
              <a:off x="7124953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0F31DF2-0BF4-3DA1-5D70-81C46DCB7CC8}"/>
                </a:ext>
              </a:extLst>
            </p:cNvPr>
            <p:cNvSpPr txBox="1"/>
            <p:nvPr/>
          </p:nvSpPr>
          <p:spPr>
            <a:xfrm>
              <a:off x="7124953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535BBFF-5EBC-C537-5D7D-AE712AA51701}"/>
                </a:ext>
              </a:extLst>
            </p:cNvPr>
            <p:cNvSpPr txBox="1"/>
            <p:nvPr/>
          </p:nvSpPr>
          <p:spPr>
            <a:xfrm>
              <a:off x="7124953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EADDD16-A253-559D-B779-34AF875A04DE}"/>
                </a:ext>
              </a:extLst>
            </p:cNvPr>
            <p:cNvSpPr txBox="1"/>
            <p:nvPr/>
          </p:nvSpPr>
          <p:spPr>
            <a:xfrm>
              <a:off x="7124953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F73743B-9822-6F79-D0B0-443FC52BF098}"/>
                </a:ext>
              </a:extLst>
            </p:cNvPr>
            <p:cNvSpPr txBox="1"/>
            <p:nvPr/>
          </p:nvSpPr>
          <p:spPr>
            <a:xfrm>
              <a:off x="7124953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F8FDC5F-BCFE-3EE8-81F5-CA80635FD286}"/>
                </a:ext>
              </a:extLst>
            </p:cNvPr>
            <p:cNvSpPr txBox="1"/>
            <p:nvPr/>
          </p:nvSpPr>
          <p:spPr>
            <a:xfrm>
              <a:off x="7124953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F4EFF8A-8EFB-974C-FF36-143E74B9A58F}"/>
                </a:ext>
              </a:extLst>
            </p:cNvPr>
            <p:cNvSpPr txBox="1"/>
            <p:nvPr/>
          </p:nvSpPr>
          <p:spPr>
            <a:xfrm>
              <a:off x="7124953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3A46578-39C9-78F1-848E-146BC11B53DD}"/>
                </a:ext>
              </a:extLst>
            </p:cNvPr>
            <p:cNvSpPr txBox="1"/>
            <p:nvPr/>
          </p:nvSpPr>
          <p:spPr>
            <a:xfrm>
              <a:off x="7294230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FB4532A-04E9-2F67-C516-B5C2DF263FD4}"/>
                </a:ext>
              </a:extLst>
            </p:cNvPr>
            <p:cNvSpPr txBox="1"/>
            <p:nvPr/>
          </p:nvSpPr>
          <p:spPr>
            <a:xfrm>
              <a:off x="7294230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FBEA8638-F941-33F3-3B71-D6016FEBA1D7}"/>
                </a:ext>
              </a:extLst>
            </p:cNvPr>
            <p:cNvSpPr txBox="1"/>
            <p:nvPr/>
          </p:nvSpPr>
          <p:spPr>
            <a:xfrm>
              <a:off x="7294230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2A2FCAC-0758-FD78-E46C-9FD162D9F196}"/>
                </a:ext>
              </a:extLst>
            </p:cNvPr>
            <p:cNvSpPr txBox="1"/>
            <p:nvPr/>
          </p:nvSpPr>
          <p:spPr>
            <a:xfrm>
              <a:off x="7294230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F40AD75-78A1-D10A-3C0F-838923245E2A}"/>
                </a:ext>
              </a:extLst>
            </p:cNvPr>
            <p:cNvSpPr txBox="1"/>
            <p:nvPr/>
          </p:nvSpPr>
          <p:spPr>
            <a:xfrm>
              <a:off x="7294230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EFAD5D65-0C98-5059-4C47-F727981BD14D}"/>
                </a:ext>
              </a:extLst>
            </p:cNvPr>
            <p:cNvSpPr txBox="1"/>
            <p:nvPr/>
          </p:nvSpPr>
          <p:spPr>
            <a:xfrm>
              <a:off x="7294230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7BFFCC9-2606-2AD5-FC63-86FDE6E37F85}"/>
                </a:ext>
              </a:extLst>
            </p:cNvPr>
            <p:cNvSpPr txBox="1"/>
            <p:nvPr/>
          </p:nvSpPr>
          <p:spPr>
            <a:xfrm>
              <a:off x="7294230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848F423-74D9-2CDD-146D-141FE920AC89}"/>
                </a:ext>
              </a:extLst>
            </p:cNvPr>
            <p:cNvSpPr txBox="1"/>
            <p:nvPr/>
          </p:nvSpPr>
          <p:spPr>
            <a:xfrm>
              <a:off x="7294230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65ABB76-EC1A-EF1A-2A0F-86F8D90A5F3A}"/>
                </a:ext>
              </a:extLst>
            </p:cNvPr>
            <p:cNvSpPr txBox="1"/>
            <p:nvPr/>
          </p:nvSpPr>
          <p:spPr>
            <a:xfrm>
              <a:off x="7294230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79475B1-2631-7036-ABD3-D234C7BB46BA}"/>
                </a:ext>
              </a:extLst>
            </p:cNvPr>
            <p:cNvSpPr txBox="1"/>
            <p:nvPr/>
          </p:nvSpPr>
          <p:spPr>
            <a:xfrm>
              <a:off x="7463507" y="526927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4D2AE62-C3D4-BCFD-E86B-833E843F97E7}"/>
                </a:ext>
              </a:extLst>
            </p:cNvPr>
            <p:cNvSpPr txBox="1"/>
            <p:nvPr/>
          </p:nvSpPr>
          <p:spPr>
            <a:xfrm>
              <a:off x="7463507" y="564980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.7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8A841AC-A340-06A5-D7A2-B7DB4BE8CFD7}"/>
                </a:ext>
              </a:extLst>
            </p:cNvPr>
            <p:cNvSpPr txBox="1"/>
            <p:nvPr/>
          </p:nvSpPr>
          <p:spPr>
            <a:xfrm>
              <a:off x="7463507" y="603034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5E29A79-185E-8C89-F6A4-6C3786A72977}"/>
                </a:ext>
              </a:extLst>
            </p:cNvPr>
            <p:cNvSpPr txBox="1"/>
            <p:nvPr/>
          </p:nvSpPr>
          <p:spPr>
            <a:xfrm>
              <a:off x="7463507" y="539611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A590EA6-5CC5-8993-4C9A-EAA0AFB9C80D}"/>
                </a:ext>
              </a:extLst>
            </p:cNvPr>
            <p:cNvSpPr txBox="1"/>
            <p:nvPr/>
          </p:nvSpPr>
          <p:spPr>
            <a:xfrm>
              <a:off x="7463507" y="577665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0F7D1336-7C78-C45C-10A6-6F044D5532D5}"/>
                </a:ext>
              </a:extLst>
            </p:cNvPr>
            <p:cNvSpPr txBox="1"/>
            <p:nvPr/>
          </p:nvSpPr>
          <p:spPr>
            <a:xfrm>
              <a:off x="7463507" y="615718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22E7F8A-2F1E-83BB-F80A-1185F9FAC22A}"/>
                </a:ext>
              </a:extLst>
            </p:cNvPr>
            <p:cNvSpPr txBox="1"/>
            <p:nvPr/>
          </p:nvSpPr>
          <p:spPr>
            <a:xfrm>
              <a:off x="7463507" y="5522961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6FEAA69-BBA8-65B3-5B89-DEC945F14DCD}"/>
                </a:ext>
              </a:extLst>
            </p:cNvPr>
            <p:cNvSpPr txBox="1"/>
            <p:nvPr/>
          </p:nvSpPr>
          <p:spPr>
            <a:xfrm>
              <a:off x="7463507" y="5903496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FDD6857-C3C5-F2EC-2412-2705211B7ACF}"/>
                </a:ext>
              </a:extLst>
            </p:cNvPr>
            <p:cNvSpPr txBox="1"/>
            <p:nvPr/>
          </p:nvSpPr>
          <p:spPr>
            <a:xfrm>
              <a:off x="7463507" y="6284035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34F9DE19-A54F-1B86-CD03-2456483DC9FD}"/>
                  </a:ext>
                </a:extLst>
              </p:cNvPr>
              <p:cNvSpPr txBox="1"/>
              <p:nvPr/>
            </p:nvSpPr>
            <p:spPr>
              <a:xfrm>
                <a:off x="538277" y="3725924"/>
                <a:ext cx="2538131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“RGB” encoding</a:t>
                </a:r>
                <a:br>
                  <a:rPr lang="en-US" sz="2800" dirty="0"/>
                </a:br>
                <a:r>
                  <a:rPr lang="en-US" sz="2800" dirty="0"/>
                  <a:t>of an image as a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/>
                  <a:t> tensor</a:t>
                </a:r>
              </a:p>
            </p:txBody>
          </p:sp>
        </mc:Choice>
        <mc:Fallback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34F9DE19-A54F-1B86-CD03-2456483DC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77" y="3725924"/>
                <a:ext cx="2538131" cy="1384995"/>
              </a:xfrm>
              <a:prstGeom prst="rect">
                <a:avLst/>
              </a:prstGeom>
              <a:blipFill>
                <a:blip r:embed="rId3"/>
                <a:stretch>
                  <a:fillRect l="-4478" t="-4545" r="-4478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" name="TextBox 156">
            <a:extLst>
              <a:ext uri="{FF2B5EF4-FFF2-40B4-BE49-F238E27FC236}">
                <a16:creationId xmlns:a16="http://schemas.microsoft.com/office/drawing/2014/main" id="{586B5318-E636-96AA-A6FF-D379152F04FE}"/>
              </a:ext>
            </a:extLst>
          </p:cNvPr>
          <p:cNvSpPr txBox="1"/>
          <p:nvPr/>
        </p:nvSpPr>
        <p:spPr>
          <a:xfrm>
            <a:off x="8480830" y="3725427"/>
            <a:ext cx="30673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“one-hot” encoding</a:t>
            </a:r>
            <a:br>
              <a:rPr lang="en-US" sz="2800" dirty="0"/>
            </a:br>
            <a:r>
              <a:rPr lang="en-US" sz="2800" dirty="0"/>
              <a:t>of an N-way choice</a:t>
            </a:r>
            <a:br>
              <a:rPr lang="en-US" sz="2800" dirty="0"/>
            </a:br>
            <a:r>
              <a:rPr lang="en-US" sz="2800" dirty="0"/>
              <a:t>as an N-dim vector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E4B736-B699-7D21-E473-3040DBEA9753}"/>
              </a:ext>
            </a:extLst>
          </p:cNvPr>
          <p:cNvCxnSpPr>
            <a:cxnSpLocks/>
          </p:cNvCxnSpPr>
          <p:nvPr/>
        </p:nvCxnSpPr>
        <p:spPr>
          <a:xfrm>
            <a:off x="4560187" y="4383121"/>
            <a:ext cx="3348716" cy="1914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74A55E3-637C-62AE-EB14-A6F4E93C4D47}"/>
              </a:ext>
            </a:extLst>
          </p:cNvPr>
          <p:cNvSpPr txBox="1"/>
          <p:nvPr/>
        </p:nvSpPr>
        <p:spPr>
          <a:xfrm>
            <a:off x="5791910" y="3797306"/>
            <a:ext cx="6399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latin typeface="Times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11AA9D-4FCC-7717-2B7D-12F0696D3BA6}"/>
              </a:ext>
            </a:extLst>
          </p:cNvPr>
          <p:cNvSpPr txBox="1"/>
          <p:nvPr/>
        </p:nvSpPr>
        <p:spPr>
          <a:xfrm>
            <a:off x="2080830" y="5643997"/>
            <a:ext cx="80620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What architecture to deal with large RGB pixel inputs?</a:t>
            </a:r>
          </a:p>
        </p:txBody>
      </p:sp>
    </p:spTree>
    <p:extLst>
      <p:ext uri="{BB962C8B-B14F-4D97-AF65-F5344CB8AC3E}">
        <p14:creationId xmlns:p14="http://schemas.microsoft.com/office/powerpoint/2010/main" val="1727322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334E3C-B237-4968-9DBD-5A633AD41998}"/>
              </a:ext>
            </a:extLst>
          </p:cNvPr>
          <p:cNvSpPr txBox="1">
            <a:spLocks/>
          </p:cNvSpPr>
          <p:nvPr/>
        </p:nvSpPr>
        <p:spPr>
          <a:xfrm>
            <a:off x="0" y="3164579"/>
            <a:ext cx="12192000" cy="11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0763430A-2302-95D0-3419-197B82CAC43F}"/>
              </a:ext>
            </a:extLst>
          </p:cNvPr>
          <p:cNvGrpSpPr/>
          <p:nvPr/>
        </p:nvGrpSpPr>
        <p:grpSpPr>
          <a:xfrm>
            <a:off x="5081001" y="2744125"/>
            <a:ext cx="2029997" cy="2279441"/>
            <a:chOff x="4689775" y="4239849"/>
            <a:chExt cx="2029997" cy="227944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2B2D78-F97C-1490-8757-65725D2226F2}"/>
                </a:ext>
              </a:extLst>
            </p:cNvPr>
            <p:cNvSpPr txBox="1"/>
            <p:nvPr/>
          </p:nvSpPr>
          <p:spPr>
            <a:xfrm>
              <a:off x="4689778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E668B3-A819-B40D-469E-176DC9B0CCB6}"/>
                </a:ext>
              </a:extLst>
            </p:cNvPr>
            <p:cNvSpPr txBox="1"/>
            <p:nvPr/>
          </p:nvSpPr>
          <p:spPr>
            <a:xfrm>
              <a:off x="4689778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27703F-731D-5AD0-8831-B7F8FDB10EF3}"/>
                </a:ext>
              </a:extLst>
            </p:cNvPr>
            <p:cNvSpPr txBox="1"/>
            <p:nvPr/>
          </p:nvSpPr>
          <p:spPr>
            <a:xfrm>
              <a:off x="4689778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50083B-A1AC-1F3C-0C59-ACD4428BFF2B}"/>
                </a:ext>
              </a:extLst>
            </p:cNvPr>
            <p:cNvSpPr txBox="1"/>
            <p:nvPr/>
          </p:nvSpPr>
          <p:spPr>
            <a:xfrm>
              <a:off x="4689778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99A19A-E597-A2E7-7503-A5ACA9A2DE67}"/>
                </a:ext>
              </a:extLst>
            </p:cNvPr>
            <p:cNvSpPr txBox="1"/>
            <p:nvPr/>
          </p:nvSpPr>
          <p:spPr>
            <a:xfrm>
              <a:off x="4689778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EF4834-B543-6D16-1668-549EBA074C0C}"/>
                </a:ext>
              </a:extLst>
            </p:cNvPr>
            <p:cNvSpPr txBox="1"/>
            <p:nvPr/>
          </p:nvSpPr>
          <p:spPr>
            <a:xfrm>
              <a:off x="4689778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B343EA-2BB5-D9A7-FA49-1118D5C8BB2D}"/>
                </a:ext>
              </a:extLst>
            </p:cNvPr>
            <p:cNvSpPr txBox="1"/>
            <p:nvPr/>
          </p:nvSpPr>
          <p:spPr>
            <a:xfrm>
              <a:off x="4689778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A470E7-AFE4-554E-923A-C2A635A1C567}"/>
                </a:ext>
              </a:extLst>
            </p:cNvPr>
            <p:cNvSpPr txBox="1"/>
            <p:nvPr/>
          </p:nvSpPr>
          <p:spPr>
            <a:xfrm>
              <a:off x="4689778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2F47A4-F254-46D7-166C-72BD70FFB73F}"/>
                </a:ext>
              </a:extLst>
            </p:cNvPr>
            <p:cNvSpPr txBox="1"/>
            <p:nvPr/>
          </p:nvSpPr>
          <p:spPr>
            <a:xfrm>
              <a:off x="4689778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8F8EA4-E973-3408-BE64-889C15B7266F}"/>
                </a:ext>
              </a:extLst>
            </p:cNvPr>
            <p:cNvSpPr txBox="1"/>
            <p:nvPr/>
          </p:nvSpPr>
          <p:spPr>
            <a:xfrm>
              <a:off x="4859053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A3327A-54BF-491A-CDAB-B22F39C751CE}"/>
                </a:ext>
              </a:extLst>
            </p:cNvPr>
            <p:cNvSpPr txBox="1"/>
            <p:nvPr/>
          </p:nvSpPr>
          <p:spPr>
            <a:xfrm>
              <a:off x="4859053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4D7102-A1BB-BD57-3ED4-78C28D6892CA}"/>
                </a:ext>
              </a:extLst>
            </p:cNvPr>
            <p:cNvSpPr txBox="1"/>
            <p:nvPr/>
          </p:nvSpPr>
          <p:spPr>
            <a:xfrm>
              <a:off x="4859053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CE2CFB-37A7-6A8B-1F13-63B769626128}"/>
                </a:ext>
              </a:extLst>
            </p:cNvPr>
            <p:cNvSpPr txBox="1"/>
            <p:nvPr/>
          </p:nvSpPr>
          <p:spPr>
            <a:xfrm>
              <a:off x="4859053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4908AC-9699-28F0-B92E-E06CC1BC3FBA}"/>
                </a:ext>
              </a:extLst>
            </p:cNvPr>
            <p:cNvSpPr txBox="1"/>
            <p:nvPr/>
          </p:nvSpPr>
          <p:spPr>
            <a:xfrm>
              <a:off x="4859053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585CBE-752A-C8BA-CE37-DAA320C94E30}"/>
                </a:ext>
              </a:extLst>
            </p:cNvPr>
            <p:cNvSpPr txBox="1"/>
            <p:nvPr/>
          </p:nvSpPr>
          <p:spPr>
            <a:xfrm>
              <a:off x="4859053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52AB3D-457D-FDFD-566A-4A24EDE0078E}"/>
                </a:ext>
              </a:extLst>
            </p:cNvPr>
            <p:cNvSpPr txBox="1"/>
            <p:nvPr/>
          </p:nvSpPr>
          <p:spPr>
            <a:xfrm>
              <a:off x="4859053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80777CA-16AB-AF3C-0FDE-D41148631F89}"/>
                </a:ext>
              </a:extLst>
            </p:cNvPr>
            <p:cNvSpPr txBox="1"/>
            <p:nvPr/>
          </p:nvSpPr>
          <p:spPr>
            <a:xfrm>
              <a:off x="4859053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806E72-F115-6DD3-7A03-27E42113B8B2}"/>
                </a:ext>
              </a:extLst>
            </p:cNvPr>
            <p:cNvSpPr txBox="1"/>
            <p:nvPr/>
          </p:nvSpPr>
          <p:spPr>
            <a:xfrm>
              <a:off x="4859053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C104E0A-2D8E-3521-9C4F-8EC9E13235AD}"/>
                </a:ext>
              </a:extLst>
            </p:cNvPr>
            <p:cNvSpPr txBox="1"/>
            <p:nvPr/>
          </p:nvSpPr>
          <p:spPr>
            <a:xfrm>
              <a:off x="5028327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96B48D-559F-5DA8-303B-9C81676F322B}"/>
                </a:ext>
              </a:extLst>
            </p:cNvPr>
            <p:cNvSpPr txBox="1"/>
            <p:nvPr/>
          </p:nvSpPr>
          <p:spPr>
            <a:xfrm>
              <a:off x="5028327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369636-712D-5110-BBAA-94D54B4A7A30}"/>
                </a:ext>
              </a:extLst>
            </p:cNvPr>
            <p:cNvSpPr txBox="1"/>
            <p:nvPr/>
          </p:nvSpPr>
          <p:spPr>
            <a:xfrm>
              <a:off x="5028327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310CB81-B1ED-9528-33A1-FF464E7F1FB0}"/>
                </a:ext>
              </a:extLst>
            </p:cNvPr>
            <p:cNvSpPr txBox="1"/>
            <p:nvPr/>
          </p:nvSpPr>
          <p:spPr>
            <a:xfrm>
              <a:off x="5028327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331B877-2ACD-0269-0A98-F8610E1B8C13}"/>
                </a:ext>
              </a:extLst>
            </p:cNvPr>
            <p:cNvSpPr txBox="1"/>
            <p:nvPr/>
          </p:nvSpPr>
          <p:spPr>
            <a:xfrm>
              <a:off x="5028327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9BF32E6-189E-8CDE-2577-3B15E21358B0}"/>
                </a:ext>
              </a:extLst>
            </p:cNvPr>
            <p:cNvSpPr txBox="1"/>
            <p:nvPr/>
          </p:nvSpPr>
          <p:spPr>
            <a:xfrm>
              <a:off x="5028327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C27803F-F107-3A15-6643-F58BB4888EFB}"/>
                </a:ext>
              </a:extLst>
            </p:cNvPr>
            <p:cNvSpPr txBox="1"/>
            <p:nvPr/>
          </p:nvSpPr>
          <p:spPr>
            <a:xfrm>
              <a:off x="5028327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34E01D6-C42E-8D5E-6999-A9DD8230DC5A}"/>
                </a:ext>
              </a:extLst>
            </p:cNvPr>
            <p:cNvSpPr txBox="1"/>
            <p:nvPr/>
          </p:nvSpPr>
          <p:spPr>
            <a:xfrm>
              <a:off x="5028327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4131BC-1432-FA84-B7DB-E892A376CCCE}"/>
                </a:ext>
              </a:extLst>
            </p:cNvPr>
            <p:cNvSpPr txBox="1"/>
            <p:nvPr/>
          </p:nvSpPr>
          <p:spPr>
            <a:xfrm>
              <a:off x="5028327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715C34-5084-85C3-CBE7-45C8214EC184}"/>
                </a:ext>
              </a:extLst>
            </p:cNvPr>
            <p:cNvSpPr txBox="1"/>
            <p:nvPr/>
          </p:nvSpPr>
          <p:spPr>
            <a:xfrm>
              <a:off x="5197602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548BC92-31A7-A8DB-9ACD-73D42CE8EF18}"/>
                </a:ext>
              </a:extLst>
            </p:cNvPr>
            <p:cNvSpPr txBox="1"/>
            <p:nvPr/>
          </p:nvSpPr>
          <p:spPr>
            <a:xfrm>
              <a:off x="5197602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25661FB-0FD1-F927-6FD2-0A77FDAB24DD}"/>
                </a:ext>
              </a:extLst>
            </p:cNvPr>
            <p:cNvSpPr txBox="1"/>
            <p:nvPr/>
          </p:nvSpPr>
          <p:spPr>
            <a:xfrm>
              <a:off x="5197602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38BF5AF-163D-DED8-7899-858185B727EE}"/>
                </a:ext>
              </a:extLst>
            </p:cNvPr>
            <p:cNvSpPr txBox="1"/>
            <p:nvPr/>
          </p:nvSpPr>
          <p:spPr>
            <a:xfrm>
              <a:off x="5197602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983740-2590-6017-174D-138235D82F63}"/>
                </a:ext>
              </a:extLst>
            </p:cNvPr>
            <p:cNvSpPr txBox="1"/>
            <p:nvPr/>
          </p:nvSpPr>
          <p:spPr>
            <a:xfrm>
              <a:off x="5197602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47E59C2-CBB6-646D-5047-7F243BF5CF7E}"/>
                </a:ext>
              </a:extLst>
            </p:cNvPr>
            <p:cNvSpPr txBox="1"/>
            <p:nvPr/>
          </p:nvSpPr>
          <p:spPr>
            <a:xfrm>
              <a:off x="5197602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E05DC7-4D25-4468-0AD0-A85BAD03815F}"/>
                </a:ext>
              </a:extLst>
            </p:cNvPr>
            <p:cNvSpPr txBox="1"/>
            <p:nvPr/>
          </p:nvSpPr>
          <p:spPr>
            <a:xfrm>
              <a:off x="5197602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E592F5E-A412-0195-A06B-4B65DD09E79E}"/>
                </a:ext>
              </a:extLst>
            </p:cNvPr>
            <p:cNvSpPr txBox="1"/>
            <p:nvPr/>
          </p:nvSpPr>
          <p:spPr>
            <a:xfrm>
              <a:off x="5197602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2201204-E923-A871-27AB-282A944962E8}"/>
                </a:ext>
              </a:extLst>
            </p:cNvPr>
            <p:cNvSpPr txBox="1"/>
            <p:nvPr/>
          </p:nvSpPr>
          <p:spPr>
            <a:xfrm>
              <a:off x="5197602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B2B0837-7D5E-00EF-5D7B-FCD10DA61F5F}"/>
                </a:ext>
              </a:extLst>
            </p:cNvPr>
            <p:cNvSpPr txBox="1"/>
            <p:nvPr/>
          </p:nvSpPr>
          <p:spPr>
            <a:xfrm>
              <a:off x="5366876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58F2035-7070-0796-426D-0417FB79C570}"/>
                </a:ext>
              </a:extLst>
            </p:cNvPr>
            <p:cNvSpPr txBox="1"/>
            <p:nvPr/>
          </p:nvSpPr>
          <p:spPr>
            <a:xfrm>
              <a:off x="5366876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00FF8FA-03B7-5E0C-9F64-FFBCDD8B858E}"/>
                </a:ext>
              </a:extLst>
            </p:cNvPr>
            <p:cNvSpPr txBox="1"/>
            <p:nvPr/>
          </p:nvSpPr>
          <p:spPr>
            <a:xfrm>
              <a:off x="5366876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7609E83-93D0-8755-EF77-06075F02D99E}"/>
                </a:ext>
              </a:extLst>
            </p:cNvPr>
            <p:cNvSpPr txBox="1"/>
            <p:nvPr/>
          </p:nvSpPr>
          <p:spPr>
            <a:xfrm>
              <a:off x="5366876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2B89385-6391-C942-FC1A-F2941FCBD08E}"/>
                </a:ext>
              </a:extLst>
            </p:cNvPr>
            <p:cNvSpPr txBox="1"/>
            <p:nvPr/>
          </p:nvSpPr>
          <p:spPr>
            <a:xfrm>
              <a:off x="5366876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52441EF-9145-7ECB-87F3-1D2A4058D735}"/>
                </a:ext>
              </a:extLst>
            </p:cNvPr>
            <p:cNvSpPr txBox="1"/>
            <p:nvPr/>
          </p:nvSpPr>
          <p:spPr>
            <a:xfrm>
              <a:off x="5366876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BB409A2-9DF3-A5A0-1424-C8C8420AE2AB}"/>
                </a:ext>
              </a:extLst>
            </p:cNvPr>
            <p:cNvSpPr txBox="1"/>
            <p:nvPr/>
          </p:nvSpPr>
          <p:spPr>
            <a:xfrm>
              <a:off x="5366876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12ED335-9A5A-D4F6-1A64-9F857AC6BCC3}"/>
                </a:ext>
              </a:extLst>
            </p:cNvPr>
            <p:cNvSpPr txBox="1"/>
            <p:nvPr/>
          </p:nvSpPr>
          <p:spPr>
            <a:xfrm>
              <a:off x="5366876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D7BC117-1D8D-28C2-8D20-60473048DC2C}"/>
                </a:ext>
              </a:extLst>
            </p:cNvPr>
            <p:cNvSpPr txBox="1"/>
            <p:nvPr/>
          </p:nvSpPr>
          <p:spPr>
            <a:xfrm>
              <a:off x="5366876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B6803C4-31DA-21D7-681A-8416A55B3EFA}"/>
                </a:ext>
              </a:extLst>
            </p:cNvPr>
            <p:cNvSpPr txBox="1"/>
            <p:nvPr/>
          </p:nvSpPr>
          <p:spPr>
            <a:xfrm>
              <a:off x="5536151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5413360-8327-594E-8AB8-B786DEB1E51C}"/>
                </a:ext>
              </a:extLst>
            </p:cNvPr>
            <p:cNvSpPr txBox="1"/>
            <p:nvPr/>
          </p:nvSpPr>
          <p:spPr>
            <a:xfrm>
              <a:off x="5536151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.7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04DF054-9E5D-8EA3-06C6-F68B350732B1}"/>
                </a:ext>
              </a:extLst>
            </p:cNvPr>
            <p:cNvSpPr txBox="1"/>
            <p:nvPr/>
          </p:nvSpPr>
          <p:spPr>
            <a:xfrm>
              <a:off x="5536151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1A93F1-1C9A-E06D-B71B-FBF66718D038}"/>
                </a:ext>
              </a:extLst>
            </p:cNvPr>
            <p:cNvSpPr txBox="1"/>
            <p:nvPr/>
          </p:nvSpPr>
          <p:spPr>
            <a:xfrm>
              <a:off x="5536151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27587DF-AEDE-103A-73D2-50A267BD07B5}"/>
                </a:ext>
              </a:extLst>
            </p:cNvPr>
            <p:cNvSpPr txBox="1"/>
            <p:nvPr/>
          </p:nvSpPr>
          <p:spPr>
            <a:xfrm>
              <a:off x="5536151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F201AB2-28AE-9015-62D8-274E5576DDD5}"/>
                </a:ext>
              </a:extLst>
            </p:cNvPr>
            <p:cNvSpPr txBox="1"/>
            <p:nvPr/>
          </p:nvSpPr>
          <p:spPr>
            <a:xfrm>
              <a:off x="5536151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A6B54E-BBD2-7AB6-66FC-5B3DF03B077B}"/>
                </a:ext>
              </a:extLst>
            </p:cNvPr>
            <p:cNvSpPr txBox="1"/>
            <p:nvPr/>
          </p:nvSpPr>
          <p:spPr>
            <a:xfrm>
              <a:off x="5536151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9D3767-A6B9-20C8-6C30-25AF43CBBC7E}"/>
                </a:ext>
              </a:extLst>
            </p:cNvPr>
            <p:cNvSpPr txBox="1"/>
            <p:nvPr/>
          </p:nvSpPr>
          <p:spPr>
            <a:xfrm>
              <a:off x="5536151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C001720-7DC7-75F9-A8F5-16949ACDE6A5}"/>
                </a:ext>
              </a:extLst>
            </p:cNvPr>
            <p:cNvSpPr txBox="1"/>
            <p:nvPr/>
          </p:nvSpPr>
          <p:spPr>
            <a:xfrm>
              <a:off x="5536151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B4E2CAB-0791-33DF-9999-68B23292C922}"/>
                </a:ext>
              </a:extLst>
            </p:cNvPr>
            <p:cNvSpPr txBox="1"/>
            <p:nvPr/>
          </p:nvSpPr>
          <p:spPr>
            <a:xfrm>
              <a:off x="5704124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18E7E37-7172-C6C9-7C53-1153EFCA35E0}"/>
                </a:ext>
              </a:extLst>
            </p:cNvPr>
            <p:cNvSpPr txBox="1"/>
            <p:nvPr/>
          </p:nvSpPr>
          <p:spPr>
            <a:xfrm>
              <a:off x="5704124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2BA73C-D934-8624-F5B8-8EA47C76832C}"/>
                </a:ext>
              </a:extLst>
            </p:cNvPr>
            <p:cNvSpPr txBox="1"/>
            <p:nvPr/>
          </p:nvSpPr>
          <p:spPr>
            <a:xfrm>
              <a:off x="5704124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767B86F-491B-9DEC-1050-9532AA5EA357}"/>
                </a:ext>
              </a:extLst>
            </p:cNvPr>
            <p:cNvSpPr txBox="1"/>
            <p:nvPr/>
          </p:nvSpPr>
          <p:spPr>
            <a:xfrm>
              <a:off x="5704124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C8DCBEE-57B6-C38F-12E6-46BF7D58D1AC}"/>
                </a:ext>
              </a:extLst>
            </p:cNvPr>
            <p:cNvSpPr txBox="1"/>
            <p:nvPr/>
          </p:nvSpPr>
          <p:spPr>
            <a:xfrm>
              <a:off x="5704124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571E30F-E38C-31D7-5391-24835FBDB8B0}"/>
                </a:ext>
              </a:extLst>
            </p:cNvPr>
            <p:cNvSpPr txBox="1"/>
            <p:nvPr/>
          </p:nvSpPr>
          <p:spPr>
            <a:xfrm>
              <a:off x="5704124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6D479A5-F0C2-DE68-E684-C00009317F99}"/>
                </a:ext>
              </a:extLst>
            </p:cNvPr>
            <p:cNvSpPr txBox="1"/>
            <p:nvPr/>
          </p:nvSpPr>
          <p:spPr>
            <a:xfrm>
              <a:off x="5704124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A2F94B6-D365-2409-A5B0-1E6A51E16605}"/>
                </a:ext>
              </a:extLst>
            </p:cNvPr>
            <p:cNvSpPr txBox="1"/>
            <p:nvPr/>
          </p:nvSpPr>
          <p:spPr>
            <a:xfrm>
              <a:off x="5704124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03216F6-6770-94C1-CD12-3EAF13CAAF5E}"/>
                </a:ext>
              </a:extLst>
            </p:cNvPr>
            <p:cNvSpPr txBox="1"/>
            <p:nvPr/>
          </p:nvSpPr>
          <p:spPr>
            <a:xfrm>
              <a:off x="5704124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7187F21-2BE1-97AC-2358-4A8837FE4036}"/>
                </a:ext>
              </a:extLst>
            </p:cNvPr>
            <p:cNvSpPr txBox="1"/>
            <p:nvPr/>
          </p:nvSpPr>
          <p:spPr>
            <a:xfrm>
              <a:off x="5873399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93855CA-7D34-65FF-EB31-6EEE2ABB9C8B}"/>
                </a:ext>
              </a:extLst>
            </p:cNvPr>
            <p:cNvSpPr txBox="1"/>
            <p:nvPr/>
          </p:nvSpPr>
          <p:spPr>
            <a:xfrm>
              <a:off x="5873399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6C010DC-6CC8-3549-7013-B94499371FE7}"/>
                </a:ext>
              </a:extLst>
            </p:cNvPr>
            <p:cNvSpPr txBox="1"/>
            <p:nvPr/>
          </p:nvSpPr>
          <p:spPr>
            <a:xfrm>
              <a:off x="5873399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B686ED6-0672-2215-DF82-58686B794AED}"/>
                </a:ext>
              </a:extLst>
            </p:cNvPr>
            <p:cNvSpPr txBox="1"/>
            <p:nvPr/>
          </p:nvSpPr>
          <p:spPr>
            <a:xfrm>
              <a:off x="5873399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E13E6F-4894-6F34-09CD-8C8B1BC708D3}"/>
                </a:ext>
              </a:extLst>
            </p:cNvPr>
            <p:cNvSpPr txBox="1"/>
            <p:nvPr/>
          </p:nvSpPr>
          <p:spPr>
            <a:xfrm>
              <a:off x="5873399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36EE24C-A103-2877-9571-A7437CBC6D5A}"/>
                </a:ext>
              </a:extLst>
            </p:cNvPr>
            <p:cNvSpPr txBox="1"/>
            <p:nvPr/>
          </p:nvSpPr>
          <p:spPr>
            <a:xfrm>
              <a:off x="5873399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7F1CE80-B42B-1BEF-98EA-3BBE1119109F}"/>
                </a:ext>
              </a:extLst>
            </p:cNvPr>
            <p:cNvSpPr txBox="1"/>
            <p:nvPr/>
          </p:nvSpPr>
          <p:spPr>
            <a:xfrm>
              <a:off x="5873399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372DA5F-0B52-0BF5-0EA5-F94108E317CF}"/>
                </a:ext>
              </a:extLst>
            </p:cNvPr>
            <p:cNvSpPr txBox="1"/>
            <p:nvPr/>
          </p:nvSpPr>
          <p:spPr>
            <a:xfrm>
              <a:off x="5873399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A3CCF0B-201B-2355-3B6C-CE991F4DD843}"/>
                </a:ext>
              </a:extLst>
            </p:cNvPr>
            <p:cNvSpPr txBox="1"/>
            <p:nvPr/>
          </p:nvSpPr>
          <p:spPr>
            <a:xfrm>
              <a:off x="5873399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A012171-2FD6-96AD-CE9D-36DC03F24A4A}"/>
                </a:ext>
              </a:extLst>
            </p:cNvPr>
            <p:cNvSpPr txBox="1"/>
            <p:nvPr/>
          </p:nvSpPr>
          <p:spPr>
            <a:xfrm>
              <a:off x="6042673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4FBEC10-19D7-9E19-57DD-1E1730D94EEE}"/>
                </a:ext>
              </a:extLst>
            </p:cNvPr>
            <p:cNvSpPr txBox="1"/>
            <p:nvPr/>
          </p:nvSpPr>
          <p:spPr>
            <a:xfrm>
              <a:off x="6042673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4E95D92-1412-BB80-1845-D8F432CCCF0F}"/>
                </a:ext>
              </a:extLst>
            </p:cNvPr>
            <p:cNvSpPr txBox="1"/>
            <p:nvPr/>
          </p:nvSpPr>
          <p:spPr>
            <a:xfrm>
              <a:off x="6042673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0E9947D-6B6E-F96D-38CB-7E1D2ED4B5AB}"/>
                </a:ext>
              </a:extLst>
            </p:cNvPr>
            <p:cNvSpPr txBox="1"/>
            <p:nvPr/>
          </p:nvSpPr>
          <p:spPr>
            <a:xfrm>
              <a:off x="6042673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D98EFF2-2033-18DD-FA34-E3E9ABBB9773}"/>
                </a:ext>
              </a:extLst>
            </p:cNvPr>
            <p:cNvSpPr txBox="1"/>
            <p:nvPr/>
          </p:nvSpPr>
          <p:spPr>
            <a:xfrm>
              <a:off x="6042673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99AC26F-28AF-EE93-1FEF-D72B701D8156}"/>
                </a:ext>
              </a:extLst>
            </p:cNvPr>
            <p:cNvSpPr txBox="1"/>
            <p:nvPr/>
          </p:nvSpPr>
          <p:spPr>
            <a:xfrm>
              <a:off x="6042673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8F06DFD-D1C8-C00D-8DE7-FB5FDB41993D}"/>
                </a:ext>
              </a:extLst>
            </p:cNvPr>
            <p:cNvSpPr txBox="1"/>
            <p:nvPr/>
          </p:nvSpPr>
          <p:spPr>
            <a:xfrm>
              <a:off x="6042673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F400259-EECD-B468-0E10-C47F723437CD}"/>
                </a:ext>
              </a:extLst>
            </p:cNvPr>
            <p:cNvSpPr txBox="1"/>
            <p:nvPr/>
          </p:nvSpPr>
          <p:spPr>
            <a:xfrm>
              <a:off x="6042672" y="6015650"/>
              <a:ext cx="169277" cy="12311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52B3E65-597F-8320-5BC3-3EA659C6A2AC}"/>
                </a:ext>
              </a:extLst>
            </p:cNvPr>
            <p:cNvSpPr txBox="1"/>
            <p:nvPr/>
          </p:nvSpPr>
          <p:spPr>
            <a:xfrm>
              <a:off x="6042673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6A75B07-AC11-CB52-25C4-CEB4A2A201DE}"/>
                </a:ext>
              </a:extLst>
            </p:cNvPr>
            <p:cNvSpPr txBox="1"/>
            <p:nvPr/>
          </p:nvSpPr>
          <p:spPr>
            <a:xfrm>
              <a:off x="6211948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1282A18-1BE5-E810-1279-D1DE9DA36F29}"/>
                </a:ext>
              </a:extLst>
            </p:cNvPr>
            <p:cNvSpPr txBox="1"/>
            <p:nvPr/>
          </p:nvSpPr>
          <p:spPr>
            <a:xfrm>
              <a:off x="6211948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5D078B0-1A2B-3255-B621-2E4489B8244D}"/>
                </a:ext>
              </a:extLst>
            </p:cNvPr>
            <p:cNvSpPr txBox="1"/>
            <p:nvPr/>
          </p:nvSpPr>
          <p:spPr>
            <a:xfrm>
              <a:off x="6211948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69B5AB9-5C02-DC5F-1413-5C6A2208B3B9}"/>
                </a:ext>
              </a:extLst>
            </p:cNvPr>
            <p:cNvSpPr txBox="1"/>
            <p:nvPr/>
          </p:nvSpPr>
          <p:spPr>
            <a:xfrm>
              <a:off x="6211948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369A42C-8552-61BD-C4CE-B00463962A9A}"/>
                </a:ext>
              </a:extLst>
            </p:cNvPr>
            <p:cNvSpPr txBox="1"/>
            <p:nvPr/>
          </p:nvSpPr>
          <p:spPr>
            <a:xfrm>
              <a:off x="6211948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61C95F5-75F0-B923-4A51-E2F8B372B52E}"/>
                </a:ext>
              </a:extLst>
            </p:cNvPr>
            <p:cNvSpPr txBox="1"/>
            <p:nvPr/>
          </p:nvSpPr>
          <p:spPr>
            <a:xfrm>
              <a:off x="6211948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DBDC378-5E29-D64B-F720-3B600A55CCD7}"/>
                </a:ext>
              </a:extLst>
            </p:cNvPr>
            <p:cNvSpPr txBox="1"/>
            <p:nvPr/>
          </p:nvSpPr>
          <p:spPr>
            <a:xfrm>
              <a:off x="6211948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53D785C-232C-3525-FBDB-9F11885299F1}"/>
                </a:ext>
              </a:extLst>
            </p:cNvPr>
            <p:cNvSpPr txBox="1"/>
            <p:nvPr/>
          </p:nvSpPr>
          <p:spPr>
            <a:xfrm>
              <a:off x="6211948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F163870-D1D6-5F4F-52F0-D94668EEEE67}"/>
                </a:ext>
              </a:extLst>
            </p:cNvPr>
            <p:cNvSpPr txBox="1"/>
            <p:nvPr/>
          </p:nvSpPr>
          <p:spPr>
            <a:xfrm>
              <a:off x="6211948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A78992A-E5EA-CC98-4932-E4434D3BE32D}"/>
                </a:ext>
              </a:extLst>
            </p:cNvPr>
            <p:cNvSpPr txBox="1"/>
            <p:nvPr/>
          </p:nvSpPr>
          <p:spPr>
            <a:xfrm>
              <a:off x="6381222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2FB9A3F-29BB-3D17-0AB0-1D281F1D473E}"/>
                </a:ext>
              </a:extLst>
            </p:cNvPr>
            <p:cNvSpPr txBox="1"/>
            <p:nvPr/>
          </p:nvSpPr>
          <p:spPr>
            <a:xfrm>
              <a:off x="6381222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CD2B08-F74F-FD31-356F-06D99A9F9213}"/>
                </a:ext>
              </a:extLst>
            </p:cNvPr>
            <p:cNvSpPr txBox="1"/>
            <p:nvPr/>
          </p:nvSpPr>
          <p:spPr>
            <a:xfrm>
              <a:off x="6381222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D2FAB22-5568-0DA0-75D9-376FE3566D15}"/>
                </a:ext>
              </a:extLst>
            </p:cNvPr>
            <p:cNvSpPr txBox="1"/>
            <p:nvPr/>
          </p:nvSpPr>
          <p:spPr>
            <a:xfrm>
              <a:off x="6381222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78688AB-7A1A-A7E0-EFA6-D4068974A6A3}"/>
                </a:ext>
              </a:extLst>
            </p:cNvPr>
            <p:cNvSpPr txBox="1"/>
            <p:nvPr/>
          </p:nvSpPr>
          <p:spPr>
            <a:xfrm>
              <a:off x="6381222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23496EB-9964-0994-8A71-A85728D43DB7}"/>
                </a:ext>
              </a:extLst>
            </p:cNvPr>
            <p:cNvSpPr txBox="1"/>
            <p:nvPr/>
          </p:nvSpPr>
          <p:spPr>
            <a:xfrm>
              <a:off x="6381222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EDB7021-FDCB-D52E-5694-A94D08FC407A}"/>
                </a:ext>
              </a:extLst>
            </p:cNvPr>
            <p:cNvSpPr txBox="1"/>
            <p:nvPr/>
          </p:nvSpPr>
          <p:spPr>
            <a:xfrm>
              <a:off x="6381222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98231EE-B1FC-232E-979F-93213F027A80}"/>
                </a:ext>
              </a:extLst>
            </p:cNvPr>
            <p:cNvSpPr txBox="1"/>
            <p:nvPr/>
          </p:nvSpPr>
          <p:spPr>
            <a:xfrm>
              <a:off x="6381222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7F989E6-357B-0AC3-4A03-EB78DF798569}"/>
                </a:ext>
              </a:extLst>
            </p:cNvPr>
            <p:cNvSpPr txBox="1"/>
            <p:nvPr/>
          </p:nvSpPr>
          <p:spPr>
            <a:xfrm>
              <a:off x="6381222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E00F77D-8AD2-77EE-5555-8BD267F3E4E6}"/>
                </a:ext>
              </a:extLst>
            </p:cNvPr>
            <p:cNvSpPr txBox="1"/>
            <p:nvPr/>
          </p:nvSpPr>
          <p:spPr>
            <a:xfrm>
              <a:off x="6550497" y="538143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68F4379-5C3F-7C5C-B9BD-B8A37CE23ADA}"/>
                </a:ext>
              </a:extLst>
            </p:cNvPr>
            <p:cNvSpPr txBox="1"/>
            <p:nvPr/>
          </p:nvSpPr>
          <p:spPr>
            <a:xfrm>
              <a:off x="6550497" y="576196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929DDD4-65A5-D4D8-B363-4C0BA550A072}"/>
                </a:ext>
              </a:extLst>
            </p:cNvPr>
            <p:cNvSpPr txBox="1"/>
            <p:nvPr/>
          </p:nvSpPr>
          <p:spPr>
            <a:xfrm>
              <a:off x="6550497" y="614249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3C4AC7A-0A3A-D1BE-4123-5D8F99B80944}"/>
                </a:ext>
              </a:extLst>
            </p:cNvPr>
            <p:cNvSpPr txBox="1"/>
            <p:nvPr/>
          </p:nvSpPr>
          <p:spPr>
            <a:xfrm>
              <a:off x="6550497" y="550828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DAA89C9-1D07-0F6C-7C86-F32899773888}"/>
                </a:ext>
              </a:extLst>
            </p:cNvPr>
            <p:cNvSpPr txBox="1"/>
            <p:nvPr/>
          </p:nvSpPr>
          <p:spPr>
            <a:xfrm>
              <a:off x="6550497" y="5888808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AB42EBD-12D9-043C-A7ED-889EA183ED71}"/>
                </a:ext>
              </a:extLst>
            </p:cNvPr>
            <p:cNvSpPr txBox="1"/>
            <p:nvPr/>
          </p:nvSpPr>
          <p:spPr>
            <a:xfrm>
              <a:off x="6550497" y="6269335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AE1EC4C-70CF-6F2F-03E6-A3E52623003B}"/>
                </a:ext>
              </a:extLst>
            </p:cNvPr>
            <p:cNvSpPr txBox="1"/>
            <p:nvPr/>
          </p:nvSpPr>
          <p:spPr>
            <a:xfrm>
              <a:off x="6550497" y="5635123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9CA3162-5633-C96F-BF01-B5D55A241897}"/>
                </a:ext>
              </a:extLst>
            </p:cNvPr>
            <p:cNvSpPr txBox="1"/>
            <p:nvPr/>
          </p:nvSpPr>
          <p:spPr>
            <a:xfrm>
              <a:off x="6550497" y="6015650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A369C24-8B56-3350-6A63-8CCCD5FC4BB6}"/>
                </a:ext>
              </a:extLst>
            </p:cNvPr>
            <p:cNvSpPr txBox="1"/>
            <p:nvPr/>
          </p:nvSpPr>
          <p:spPr>
            <a:xfrm>
              <a:off x="6550497" y="639618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C32C256B-CCD0-6965-617D-767C164AC28D}"/>
                </a:ext>
              </a:extLst>
            </p:cNvPr>
            <p:cNvSpPr txBox="1"/>
            <p:nvPr/>
          </p:nvSpPr>
          <p:spPr>
            <a:xfrm>
              <a:off x="4689775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EBEEC36-A45E-D6C0-3781-7A07F240AA44}"/>
                </a:ext>
              </a:extLst>
            </p:cNvPr>
            <p:cNvSpPr txBox="1"/>
            <p:nvPr/>
          </p:nvSpPr>
          <p:spPr>
            <a:xfrm>
              <a:off x="4689775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1D80BC3-E3DB-B161-62E6-6D76CB8D8F44}"/>
                </a:ext>
              </a:extLst>
            </p:cNvPr>
            <p:cNvSpPr txBox="1"/>
            <p:nvPr/>
          </p:nvSpPr>
          <p:spPr>
            <a:xfrm>
              <a:off x="4689775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66BD206-89B1-DD7C-5227-C014AEE012E9}"/>
                </a:ext>
              </a:extLst>
            </p:cNvPr>
            <p:cNvSpPr txBox="1"/>
            <p:nvPr/>
          </p:nvSpPr>
          <p:spPr>
            <a:xfrm>
              <a:off x="4689775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F30A68E-B42E-7D7E-78F1-3F0E35A481E0}"/>
                </a:ext>
              </a:extLst>
            </p:cNvPr>
            <p:cNvSpPr txBox="1"/>
            <p:nvPr/>
          </p:nvSpPr>
          <p:spPr>
            <a:xfrm>
              <a:off x="4689775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654E57D-6E1D-8B17-E7C4-89EC3C1A36E8}"/>
                </a:ext>
              </a:extLst>
            </p:cNvPr>
            <p:cNvSpPr txBox="1"/>
            <p:nvPr/>
          </p:nvSpPr>
          <p:spPr>
            <a:xfrm>
              <a:off x="4689775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A7F35DB-0092-6776-DC7A-8070013B909B}"/>
                </a:ext>
              </a:extLst>
            </p:cNvPr>
            <p:cNvSpPr txBox="1"/>
            <p:nvPr/>
          </p:nvSpPr>
          <p:spPr>
            <a:xfrm>
              <a:off x="4689775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20089DE-2C6B-0493-836D-B0A86A6ACD4F}"/>
                </a:ext>
              </a:extLst>
            </p:cNvPr>
            <p:cNvSpPr txBox="1"/>
            <p:nvPr/>
          </p:nvSpPr>
          <p:spPr>
            <a:xfrm>
              <a:off x="4689775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6CF5CB0-0FD0-0CA0-8642-23030C613845}"/>
                </a:ext>
              </a:extLst>
            </p:cNvPr>
            <p:cNvSpPr txBox="1"/>
            <p:nvPr/>
          </p:nvSpPr>
          <p:spPr>
            <a:xfrm>
              <a:off x="4689775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B23DAB4-F184-D3BD-946F-EC58D98AC141}"/>
                </a:ext>
              </a:extLst>
            </p:cNvPr>
            <p:cNvSpPr txBox="1"/>
            <p:nvPr/>
          </p:nvSpPr>
          <p:spPr>
            <a:xfrm>
              <a:off x="4859050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F6B6B8E-BB38-B2E1-7990-100DBC2DD70D}"/>
                </a:ext>
              </a:extLst>
            </p:cNvPr>
            <p:cNvSpPr txBox="1"/>
            <p:nvPr/>
          </p:nvSpPr>
          <p:spPr>
            <a:xfrm>
              <a:off x="4859050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B176AFC7-BB20-0AE9-A3FF-35F33D684ACD}"/>
                </a:ext>
              </a:extLst>
            </p:cNvPr>
            <p:cNvSpPr txBox="1"/>
            <p:nvPr/>
          </p:nvSpPr>
          <p:spPr>
            <a:xfrm>
              <a:off x="4859050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02D4091-ECE9-C657-B9D3-88DA5710C41F}"/>
                </a:ext>
              </a:extLst>
            </p:cNvPr>
            <p:cNvSpPr txBox="1"/>
            <p:nvPr/>
          </p:nvSpPr>
          <p:spPr>
            <a:xfrm>
              <a:off x="4859050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D3BB57B-4A7A-296F-4383-14C2C2EFE298}"/>
                </a:ext>
              </a:extLst>
            </p:cNvPr>
            <p:cNvSpPr txBox="1"/>
            <p:nvPr/>
          </p:nvSpPr>
          <p:spPr>
            <a:xfrm>
              <a:off x="4859050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DE90C71-0AD9-246C-EF64-9BA167CA4F66}"/>
                </a:ext>
              </a:extLst>
            </p:cNvPr>
            <p:cNvSpPr txBox="1"/>
            <p:nvPr/>
          </p:nvSpPr>
          <p:spPr>
            <a:xfrm>
              <a:off x="4859050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5A52C79-6D73-E6E8-E3BF-4F97C703E234}"/>
                </a:ext>
              </a:extLst>
            </p:cNvPr>
            <p:cNvSpPr txBox="1"/>
            <p:nvPr/>
          </p:nvSpPr>
          <p:spPr>
            <a:xfrm>
              <a:off x="4859050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DD66EF10-382C-82F7-C4C9-9D7B272CED16}"/>
                </a:ext>
              </a:extLst>
            </p:cNvPr>
            <p:cNvSpPr txBox="1"/>
            <p:nvPr/>
          </p:nvSpPr>
          <p:spPr>
            <a:xfrm>
              <a:off x="4859050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984266E-8662-A57C-2A90-4149D717E899}"/>
                </a:ext>
              </a:extLst>
            </p:cNvPr>
            <p:cNvSpPr txBox="1"/>
            <p:nvPr/>
          </p:nvSpPr>
          <p:spPr>
            <a:xfrm>
              <a:off x="4859050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EF95F77-C547-311B-B737-235C5A242B9B}"/>
                </a:ext>
              </a:extLst>
            </p:cNvPr>
            <p:cNvSpPr txBox="1"/>
            <p:nvPr/>
          </p:nvSpPr>
          <p:spPr>
            <a:xfrm>
              <a:off x="5028324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29D9378-CE9E-A4AC-AC7A-5CC1206A0AD1}"/>
                </a:ext>
              </a:extLst>
            </p:cNvPr>
            <p:cNvSpPr txBox="1"/>
            <p:nvPr/>
          </p:nvSpPr>
          <p:spPr>
            <a:xfrm>
              <a:off x="5028324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93911AB-2558-9CFC-BEB8-7E9529A3A066}"/>
                </a:ext>
              </a:extLst>
            </p:cNvPr>
            <p:cNvSpPr txBox="1"/>
            <p:nvPr/>
          </p:nvSpPr>
          <p:spPr>
            <a:xfrm>
              <a:off x="5028324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E7D860C-3A33-525B-7564-6C70FF4B0B0C}"/>
                </a:ext>
              </a:extLst>
            </p:cNvPr>
            <p:cNvSpPr txBox="1"/>
            <p:nvPr/>
          </p:nvSpPr>
          <p:spPr>
            <a:xfrm>
              <a:off x="5028324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4EE8568-7856-EB41-1A57-079EDE6E84E0}"/>
                </a:ext>
              </a:extLst>
            </p:cNvPr>
            <p:cNvSpPr txBox="1"/>
            <p:nvPr/>
          </p:nvSpPr>
          <p:spPr>
            <a:xfrm>
              <a:off x="5028324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84C38F2-8DD8-3358-B682-33281462A4E7}"/>
                </a:ext>
              </a:extLst>
            </p:cNvPr>
            <p:cNvSpPr txBox="1"/>
            <p:nvPr/>
          </p:nvSpPr>
          <p:spPr>
            <a:xfrm>
              <a:off x="5028324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86193AD-3DA3-6CEE-3C57-D37315D737FB}"/>
                </a:ext>
              </a:extLst>
            </p:cNvPr>
            <p:cNvSpPr txBox="1"/>
            <p:nvPr/>
          </p:nvSpPr>
          <p:spPr>
            <a:xfrm>
              <a:off x="5028324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0B19944-384B-CA96-FDF3-76AD38BF8137}"/>
                </a:ext>
              </a:extLst>
            </p:cNvPr>
            <p:cNvSpPr txBox="1"/>
            <p:nvPr/>
          </p:nvSpPr>
          <p:spPr>
            <a:xfrm>
              <a:off x="5028324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687EBB90-0D7E-4F67-11CC-DC0A0EF702A0}"/>
                </a:ext>
              </a:extLst>
            </p:cNvPr>
            <p:cNvSpPr txBox="1"/>
            <p:nvPr/>
          </p:nvSpPr>
          <p:spPr>
            <a:xfrm>
              <a:off x="5028324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8000C24-15F3-02DE-8080-BA97383F249A}"/>
                </a:ext>
              </a:extLst>
            </p:cNvPr>
            <p:cNvSpPr txBox="1"/>
            <p:nvPr/>
          </p:nvSpPr>
          <p:spPr>
            <a:xfrm>
              <a:off x="5197599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E0A2A43-8766-5C1C-129F-64BD7B7803EC}"/>
                </a:ext>
              </a:extLst>
            </p:cNvPr>
            <p:cNvSpPr txBox="1"/>
            <p:nvPr/>
          </p:nvSpPr>
          <p:spPr>
            <a:xfrm>
              <a:off x="5197599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06C5E30-70DB-321A-1813-2C5FB1B79005}"/>
                </a:ext>
              </a:extLst>
            </p:cNvPr>
            <p:cNvSpPr txBox="1"/>
            <p:nvPr/>
          </p:nvSpPr>
          <p:spPr>
            <a:xfrm>
              <a:off x="5197599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ADC8A77-FEAC-106C-F1DE-56129E35D5F0}"/>
                </a:ext>
              </a:extLst>
            </p:cNvPr>
            <p:cNvSpPr txBox="1"/>
            <p:nvPr/>
          </p:nvSpPr>
          <p:spPr>
            <a:xfrm>
              <a:off x="5197599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00DDDC5-463E-5B9F-8E4A-75D6BC63DAA2}"/>
                </a:ext>
              </a:extLst>
            </p:cNvPr>
            <p:cNvSpPr txBox="1"/>
            <p:nvPr/>
          </p:nvSpPr>
          <p:spPr>
            <a:xfrm>
              <a:off x="5197599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87EE6B9-B948-A0B6-3737-6FB2FF1DE427}"/>
                </a:ext>
              </a:extLst>
            </p:cNvPr>
            <p:cNvSpPr txBox="1"/>
            <p:nvPr/>
          </p:nvSpPr>
          <p:spPr>
            <a:xfrm>
              <a:off x="5197599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286C96B-8921-0DA1-A7CB-09E7FFCBAEA1}"/>
                </a:ext>
              </a:extLst>
            </p:cNvPr>
            <p:cNvSpPr txBox="1"/>
            <p:nvPr/>
          </p:nvSpPr>
          <p:spPr>
            <a:xfrm>
              <a:off x="5197599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C7861AD-8628-D827-E0F4-CF461671A1DA}"/>
                </a:ext>
              </a:extLst>
            </p:cNvPr>
            <p:cNvSpPr txBox="1"/>
            <p:nvPr/>
          </p:nvSpPr>
          <p:spPr>
            <a:xfrm>
              <a:off x="5197599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60CC8690-D3A4-B97B-C1DA-1D994CCD02BA}"/>
                </a:ext>
              </a:extLst>
            </p:cNvPr>
            <p:cNvSpPr txBox="1"/>
            <p:nvPr/>
          </p:nvSpPr>
          <p:spPr>
            <a:xfrm>
              <a:off x="5197599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053E0F7-D0B7-2F11-B9B9-4F591C4318AF}"/>
                </a:ext>
              </a:extLst>
            </p:cNvPr>
            <p:cNvSpPr txBox="1"/>
            <p:nvPr/>
          </p:nvSpPr>
          <p:spPr>
            <a:xfrm>
              <a:off x="5366873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72A54129-1AE3-F4E5-F164-A2DAA33B2AF7}"/>
                </a:ext>
              </a:extLst>
            </p:cNvPr>
            <p:cNvSpPr txBox="1"/>
            <p:nvPr/>
          </p:nvSpPr>
          <p:spPr>
            <a:xfrm>
              <a:off x="5366873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151CC17-5AB2-6A9B-17F8-8C080F33ED36}"/>
                </a:ext>
              </a:extLst>
            </p:cNvPr>
            <p:cNvSpPr txBox="1"/>
            <p:nvPr/>
          </p:nvSpPr>
          <p:spPr>
            <a:xfrm>
              <a:off x="5366873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B84767BC-2A16-AF66-C3BD-64C2F822E008}"/>
                </a:ext>
              </a:extLst>
            </p:cNvPr>
            <p:cNvSpPr txBox="1"/>
            <p:nvPr/>
          </p:nvSpPr>
          <p:spPr>
            <a:xfrm>
              <a:off x="5366873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61E3859-3F4F-4CDE-6D1C-78C241BA0BAF}"/>
                </a:ext>
              </a:extLst>
            </p:cNvPr>
            <p:cNvSpPr txBox="1"/>
            <p:nvPr/>
          </p:nvSpPr>
          <p:spPr>
            <a:xfrm>
              <a:off x="5366873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C86D316-8C8B-B9DE-0512-268D18C81D8A}"/>
                </a:ext>
              </a:extLst>
            </p:cNvPr>
            <p:cNvSpPr txBox="1"/>
            <p:nvPr/>
          </p:nvSpPr>
          <p:spPr>
            <a:xfrm>
              <a:off x="5366873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2F9C0EA-CB94-4710-61F5-4D1259E5D9C3}"/>
                </a:ext>
              </a:extLst>
            </p:cNvPr>
            <p:cNvSpPr txBox="1"/>
            <p:nvPr/>
          </p:nvSpPr>
          <p:spPr>
            <a:xfrm>
              <a:off x="5366873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136CE9B-D519-4623-09AC-E824BEA82FCC}"/>
                </a:ext>
              </a:extLst>
            </p:cNvPr>
            <p:cNvSpPr txBox="1"/>
            <p:nvPr/>
          </p:nvSpPr>
          <p:spPr>
            <a:xfrm>
              <a:off x="5366873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C3D3147-9554-41D4-472B-3D65DD0587A0}"/>
                </a:ext>
              </a:extLst>
            </p:cNvPr>
            <p:cNvSpPr txBox="1"/>
            <p:nvPr/>
          </p:nvSpPr>
          <p:spPr>
            <a:xfrm>
              <a:off x="5366873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2519635-2F83-8782-0B30-3C2149D65738}"/>
                </a:ext>
              </a:extLst>
            </p:cNvPr>
            <p:cNvSpPr txBox="1"/>
            <p:nvPr/>
          </p:nvSpPr>
          <p:spPr>
            <a:xfrm>
              <a:off x="5536148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D06B713B-A1A8-0B77-8F02-3C3506A83368}"/>
                </a:ext>
              </a:extLst>
            </p:cNvPr>
            <p:cNvSpPr txBox="1"/>
            <p:nvPr/>
          </p:nvSpPr>
          <p:spPr>
            <a:xfrm>
              <a:off x="5536148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005D2F0-01D6-D207-77EA-704B6375E0D4}"/>
                </a:ext>
              </a:extLst>
            </p:cNvPr>
            <p:cNvSpPr txBox="1"/>
            <p:nvPr/>
          </p:nvSpPr>
          <p:spPr>
            <a:xfrm>
              <a:off x="5536148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D1B64DDB-7B7E-1659-A31E-9E749190BABF}"/>
                </a:ext>
              </a:extLst>
            </p:cNvPr>
            <p:cNvSpPr txBox="1"/>
            <p:nvPr/>
          </p:nvSpPr>
          <p:spPr>
            <a:xfrm>
              <a:off x="5536148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3027595D-0987-1067-D218-31C75471AD0A}"/>
                </a:ext>
              </a:extLst>
            </p:cNvPr>
            <p:cNvSpPr txBox="1"/>
            <p:nvPr/>
          </p:nvSpPr>
          <p:spPr>
            <a:xfrm>
              <a:off x="5536148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796FDE3-D4E4-850B-F9E1-20471562CB10}"/>
                </a:ext>
              </a:extLst>
            </p:cNvPr>
            <p:cNvSpPr txBox="1"/>
            <p:nvPr/>
          </p:nvSpPr>
          <p:spPr>
            <a:xfrm>
              <a:off x="5536148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33064B2C-68F6-97F7-853D-E656D1CE0095}"/>
                </a:ext>
              </a:extLst>
            </p:cNvPr>
            <p:cNvSpPr txBox="1"/>
            <p:nvPr/>
          </p:nvSpPr>
          <p:spPr>
            <a:xfrm>
              <a:off x="5536148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72A09A4-93BA-DC84-3C26-F9D4EC870348}"/>
                </a:ext>
              </a:extLst>
            </p:cNvPr>
            <p:cNvSpPr txBox="1"/>
            <p:nvPr/>
          </p:nvSpPr>
          <p:spPr>
            <a:xfrm>
              <a:off x="5536148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CCE28997-8085-12F2-EB6A-7EC3E9FC5002}"/>
                </a:ext>
              </a:extLst>
            </p:cNvPr>
            <p:cNvSpPr txBox="1"/>
            <p:nvPr/>
          </p:nvSpPr>
          <p:spPr>
            <a:xfrm>
              <a:off x="5536148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33BC7A6A-8014-DEF7-0F75-75EFC8801402}"/>
                </a:ext>
              </a:extLst>
            </p:cNvPr>
            <p:cNvSpPr txBox="1"/>
            <p:nvPr/>
          </p:nvSpPr>
          <p:spPr>
            <a:xfrm>
              <a:off x="5704121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F57F7BF4-AEA1-B2BC-F65E-F87EB2E4FC56}"/>
                </a:ext>
              </a:extLst>
            </p:cNvPr>
            <p:cNvSpPr txBox="1"/>
            <p:nvPr/>
          </p:nvSpPr>
          <p:spPr>
            <a:xfrm>
              <a:off x="5704121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48DBC54-6764-19A5-934E-113542824904}"/>
                </a:ext>
              </a:extLst>
            </p:cNvPr>
            <p:cNvSpPr txBox="1"/>
            <p:nvPr/>
          </p:nvSpPr>
          <p:spPr>
            <a:xfrm>
              <a:off x="5704121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35F878CA-FA8B-3E9A-33B8-4AFD908BF300}"/>
                </a:ext>
              </a:extLst>
            </p:cNvPr>
            <p:cNvSpPr txBox="1"/>
            <p:nvPr/>
          </p:nvSpPr>
          <p:spPr>
            <a:xfrm>
              <a:off x="5704121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5DDAB67D-5050-5DA2-5783-86724DDF0F9A}"/>
                </a:ext>
              </a:extLst>
            </p:cNvPr>
            <p:cNvSpPr txBox="1"/>
            <p:nvPr/>
          </p:nvSpPr>
          <p:spPr>
            <a:xfrm>
              <a:off x="5704121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BA3C0E1-E4CD-2E7A-815C-A92FF10F750D}"/>
                </a:ext>
              </a:extLst>
            </p:cNvPr>
            <p:cNvSpPr txBox="1"/>
            <p:nvPr/>
          </p:nvSpPr>
          <p:spPr>
            <a:xfrm>
              <a:off x="5704121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03EEBFF-B1E4-F214-A4C4-DC2E614F1AFB}"/>
                </a:ext>
              </a:extLst>
            </p:cNvPr>
            <p:cNvSpPr txBox="1"/>
            <p:nvPr/>
          </p:nvSpPr>
          <p:spPr>
            <a:xfrm>
              <a:off x="5704121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D43BFE36-6AF1-49DA-4B63-3EE2CDFBD91A}"/>
                </a:ext>
              </a:extLst>
            </p:cNvPr>
            <p:cNvSpPr txBox="1"/>
            <p:nvPr/>
          </p:nvSpPr>
          <p:spPr>
            <a:xfrm>
              <a:off x="5704121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84E1666A-1B50-8BE2-9306-787305B0F76B}"/>
                </a:ext>
              </a:extLst>
            </p:cNvPr>
            <p:cNvSpPr txBox="1"/>
            <p:nvPr/>
          </p:nvSpPr>
          <p:spPr>
            <a:xfrm>
              <a:off x="5704121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AC99E9C3-E593-FEB0-5DC3-7CC988353F7C}"/>
                </a:ext>
              </a:extLst>
            </p:cNvPr>
            <p:cNvSpPr txBox="1"/>
            <p:nvPr/>
          </p:nvSpPr>
          <p:spPr>
            <a:xfrm>
              <a:off x="5873396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8D95EB2-FAE5-82E9-7098-A5FE1644D360}"/>
                </a:ext>
              </a:extLst>
            </p:cNvPr>
            <p:cNvSpPr txBox="1"/>
            <p:nvPr/>
          </p:nvSpPr>
          <p:spPr>
            <a:xfrm>
              <a:off x="5873396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5758046-F5DD-5D28-276E-3233F3D5934C}"/>
                </a:ext>
              </a:extLst>
            </p:cNvPr>
            <p:cNvSpPr txBox="1"/>
            <p:nvPr/>
          </p:nvSpPr>
          <p:spPr>
            <a:xfrm>
              <a:off x="5873396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64AE9C6B-0DAE-94B3-26AB-B43E1B687C96}"/>
                </a:ext>
              </a:extLst>
            </p:cNvPr>
            <p:cNvSpPr txBox="1"/>
            <p:nvPr/>
          </p:nvSpPr>
          <p:spPr>
            <a:xfrm>
              <a:off x="5873396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2603D0C-B274-40AC-E86D-0575AD32E83F}"/>
                </a:ext>
              </a:extLst>
            </p:cNvPr>
            <p:cNvSpPr txBox="1"/>
            <p:nvPr/>
          </p:nvSpPr>
          <p:spPr>
            <a:xfrm>
              <a:off x="5873396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A98D8DC-FD13-B461-7FC0-6CD9D7944649}"/>
                </a:ext>
              </a:extLst>
            </p:cNvPr>
            <p:cNvSpPr txBox="1"/>
            <p:nvPr/>
          </p:nvSpPr>
          <p:spPr>
            <a:xfrm>
              <a:off x="5873396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EBC7B3AC-DCD9-9196-51AF-0011AFBA9610}"/>
                </a:ext>
              </a:extLst>
            </p:cNvPr>
            <p:cNvSpPr txBox="1"/>
            <p:nvPr/>
          </p:nvSpPr>
          <p:spPr>
            <a:xfrm>
              <a:off x="5873396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BC7A7DD-077F-B270-0DB2-21690BCEAC13}"/>
                </a:ext>
              </a:extLst>
            </p:cNvPr>
            <p:cNvSpPr txBox="1"/>
            <p:nvPr/>
          </p:nvSpPr>
          <p:spPr>
            <a:xfrm>
              <a:off x="5873396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10F0FCC3-C025-4F55-60E5-83132A67C11F}"/>
                </a:ext>
              </a:extLst>
            </p:cNvPr>
            <p:cNvSpPr txBox="1"/>
            <p:nvPr/>
          </p:nvSpPr>
          <p:spPr>
            <a:xfrm>
              <a:off x="5873396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37F13DB-587F-4FBD-C151-2D5903640D76}"/>
                </a:ext>
              </a:extLst>
            </p:cNvPr>
            <p:cNvSpPr txBox="1"/>
            <p:nvPr/>
          </p:nvSpPr>
          <p:spPr>
            <a:xfrm>
              <a:off x="6042670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3067E99-9860-C396-7CD7-72EAAE26D1D6}"/>
                </a:ext>
              </a:extLst>
            </p:cNvPr>
            <p:cNvSpPr txBox="1"/>
            <p:nvPr/>
          </p:nvSpPr>
          <p:spPr>
            <a:xfrm>
              <a:off x="6042670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.6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84F903A8-1654-B993-F479-2A6164A0BCB2}"/>
                </a:ext>
              </a:extLst>
            </p:cNvPr>
            <p:cNvSpPr txBox="1"/>
            <p:nvPr/>
          </p:nvSpPr>
          <p:spPr>
            <a:xfrm>
              <a:off x="6042670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9E81D833-F1E6-B1D7-AED4-521CBC79BB29}"/>
                </a:ext>
              </a:extLst>
            </p:cNvPr>
            <p:cNvSpPr txBox="1"/>
            <p:nvPr/>
          </p:nvSpPr>
          <p:spPr>
            <a:xfrm>
              <a:off x="6042670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A877ADA4-237B-7986-871E-312C26FA5E3B}"/>
                </a:ext>
              </a:extLst>
            </p:cNvPr>
            <p:cNvSpPr txBox="1"/>
            <p:nvPr/>
          </p:nvSpPr>
          <p:spPr>
            <a:xfrm>
              <a:off x="6042670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4572002-74BE-D6D9-AF09-581E6EE3E5C6}"/>
                </a:ext>
              </a:extLst>
            </p:cNvPr>
            <p:cNvSpPr txBox="1"/>
            <p:nvPr/>
          </p:nvSpPr>
          <p:spPr>
            <a:xfrm>
              <a:off x="6042670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09CAAF0B-B3D6-1C62-7D7B-B560A63DD76A}"/>
                </a:ext>
              </a:extLst>
            </p:cNvPr>
            <p:cNvSpPr txBox="1"/>
            <p:nvPr/>
          </p:nvSpPr>
          <p:spPr>
            <a:xfrm>
              <a:off x="6042670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B6B495F-0406-B315-4470-08F47CB1B33D}"/>
                </a:ext>
              </a:extLst>
            </p:cNvPr>
            <p:cNvSpPr txBox="1"/>
            <p:nvPr/>
          </p:nvSpPr>
          <p:spPr>
            <a:xfrm>
              <a:off x="6042670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BFD2E621-B1BB-3AC4-8F8E-858AA9662ED9}"/>
                </a:ext>
              </a:extLst>
            </p:cNvPr>
            <p:cNvSpPr txBox="1"/>
            <p:nvPr/>
          </p:nvSpPr>
          <p:spPr>
            <a:xfrm>
              <a:off x="6042670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79A2CAC-1F6F-6750-A2DB-C6729834AC9B}"/>
                </a:ext>
              </a:extLst>
            </p:cNvPr>
            <p:cNvSpPr txBox="1"/>
            <p:nvPr/>
          </p:nvSpPr>
          <p:spPr>
            <a:xfrm>
              <a:off x="6211945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EE02CEA5-06F8-2B28-59C5-96292D6DC127}"/>
                </a:ext>
              </a:extLst>
            </p:cNvPr>
            <p:cNvSpPr txBox="1"/>
            <p:nvPr/>
          </p:nvSpPr>
          <p:spPr>
            <a:xfrm>
              <a:off x="6211945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7BEA57E-7B01-77CA-8E50-C17C37BAD85D}"/>
                </a:ext>
              </a:extLst>
            </p:cNvPr>
            <p:cNvSpPr txBox="1"/>
            <p:nvPr/>
          </p:nvSpPr>
          <p:spPr>
            <a:xfrm>
              <a:off x="6211945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90C083B-DE0B-EE96-D77B-024B91C75A2E}"/>
                </a:ext>
              </a:extLst>
            </p:cNvPr>
            <p:cNvSpPr txBox="1"/>
            <p:nvPr/>
          </p:nvSpPr>
          <p:spPr>
            <a:xfrm>
              <a:off x="6211945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18385C7C-4C07-864B-0526-6726425D7064}"/>
                </a:ext>
              </a:extLst>
            </p:cNvPr>
            <p:cNvSpPr txBox="1"/>
            <p:nvPr/>
          </p:nvSpPr>
          <p:spPr>
            <a:xfrm>
              <a:off x="6211945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B58C325-01AC-1035-FAB9-228DED7A56E7}"/>
                </a:ext>
              </a:extLst>
            </p:cNvPr>
            <p:cNvSpPr txBox="1"/>
            <p:nvPr/>
          </p:nvSpPr>
          <p:spPr>
            <a:xfrm>
              <a:off x="6211945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.6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D520060B-9DF4-B2F0-9F09-13DDE51D94FE}"/>
                </a:ext>
              </a:extLst>
            </p:cNvPr>
            <p:cNvSpPr txBox="1"/>
            <p:nvPr/>
          </p:nvSpPr>
          <p:spPr>
            <a:xfrm>
              <a:off x="6211945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40C8DE56-A96D-AEB0-4398-CBA718C9AA36}"/>
                </a:ext>
              </a:extLst>
            </p:cNvPr>
            <p:cNvSpPr txBox="1"/>
            <p:nvPr/>
          </p:nvSpPr>
          <p:spPr>
            <a:xfrm>
              <a:off x="6211945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C1E93D2-006E-441F-6B74-E5F364287474}"/>
                </a:ext>
              </a:extLst>
            </p:cNvPr>
            <p:cNvSpPr txBox="1"/>
            <p:nvPr/>
          </p:nvSpPr>
          <p:spPr>
            <a:xfrm>
              <a:off x="6211945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.4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764344F4-729A-7C4F-D285-40B0FAB6A66B}"/>
                </a:ext>
              </a:extLst>
            </p:cNvPr>
            <p:cNvSpPr txBox="1"/>
            <p:nvPr/>
          </p:nvSpPr>
          <p:spPr>
            <a:xfrm>
              <a:off x="6381219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E971D852-4395-F67C-BA98-A55B9EC75963}"/>
                </a:ext>
              </a:extLst>
            </p:cNvPr>
            <p:cNvSpPr txBox="1"/>
            <p:nvPr/>
          </p:nvSpPr>
          <p:spPr>
            <a:xfrm>
              <a:off x="6381219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90BDC356-C6D3-EDA1-DB72-72E4401B4DC6}"/>
                </a:ext>
              </a:extLst>
            </p:cNvPr>
            <p:cNvSpPr txBox="1"/>
            <p:nvPr/>
          </p:nvSpPr>
          <p:spPr>
            <a:xfrm>
              <a:off x="6381219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254E4A7B-B051-D99B-A50C-EE154FB3E263}"/>
                </a:ext>
              </a:extLst>
            </p:cNvPr>
            <p:cNvSpPr txBox="1"/>
            <p:nvPr/>
          </p:nvSpPr>
          <p:spPr>
            <a:xfrm>
              <a:off x="6381219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542A3DFB-AD8F-D3F6-0825-CFE0C12F4D36}"/>
                </a:ext>
              </a:extLst>
            </p:cNvPr>
            <p:cNvSpPr txBox="1"/>
            <p:nvPr/>
          </p:nvSpPr>
          <p:spPr>
            <a:xfrm>
              <a:off x="6381219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F6316957-DAC2-4EB7-5CEC-57B678180EB0}"/>
                </a:ext>
              </a:extLst>
            </p:cNvPr>
            <p:cNvSpPr txBox="1"/>
            <p:nvPr/>
          </p:nvSpPr>
          <p:spPr>
            <a:xfrm>
              <a:off x="6381219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3F9D70AA-D7E7-BB5E-64BD-3B26AE42474A}"/>
                </a:ext>
              </a:extLst>
            </p:cNvPr>
            <p:cNvSpPr txBox="1"/>
            <p:nvPr/>
          </p:nvSpPr>
          <p:spPr>
            <a:xfrm>
              <a:off x="6381219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DFB61891-03F8-E887-535B-2E0DDE70DA1B}"/>
                </a:ext>
              </a:extLst>
            </p:cNvPr>
            <p:cNvSpPr txBox="1"/>
            <p:nvPr/>
          </p:nvSpPr>
          <p:spPr>
            <a:xfrm>
              <a:off x="6381219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.5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2CF01F0-6D58-6446-DAAC-64C2FBE54312}"/>
                </a:ext>
              </a:extLst>
            </p:cNvPr>
            <p:cNvSpPr txBox="1"/>
            <p:nvPr/>
          </p:nvSpPr>
          <p:spPr>
            <a:xfrm>
              <a:off x="6381219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.3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98C7E28-D2C9-8206-44A2-8E3136892AF2}"/>
                </a:ext>
              </a:extLst>
            </p:cNvPr>
            <p:cNvSpPr txBox="1"/>
            <p:nvPr/>
          </p:nvSpPr>
          <p:spPr>
            <a:xfrm>
              <a:off x="6550494" y="423984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050F0667-108F-F58C-752D-F72B5A3DF61E}"/>
                </a:ext>
              </a:extLst>
            </p:cNvPr>
            <p:cNvSpPr txBox="1"/>
            <p:nvPr/>
          </p:nvSpPr>
          <p:spPr>
            <a:xfrm>
              <a:off x="6550494" y="462037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A88D7614-BC07-D1A0-E3C9-70C5D8E0BE47}"/>
                </a:ext>
              </a:extLst>
            </p:cNvPr>
            <p:cNvSpPr txBox="1"/>
            <p:nvPr/>
          </p:nvSpPr>
          <p:spPr>
            <a:xfrm>
              <a:off x="6550494" y="500090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1340571-7CCB-DF00-8B50-01F6AE15D017}"/>
                </a:ext>
              </a:extLst>
            </p:cNvPr>
            <p:cNvSpPr txBox="1"/>
            <p:nvPr/>
          </p:nvSpPr>
          <p:spPr>
            <a:xfrm>
              <a:off x="6550494" y="436669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C17F2BF0-91ED-5E0E-D2EC-6D2E73AC9D73}"/>
                </a:ext>
              </a:extLst>
            </p:cNvPr>
            <p:cNvSpPr txBox="1"/>
            <p:nvPr/>
          </p:nvSpPr>
          <p:spPr>
            <a:xfrm>
              <a:off x="6550494" y="4747219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4374E7CB-B39A-9AF8-DF78-CBEE3AE76C94}"/>
                </a:ext>
              </a:extLst>
            </p:cNvPr>
            <p:cNvSpPr txBox="1"/>
            <p:nvPr/>
          </p:nvSpPr>
          <p:spPr>
            <a:xfrm>
              <a:off x="6550494" y="5127746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6276DC1D-82C0-1AF5-0B47-243FB0FA2188}"/>
                </a:ext>
              </a:extLst>
            </p:cNvPr>
            <p:cNvSpPr txBox="1"/>
            <p:nvPr/>
          </p:nvSpPr>
          <p:spPr>
            <a:xfrm>
              <a:off x="6550494" y="4493534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D78AEBD6-54C5-1682-C65F-609CD00E1052}"/>
                </a:ext>
              </a:extLst>
            </p:cNvPr>
            <p:cNvSpPr txBox="1"/>
            <p:nvPr/>
          </p:nvSpPr>
          <p:spPr>
            <a:xfrm>
              <a:off x="6550494" y="4874061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.2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557B88BA-B945-BC6F-CE3A-80E497BE2830}"/>
                </a:ext>
              </a:extLst>
            </p:cNvPr>
            <p:cNvSpPr txBox="1"/>
            <p:nvPr/>
          </p:nvSpPr>
          <p:spPr>
            <a:xfrm>
              <a:off x="6550494" y="5254592"/>
              <a:ext cx="169275" cy="12310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sz="800" dirty="0"/>
                <a:t>.1</a:t>
              </a:r>
            </a:p>
          </p:txBody>
        </p:sp>
      </p:grpSp>
      <p:sp>
        <p:nvSpPr>
          <p:cNvPr id="225" name="Title 224">
            <a:extLst>
              <a:ext uri="{FF2B5EF4-FFF2-40B4-BE49-F238E27FC236}">
                <a16:creationId xmlns:a16="http://schemas.microsoft.com/office/drawing/2014/main" id="{2F0CEF94-89AB-7A07-75AD-44C264963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5"/>
            <a:ext cx="12192000" cy="3419771"/>
          </a:xfrm>
        </p:spPr>
        <p:txBody>
          <a:bodyPr/>
          <a:lstStyle/>
          <a:p>
            <a:r>
              <a:rPr lang="en-US" dirty="0"/>
              <a:t>A problem with RGB inputs....</a:t>
            </a:r>
          </a:p>
        </p:txBody>
      </p:sp>
    </p:spTree>
    <p:extLst>
      <p:ext uri="{BB962C8B-B14F-4D97-AF65-F5344CB8AC3E}">
        <p14:creationId xmlns:p14="http://schemas.microsoft.com/office/powerpoint/2010/main" val="120007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B90A-3D62-99BD-0B91-128CD081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which image (B, C) is more similar to A?</a:t>
            </a:r>
            <a:endParaRPr lang="en-US" u="sng" dirty="0"/>
          </a:p>
        </p:txBody>
      </p:sp>
      <p:pic>
        <p:nvPicPr>
          <p:cNvPr id="28674" name="Picture 2" descr="Seamless Stripe Pattern Vector Art, Icons, and Graphics for Free Download">
            <a:extLst>
              <a:ext uri="{FF2B5EF4-FFF2-40B4-BE49-F238E27FC236}">
                <a16:creationId xmlns:a16="http://schemas.microsoft.com/office/drawing/2014/main" id="{B3700418-6624-EDC5-D2F0-48A26817B1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"/>
          <a:stretch/>
        </p:blipFill>
        <p:spPr bwMode="auto">
          <a:xfrm>
            <a:off x="1300436" y="1509446"/>
            <a:ext cx="2476089" cy="25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Seamless Stripe Pattern Vector Art, Icons, and Graphics for Free Download">
            <a:extLst>
              <a:ext uri="{FF2B5EF4-FFF2-40B4-BE49-F238E27FC236}">
                <a16:creationId xmlns:a16="http://schemas.microsoft.com/office/drawing/2014/main" id="{CC5C400C-9F9C-6395-750B-B20236412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7"/>
          <a:stretch/>
        </p:blipFill>
        <p:spPr bwMode="auto">
          <a:xfrm>
            <a:off x="5547033" y="1495322"/>
            <a:ext cx="2476089" cy="25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eamless Stripe Pattern Vector Art, Icons, and Graphics for Free Download">
            <a:extLst>
              <a:ext uri="{FF2B5EF4-FFF2-40B4-BE49-F238E27FC236}">
                <a16:creationId xmlns:a16="http://schemas.microsoft.com/office/drawing/2014/main" id="{D65932CB-BB42-D4E5-53BC-DD5EC007B9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7"/>
          <a:stretch/>
        </p:blipFill>
        <p:spPr bwMode="auto">
          <a:xfrm rot="5400000">
            <a:off x="8805603" y="1455992"/>
            <a:ext cx="2476089" cy="25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812D62-BE66-4EF1-9E1F-C9D32B457FC6}"/>
              </a:ext>
            </a:extLst>
          </p:cNvPr>
          <p:cNvSpPr txBox="1"/>
          <p:nvPr/>
        </p:nvSpPr>
        <p:spPr>
          <a:xfrm>
            <a:off x="2256741" y="4103759"/>
            <a:ext cx="540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3623B7-8AA0-4C5B-C06B-845CEC3057D4}"/>
              </a:ext>
            </a:extLst>
          </p:cNvPr>
          <p:cNvSpPr txBox="1"/>
          <p:nvPr/>
        </p:nvSpPr>
        <p:spPr>
          <a:xfrm>
            <a:off x="6525230" y="4093108"/>
            <a:ext cx="5196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12DDA3-F706-DAC4-4690-AF06DE9E9EE6}"/>
              </a:ext>
            </a:extLst>
          </p:cNvPr>
          <p:cNvSpPr txBox="1"/>
          <p:nvPr/>
        </p:nvSpPr>
        <p:spPr>
          <a:xfrm>
            <a:off x="9793629" y="4089636"/>
            <a:ext cx="5196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/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8B3AA1-A70B-6BA8-9E02-8A561CEDB5D4}"/>
              </a:ext>
            </a:extLst>
          </p:cNvPr>
          <p:cNvSpPr txBox="1"/>
          <p:nvPr/>
        </p:nvSpPr>
        <p:spPr>
          <a:xfrm>
            <a:off x="1731504" y="5560141"/>
            <a:ext cx="9015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As tensors, why is </a:t>
            </a:r>
            <a:r>
              <a:rPr lang="en-US" sz="3600" u="sng" dirty="0"/>
              <a:t>C</a:t>
            </a:r>
            <a:r>
              <a:rPr lang="en-US" sz="3600" dirty="0"/>
              <a:t> much closer to A than B is?</a:t>
            </a:r>
          </a:p>
        </p:txBody>
      </p:sp>
    </p:spTree>
    <p:extLst>
      <p:ext uri="{BB962C8B-B14F-4D97-AF65-F5344CB8AC3E}">
        <p14:creationId xmlns:p14="http://schemas.microsoft.com/office/powerpoint/2010/main" val="113854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8" y="126694"/>
            <a:ext cx="7437535" cy="2922031"/>
          </a:xfrm>
        </p:spPr>
        <p:txBody>
          <a:bodyPr>
            <a:noAutofit/>
          </a:bodyPr>
          <a:lstStyle/>
          <a:p>
            <a:r>
              <a:rPr lang="en-US" sz="5400" dirty="0"/>
              <a:t>1959, 1968:</a:t>
            </a:r>
            <a:br>
              <a:rPr lang="en-US" sz="5400" dirty="0"/>
            </a:br>
            <a:r>
              <a:rPr lang="en-US" sz="5400" dirty="0"/>
              <a:t>Hubel and Wiesel</a:t>
            </a:r>
            <a:br>
              <a:rPr lang="en-US" sz="5400" dirty="0"/>
            </a:br>
            <a:r>
              <a:rPr lang="en-US" sz="5400" dirty="0"/>
              <a:t>measure cat visual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E2987-EB50-C0C5-0380-9867C8B37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732" y="4258393"/>
            <a:ext cx="4155694" cy="2267346"/>
          </a:xfrm>
          <a:prstGeom prst="rect">
            <a:avLst/>
          </a:prstGeom>
        </p:spPr>
      </p:pic>
      <p:pic>
        <p:nvPicPr>
          <p:cNvPr id="29698" name="Picture 2" descr="A Nobel Partnership: Hubel &amp; Wiesel – Harvard University Brain Tour">
            <a:extLst>
              <a:ext uri="{FF2B5EF4-FFF2-40B4-BE49-F238E27FC236}">
                <a16:creationId xmlns:a16="http://schemas.microsoft.com/office/drawing/2014/main" id="{22CA3FA2-84F4-967A-2616-1EBE5FFC0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4" y="2852535"/>
            <a:ext cx="6872641" cy="386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DB4524-76F6-B81C-0AD6-C887CE91DE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4109" y="332261"/>
            <a:ext cx="3915011" cy="373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23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85F49-1494-13E2-3C2C-5F9762A1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Retinal neurons are sensitive to </a:t>
            </a:r>
            <a:r>
              <a:rPr lang="en-US" u="sng" dirty="0"/>
              <a:t>angle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C9E3FB-8F05-6C34-3A94-CD7308CE5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35" y="1797424"/>
            <a:ext cx="5980853" cy="3263152"/>
          </a:xfrm>
          <a:prstGeom prst="rect">
            <a:avLst/>
          </a:prstGeom>
        </p:spPr>
      </p:pic>
      <p:pic>
        <p:nvPicPr>
          <p:cNvPr id="31746" name="Picture 2" descr="Frontiers | Orientation-Selective Retinal Circuits in Vertebrates">
            <a:extLst>
              <a:ext uri="{FF2B5EF4-FFF2-40B4-BE49-F238E27FC236}">
                <a16:creationId xmlns:a16="http://schemas.microsoft.com/office/drawing/2014/main" id="{7B7F91CD-6243-5198-2EDA-4336496C6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44"/>
          <a:stretch/>
        </p:blipFill>
        <p:spPr bwMode="auto">
          <a:xfrm>
            <a:off x="6939583" y="1434355"/>
            <a:ext cx="4778682" cy="410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090D45-7ABA-3EBF-B51A-EAE1D2D4AEC4}"/>
              </a:ext>
            </a:extLst>
          </p:cNvPr>
          <p:cNvSpPr txBox="1"/>
          <p:nvPr/>
        </p:nvSpPr>
        <p:spPr>
          <a:xfrm>
            <a:off x="1477701" y="1434355"/>
            <a:ext cx="4331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Cat (Hubel and Wiesel 1968)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AE800E-91E4-381B-02DD-88FC4FD674DD}"/>
              </a:ext>
            </a:extLst>
          </p:cNvPr>
          <p:cNvSpPr txBox="1"/>
          <p:nvPr/>
        </p:nvSpPr>
        <p:spPr>
          <a:xfrm>
            <a:off x="948129" y="6015320"/>
            <a:ext cx="503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Measurement of angle sensitivity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E88F3-243B-C765-4AA2-BE1DBE46B0FC}"/>
              </a:ext>
            </a:extLst>
          </p:cNvPr>
          <p:cNvSpPr txBox="1"/>
          <p:nvPr/>
        </p:nvSpPr>
        <p:spPr>
          <a:xfrm>
            <a:off x="6703855" y="6015320"/>
            <a:ext cx="52501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Layout of angle-selective receptors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28005C-2145-8C2E-F9CD-0853C76CB833}"/>
              </a:ext>
            </a:extLst>
          </p:cNvPr>
          <p:cNvGrpSpPr/>
          <p:nvPr/>
        </p:nvGrpSpPr>
        <p:grpSpPr>
          <a:xfrm>
            <a:off x="7433156" y="2876723"/>
            <a:ext cx="1721226" cy="1721226"/>
            <a:chOff x="6204276" y="1037543"/>
            <a:chExt cx="1721226" cy="172122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8BBB654-80EA-CDA0-3F06-5106FF4E55F5}"/>
                </a:ext>
              </a:extLst>
            </p:cNvPr>
            <p:cNvGrpSpPr/>
            <p:nvPr/>
          </p:nvGrpSpPr>
          <p:grpSpPr>
            <a:xfrm>
              <a:off x="6204276" y="1037543"/>
              <a:ext cx="1721226" cy="573742"/>
              <a:chOff x="2742451" y="3226350"/>
              <a:chExt cx="1721226" cy="57374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B4B68EB-C4DD-2486-4618-BCD96D4B1E12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-0.5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65042CD-D8EF-A2D3-CBE6-CB5CC43BC518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+1.0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064DBAD-118D-8706-936D-2F43C2AE785D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-0.5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9B3E6AC-0894-6C56-3A3E-AC29A01EF869}"/>
                </a:ext>
              </a:extLst>
            </p:cNvPr>
            <p:cNvGrpSpPr/>
            <p:nvPr/>
          </p:nvGrpSpPr>
          <p:grpSpPr>
            <a:xfrm>
              <a:off x="6204276" y="1611285"/>
              <a:ext cx="1721226" cy="573742"/>
              <a:chOff x="2742451" y="3226350"/>
              <a:chExt cx="1721226" cy="57374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8B2F5DA-2E47-2255-8B55-BE7FA7A4C4BC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-0.5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C0E4222-5BF3-E937-3A62-0025BDA6C756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+1.0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35B34DC-08DE-1A34-C079-767767DED6AF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-0.5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7E4063C-74DA-28CA-E3EB-151D2A4905DD}"/>
                </a:ext>
              </a:extLst>
            </p:cNvPr>
            <p:cNvGrpSpPr/>
            <p:nvPr/>
          </p:nvGrpSpPr>
          <p:grpSpPr>
            <a:xfrm>
              <a:off x="6204276" y="2185027"/>
              <a:ext cx="1721226" cy="573742"/>
              <a:chOff x="2742451" y="3226350"/>
              <a:chExt cx="1721226" cy="57374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C78747-2C78-AB92-0E05-B1AFE1346160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-0.5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9E2AA11-7412-F92F-765B-F1A52C15C96E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+1.0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83647CF-44DC-776B-63B8-67FE8145B591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>
                  <a:alpha val="68989"/>
                </a:srgbClr>
              </a:solidFill>
              <a:ln>
                <a:solidFill>
                  <a:schemeClr val="accent1">
                    <a:shade val="50000"/>
                    <a:alpha val="7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>
                        <a:alpha val="53000"/>
                      </a:schemeClr>
                    </a:solidFill>
                  </a:rPr>
                  <a:t>-0.5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687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CE7ECE-FBF3-A3AC-A181-B55B2B42B4E5}"/>
              </a:ext>
            </a:extLst>
          </p:cNvPr>
          <p:cNvSpPr/>
          <p:nvPr/>
        </p:nvSpPr>
        <p:spPr>
          <a:xfrm>
            <a:off x="2742451" y="3226350"/>
            <a:ext cx="573742" cy="57374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C3EA52-5347-7E4A-4AEA-9087F2D63C07}"/>
              </a:ext>
            </a:extLst>
          </p:cNvPr>
          <p:cNvSpPr/>
          <p:nvPr/>
        </p:nvSpPr>
        <p:spPr>
          <a:xfrm>
            <a:off x="3316193" y="3226350"/>
            <a:ext cx="573742" cy="5737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0B4B82-BCE1-1438-C0AE-5ED65FFAF281}"/>
              </a:ext>
            </a:extLst>
          </p:cNvPr>
          <p:cNvSpPr/>
          <p:nvPr/>
        </p:nvSpPr>
        <p:spPr>
          <a:xfrm>
            <a:off x="3889935" y="3226350"/>
            <a:ext cx="573742" cy="57374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DE56C94-0481-DD89-69BB-1523BA58F75F}"/>
              </a:ext>
            </a:extLst>
          </p:cNvPr>
          <p:cNvGrpSpPr/>
          <p:nvPr/>
        </p:nvGrpSpPr>
        <p:grpSpPr>
          <a:xfrm>
            <a:off x="3316193" y="2725272"/>
            <a:ext cx="861362" cy="2149641"/>
            <a:chOff x="3316193" y="2725272"/>
            <a:chExt cx="861362" cy="214964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B6A67D0-5F6A-7D67-FB2C-9762F80C7AEC}"/>
                </a:ext>
              </a:extLst>
            </p:cNvPr>
            <p:cNvSpPr/>
            <p:nvPr/>
          </p:nvSpPr>
          <p:spPr>
            <a:xfrm>
              <a:off x="3316193" y="4301171"/>
              <a:ext cx="573742" cy="573742"/>
            </a:xfrm>
            <a:prstGeom prst="rect">
              <a:avLst/>
            </a:prstGeom>
            <a:solidFill>
              <a:srgbClr val="FF8A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459BD81E-92AD-D3D8-270A-B7727B66903D}"/>
                </a:ext>
              </a:extLst>
            </p:cNvPr>
            <p:cNvCxnSpPr>
              <a:cxnSpLocks/>
              <a:stCxn id="7" idx="2"/>
              <a:endCxn id="18" idx="0"/>
            </p:cNvCxnSpPr>
            <p:nvPr/>
          </p:nvCxnSpPr>
          <p:spPr>
            <a:xfrm rot="5400000">
              <a:off x="3102360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950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4B386-9471-34B5-DE3C-888FEEC42E0D}"/>
              </a:ext>
            </a:extLst>
          </p:cNvPr>
          <p:cNvGrpSpPr/>
          <p:nvPr/>
        </p:nvGrpSpPr>
        <p:grpSpPr>
          <a:xfrm>
            <a:off x="3316942" y="3226350"/>
            <a:ext cx="1721226" cy="573742"/>
            <a:chOff x="2742451" y="3226350"/>
            <a:chExt cx="1721226" cy="573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CE7ECE-FBF3-A3AC-A181-B55B2B42B4E5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C3EA52-5347-7E4A-4AEA-9087F2D63C07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B4B82-BCE1-1438-C0AE-5ED65FFAF281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316193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84FE39-6E91-761A-AFF0-8673DDCADF5F}"/>
              </a:ext>
            </a:extLst>
          </p:cNvPr>
          <p:cNvGrpSpPr/>
          <p:nvPr/>
        </p:nvGrpSpPr>
        <p:grpSpPr>
          <a:xfrm>
            <a:off x="3889935" y="2725271"/>
            <a:ext cx="871933" cy="2149642"/>
            <a:chOff x="3889935" y="2725271"/>
            <a:chExt cx="871933" cy="214964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273756C-26C5-A278-21AD-AF080C083788}"/>
                </a:ext>
              </a:extLst>
            </p:cNvPr>
            <p:cNvSpPr/>
            <p:nvPr/>
          </p:nvSpPr>
          <p:spPr>
            <a:xfrm>
              <a:off x="3889935" y="4301171"/>
              <a:ext cx="573742" cy="573742"/>
            </a:xfrm>
            <a:prstGeom prst="rect">
              <a:avLst/>
            </a:prstGeom>
            <a:solidFill>
              <a:srgbClr val="FF8A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0.0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46FBFE0-F8AE-275F-6BBF-BFAA0AE9BEA1}"/>
                </a:ext>
              </a:extLst>
            </p:cNvPr>
            <p:cNvCxnSpPr>
              <a:stCxn id="7" idx="2"/>
              <a:endCxn id="4" idx="0"/>
            </p:cNvCxnSpPr>
            <p:nvPr/>
          </p:nvCxnSpPr>
          <p:spPr>
            <a:xfrm flipH="1">
              <a:off x="4176806" y="2725271"/>
              <a:ext cx="749" cy="15759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21">
              <a:extLst>
                <a:ext uri="{FF2B5EF4-FFF2-40B4-BE49-F238E27FC236}">
                  <a16:creationId xmlns:a16="http://schemas.microsoft.com/office/drawing/2014/main" id="{481BD789-95AD-8767-D27B-5DFB9D555A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686673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362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4B386-9471-34B5-DE3C-888FEEC42E0D}"/>
              </a:ext>
            </a:extLst>
          </p:cNvPr>
          <p:cNvGrpSpPr/>
          <p:nvPr/>
        </p:nvGrpSpPr>
        <p:grpSpPr>
          <a:xfrm>
            <a:off x="3889935" y="3226350"/>
            <a:ext cx="1721226" cy="573742"/>
            <a:chOff x="2742451" y="3226350"/>
            <a:chExt cx="1721226" cy="573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CE7ECE-FBF3-A3AC-A181-B55B2B42B4E5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C3EA52-5347-7E4A-4AEA-9087F2D63C07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B4B82-BCE1-1438-C0AE-5ED65FFAF281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316193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8993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CE9BA51-8146-C9C2-2705-3B7E18DD0C2F}"/>
              </a:ext>
            </a:extLst>
          </p:cNvPr>
          <p:cNvGrpSpPr/>
          <p:nvPr/>
        </p:nvGrpSpPr>
        <p:grpSpPr>
          <a:xfrm>
            <a:off x="4188127" y="2725271"/>
            <a:ext cx="1146734" cy="2149642"/>
            <a:chOff x="4188127" y="2725271"/>
            <a:chExt cx="1146734" cy="2149642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46FBFE0-F8AE-275F-6BBF-BFAA0AE9BE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54348" y="2725271"/>
              <a:ext cx="749" cy="15759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21">
              <a:extLst>
                <a:ext uri="{FF2B5EF4-FFF2-40B4-BE49-F238E27FC236}">
                  <a16:creationId xmlns:a16="http://schemas.microsoft.com/office/drawing/2014/main" id="{481BD789-95AD-8767-D27B-5DFB9D555A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259666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240F7C-5D1A-E04F-6E50-64C163A13AE9}"/>
                </a:ext>
              </a:extLst>
            </p:cNvPr>
            <p:cNvSpPr/>
            <p:nvPr/>
          </p:nvSpPr>
          <p:spPr>
            <a:xfrm>
              <a:off x="4462928" y="4301171"/>
              <a:ext cx="573742" cy="573742"/>
            </a:xfrm>
            <a:prstGeom prst="rect">
              <a:avLst/>
            </a:prstGeom>
            <a:solidFill>
              <a:srgbClr val="FFD8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653D9336-5949-0987-33B2-E8AC5D7AD0A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687423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405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4B386-9471-34B5-DE3C-888FEEC42E0D}"/>
              </a:ext>
            </a:extLst>
          </p:cNvPr>
          <p:cNvGrpSpPr/>
          <p:nvPr/>
        </p:nvGrpSpPr>
        <p:grpSpPr>
          <a:xfrm>
            <a:off x="4464426" y="3226350"/>
            <a:ext cx="1721226" cy="573742"/>
            <a:chOff x="2742451" y="3226350"/>
            <a:chExt cx="1721226" cy="573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CE7ECE-FBF3-A3AC-A181-B55B2B42B4E5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C3EA52-5347-7E4A-4AEA-9087F2D63C07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B4B82-BCE1-1438-C0AE-5ED65FFAF281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316193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8993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62928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20DEB2-61DF-5BC5-8A8C-0D466134AFCB}"/>
              </a:ext>
            </a:extLst>
          </p:cNvPr>
          <p:cNvGrpSpPr/>
          <p:nvPr/>
        </p:nvGrpSpPr>
        <p:grpSpPr>
          <a:xfrm>
            <a:off x="4745737" y="2725271"/>
            <a:ext cx="1137709" cy="2149642"/>
            <a:chOff x="4745737" y="2725271"/>
            <a:chExt cx="1137709" cy="2149642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46FBFE0-F8AE-275F-6BBF-BFAA0AE9BE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6173" y="2725271"/>
              <a:ext cx="749" cy="15759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21">
              <a:extLst>
                <a:ext uri="{FF2B5EF4-FFF2-40B4-BE49-F238E27FC236}">
                  <a16:creationId xmlns:a16="http://schemas.microsoft.com/office/drawing/2014/main" id="{481BD789-95AD-8767-D27B-5DFB9D555A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808251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653D9336-5949-0987-33B2-E8AC5D7AD0A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45033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F77423-2214-B207-6A34-ED610488A879}"/>
                </a:ext>
              </a:extLst>
            </p:cNvPr>
            <p:cNvSpPr/>
            <p:nvPr/>
          </p:nvSpPr>
          <p:spPr>
            <a:xfrm>
              <a:off x="5037145" y="4301171"/>
              <a:ext cx="573742" cy="573742"/>
            </a:xfrm>
            <a:prstGeom prst="rect">
              <a:avLst/>
            </a:prstGeom>
            <a:solidFill>
              <a:srgbClr val="FF8A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774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4B386-9471-34B5-DE3C-888FEEC42E0D}"/>
              </a:ext>
            </a:extLst>
          </p:cNvPr>
          <p:cNvGrpSpPr/>
          <p:nvPr/>
        </p:nvGrpSpPr>
        <p:grpSpPr>
          <a:xfrm>
            <a:off x="5027798" y="3226350"/>
            <a:ext cx="1721226" cy="573742"/>
            <a:chOff x="2742451" y="3226350"/>
            <a:chExt cx="1721226" cy="573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CE7ECE-FBF3-A3AC-A181-B55B2B42B4E5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C3EA52-5347-7E4A-4AEA-9087F2D63C07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B4B82-BCE1-1438-C0AE-5ED65FFAF281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316193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8993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62928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503714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5D869C-E6D5-1CFE-CBC5-5F160669BEE7}"/>
              </a:ext>
            </a:extLst>
          </p:cNvPr>
          <p:cNvGrpSpPr/>
          <p:nvPr/>
        </p:nvGrpSpPr>
        <p:grpSpPr>
          <a:xfrm>
            <a:off x="5332310" y="2725272"/>
            <a:ext cx="1137709" cy="2149641"/>
            <a:chOff x="5332310" y="2725272"/>
            <a:chExt cx="1137709" cy="2149641"/>
          </a:xfrm>
        </p:grpSpPr>
        <p:cxnSp>
          <p:nvCxnSpPr>
            <p:cNvPr id="22" name="Elbow Connector 21">
              <a:extLst>
                <a:ext uri="{FF2B5EF4-FFF2-40B4-BE49-F238E27FC236}">
                  <a16:creationId xmlns:a16="http://schemas.microsoft.com/office/drawing/2014/main" id="{481BD789-95AD-8767-D27B-5DFB9D555A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394824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653D9336-5949-0987-33B2-E8AC5D7AD0A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831606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B8F7D3E-0ADC-8853-9468-D06A69025429}"/>
                </a:ext>
              </a:extLst>
            </p:cNvPr>
            <p:cNvSpPr/>
            <p:nvPr/>
          </p:nvSpPr>
          <p:spPr>
            <a:xfrm>
              <a:off x="5616678" y="4301171"/>
              <a:ext cx="573742" cy="573742"/>
            </a:xfrm>
            <a:prstGeom prst="rect">
              <a:avLst/>
            </a:prstGeom>
            <a:solidFill>
              <a:srgbClr val="FF8A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-1.0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66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4B386-9471-34B5-DE3C-888FEEC42E0D}"/>
              </a:ext>
            </a:extLst>
          </p:cNvPr>
          <p:cNvGrpSpPr/>
          <p:nvPr/>
        </p:nvGrpSpPr>
        <p:grpSpPr>
          <a:xfrm>
            <a:off x="5609407" y="3226350"/>
            <a:ext cx="1721226" cy="573742"/>
            <a:chOff x="2742451" y="3226350"/>
            <a:chExt cx="1721226" cy="573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CE7ECE-FBF3-A3AC-A181-B55B2B42B4E5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C3EA52-5347-7E4A-4AEA-9087F2D63C07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B4B82-BCE1-1438-C0AE-5ED65FFAF281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316193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8993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62928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503714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F7D3E-0ADC-8853-9468-D06A69025429}"/>
              </a:ext>
            </a:extLst>
          </p:cNvPr>
          <p:cNvSpPr/>
          <p:nvPr/>
        </p:nvSpPr>
        <p:spPr>
          <a:xfrm>
            <a:off x="5616678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-1.0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357209E-F926-3622-C5FB-648951A3914D}"/>
              </a:ext>
            </a:extLst>
          </p:cNvPr>
          <p:cNvGrpSpPr/>
          <p:nvPr/>
        </p:nvGrpSpPr>
        <p:grpSpPr>
          <a:xfrm>
            <a:off x="6190044" y="2725271"/>
            <a:ext cx="861362" cy="2149642"/>
            <a:chOff x="6190044" y="2725271"/>
            <a:chExt cx="861362" cy="2149642"/>
          </a:xfrm>
        </p:grpSpPr>
        <p:cxnSp>
          <p:nvCxnSpPr>
            <p:cNvPr id="22" name="Elbow Connector 21">
              <a:extLst>
                <a:ext uri="{FF2B5EF4-FFF2-40B4-BE49-F238E27FC236}">
                  <a16:creationId xmlns:a16="http://schemas.microsoft.com/office/drawing/2014/main" id="{481BD789-95AD-8767-D27B-5DFB9D555A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76211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032771A-2B1C-AA5C-27E9-EC6836C4DD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0934" y="2725271"/>
              <a:ext cx="749" cy="15759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3DDAAC-4AE6-C710-9914-F409EBC5717A}"/>
                </a:ext>
              </a:extLst>
            </p:cNvPr>
            <p:cNvSpPr/>
            <p:nvPr/>
          </p:nvSpPr>
          <p:spPr>
            <a:xfrm>
              <a:off x="6190044" y="4301171"/>
              <a:ext cx="573742" cy="573742"/>
            </a:xfrm>
            <a:prstGeom prst="rect">
              <a:avLst/>
            </a:prstGeom>
            <a:solidFill>
              <a:srgbClr val="FFD8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087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4B386-9471-34B5-DE3C-888FEEC42E0D}"/>
              </a:ext>
            </a:extLst>
          </p:cNvPr>
          <p:cNvGrpSpPr/>
          <p:nvPr/>
        </p:nvGrpSpPr>
        <p:grpSpPr>
          <a:xfrm>
            <a:off x="6196599" y="3226350"/>
            <a:ext cx="1721226" cy="573742"/>
            <a:chOff x="2742451" y="3226350"/>
            <a:chExt cx="1721226" cy="573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CE7ECE-FBF3-A3AC-A181-B55B2B42B4E5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C3EA52-5347-7E4A-4AEA-9087F2D63C07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B4B82-BCE1-1438-C0AE-5ED65FFAF281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316193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8993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62928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503714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F7D3E-0ADC-8853-9468-D06A69025429}"/>
              </a:ext>
            </a:extLst>
          </p:cNvPr>
          <p:cNvSpPr/>
          <p:nvPr/>
        </p:nvSpPr>
        <p:spPr>
          <a:xfrm>
            <a:off x="5616678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-1.0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3DDAAC-4AE6-C710-9914-F409EBC5717A}"/>
              </a:ext>
            </a:extLst>
          </p:cNvPr>
          <p:cNvSpPr/>
          <p:nvPr/>
        </p:nvSpPr>
        <p:spPr>
          <a:xfrm>
            <a:off x="6190044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+0.5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752B9E5-FC34-8D82-D62B-05DF407FC8C4}"/>
              </a:ext>
            </a:extLst>
          </p:cNvPr>
          <p:cNvGrpSpPr/>
          <p:nvPr/>
        </p:nvGrpSpPr>
        <p:grpSpPr>
          <a:xfrm>
            <a:off x="6493668" y="2721025"/>
            <a:ext cx="843484" cy="2153888"/>
            <a:chOff x="6493668" y="2721025"/>
            <a:chExt cx="843484" cy="2153888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032771A-2B1C-AA5C-27E9-EC6836C4DD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1428" y="2725272"/>
              <a:ext cx="749" cy="15759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16EF0CD5-4730-78BC-5FF0-32CF1BCA0E1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992964" y="3221729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ECEB6D0-B180-D83A-C916-6DCB0DD1E560}"/>
                </a:ext>
              </a:extLst>
            </p:cNvPr>
            <p:cNvSpPr/>
            <p:nvPr/>
          </p:nvSpPr>
          <p:spPr>
            <a:xfrm>
              <a:off x="6763410" y="4301171"/>
              <a:ext cx="573742" cy="573742"/>
            </a:xfrm>
            <a:prstGeom prst="rect">
              <a:avLst/>
            </a:prstGeom>
            <a:solidFill>
              <a:srgbClr val="FFD8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209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74320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31694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90684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64426" y="2151529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503816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96599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61191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81288" y="2151529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55030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928772" y="2151529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4B386-9471-34B5-DE3C-888FEEC42E0D}"/>
              </a:ext>
            </a:extLst>
          </p:cNvPr>
          <p:cNvGrpSpPr/>
          <p:nvPr/>
        </p:nvGrpSpPr>
        <p:grpSpPr>
          <a:xfrm>
            <a:off x="6781288" y="3222103"/>
            <a:ext cx="1721226" cy="573742"/>
            <a:chOff x="2742451" y="3226350"/>
            <a:chExt cx="1721226" cy="573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CE7ECE-FBF3-A3AC-A181-B55B2B42B4E5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C3EA52-5347-7E4A-4AEA-9087F2D63C07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0B4B82-BCE1-1438-C0AE-5ED65FFAF281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316193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8993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62928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5037145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F7D3E-0ADC-8853-9468-D06A69025429}"/>
              </a:ext>
            </a:extLst>
          </p:cNvPr>
          <p:cNvSpPr/>
          <p:nvPr/>
        </p:nvSpPr>
        <p:spPr>
          <a:xfrm>
            <a:off x="5616678" y="43011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-1.0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3DDAAC-4AE6-C710-9914-F409EBC5717A}"/>
              </a:ext>
            </a:extLst>
          </p:cNvPr>
          <p:cNvSpPr/>
          <p:nvPr/>
        </p:nvSpPr>
        <p:spPr>
          <a:xfrm>
            <a:off x="6190044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+0.5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CEB6D0-B180-D83A-C916-6DCB0DD1E560}"/>
              </a:ext>
            </a:extLst>
          </p:cNvPr>
          <p:cNvSpPr/>
          <p:nvPr/>
        </p:nvSpPr>
        <p:spPr>
          <a:xfrm>
            <a:off x="6763410" y="4301171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+0.5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5C7BF39-EDF9-9737-FE75-FFE026537E4D}"/>
              </a:ext>
            </a:extLst>
          </p:cNvPr>
          <p:cNvGrpSpPr/>
          <p:nvPr/>
        </p:nvGrpSpPr>
        <p:grpSpPr>
          <a:xfrm>
            <a:off x="7068159" y="2721025"/>
            <a:ext cx="844314" cy="2153888"/>
            <a:chOff x="7068159" y="2721025"/>
            <a:chExt cx="844314" cy="2153888"/>
          </a:xfrm>
        </p:grpSpPr>
        <p:cxnSp>
          <p:nvCxnSpPr>
            <p:cNvPr id="22" name="Elbow Connector 21">
              <a:extLst>
                <a:ext uri="{FF2B5EF4-FFF2-40B4-BE49-F238E27FC236}">
                  <a16:creationId xmlns:a16="http://schemas.microsoft.com/office/drawing/2014/main" id="{CF205485-C283-BD9D-3FE7-90C6BC92A52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67455" y="3221729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D94F940-0D1F-E369-1C1D-AEA0ECF078A0}"/>
                </a:ext>
              </a:extLst>
            </p:cNvPr>
            <p:cNvSpPr/>
            <p:nvPr/>
          </p:nvSpPr>
          <p:spPr>
            <a:xfrm>
              <a:off x="7338731" y="4301171"/>
              <a:ext cx="573742" cy="573742"/>
            </a:xfrm>
            <a:prstGeom prst="rect">
              <a:avLst/>
            </a:prstGeom>
            <a:solidFill>
              <a:srgbClr val="FF8A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869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F11791-F825-687C-B4D8-3861E1F59645}"/>
              </a:ext>
            </a:extLst>
          </p:cNvPr>
          <p:cNvGrpSpPr/>
          <p:nvPr/>
        </p:nvGrpSpPr>
        <p:grpSpPr>
          <a:xfrm>
            <a:off x="256732" y="2627132"/>
            <a:ext cx="5759314" cy="573742"/>
            <a:chOff x="2743200" y="2151529"/>
            <a:chExt cx="5759314" cy="5737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A5BD048-8BF5-0437-9413-7186819CD0F7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027D3A-9A94-B90C-3BB5-FA997C1B8915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C8C735-7D3E-9963-91BD-786F6829DED0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E36BA7-B086-F454-1864-34A94DA1031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7DD4DF-8893-D3F8-830A-A666CAD47C6C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6A48BA-DF41-0F1E-508C-58FF1A824653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83CE3E-D006-C1D1-8188-3CEF8DB55737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784B3D-391F-936A-9382-064FC62E8497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F21E52-73A2-D166-DF34-01BCE8B82DA3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5537C6-F377-4A7E-11BA-7D3D2CD1CB46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53E91E5-6DAF-457E-025B-2B7F0A6EECEB}"/>
              </a:ext>
            </a:extLst>
          </p:cNvPr>
          <p:cNvGrpSpPr/>
          <p:nvPr/>
        </p:nvGrpSpPr>
        <p:grpSpPr>
          <a:xfrm>
            <a:off x="256732" y="3200874"/>
            <a:ext cx="5759314" cy="573742"/>
            <a:chOff x="2743200" y="2151529"/>
            <a:chExt cx="5759314" cy="57374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1566FA2-EA75-A6D7-89A6-B0782C4C2826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64A5908-66B9-95A7-21A2-ACD7A30D4A6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37C51C5-121C-3A89-6D40-CB541073E7E5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6BECE-34D4-EF44-D701-422A6E1F41E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FCF1A80-AAD5-8252-EEBD-2D2D500D2D35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1D907E5-1068-C606-947D-4BBCD7BE7BCF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E76B5B6-FD8A-BC89-3C01-5C7E0F95FF7C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7727E0-A8F1-E68A-24B1-C623657F200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126253-739D-29BE-7A85-6FC118F9AF3F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CC2E100-A062-F8B8-44FC-5E346DD1A0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070698-18F9-8623-4055-3CE0C913EF90}"/>
              </a:ext>
            </a:extLst>
          </p:cNvPr>
          <p:cNvGrpSpPr/>
          <p:nvPr/>
        </p:nvGrpSpPr>
        <p:grpSpPr>
          <a:xfrm>
            <a:off x="256732" y="3767535"/>
            <a:ext cx="5759314" cy="573742"/>
            <a:chOff x="2743200" y="2151529"/>
            <a:chExt cx="5759314" cy="57374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6137CB4-0E8D-D63D-B912-4D970BF20FDA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7E86750-3413-921C-3ACA-1C000A2F1E77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5901A16-B06A-C3BC-30E7-DA8B43386161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643D608-F504-2064-3889-14AC83036D5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E00BBBC-35B4-6EA3-A6F1-1E3CCF30FA60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C3E7BB-E123-5F25-9119-D9C8C9C41F32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7B79BDD-A9A2-B4AA-5BFB-D8721506812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63B892B-8AEB-158D-B503-D364162E4F8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D96950B-A5E6-386E-8A96-726161B05E01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348764-D1A3-FFA1-4532-47C2FD0753D2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9A942E8-8838-2202-1EB6-6A33A9E40A7C}"/>
              </a:ext>
            </a:extLst>
          </p:cNvPr>
          <p:cNvGrpSpPr/>
          <p:nvPr/>
        </p:nvGrpSpPr>
        <p:grpSpPr>
          <a:xfrm>
            <a:off x="256732" y="4341277"/>
            <a:ext cx="5759314" cy="573742"/>
            <a:chOff x="2743200" y="2151529"/>
            <a:chExt cx="5759314" cy="573742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C02C19-0843-26E0-8D38-CAAC469168BB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C5CE2D0-87BA-B028-94DC-DF3DB6B72DDB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541FCC-1B30-7C95-DBDD-EE3FE5E85579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F986026-E804-4362-E326-C00ED5F682D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1AE688F-180A-6E72-6C09-AA31410DD5E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9249244-7A31-4E1C-AC78-56CD7703287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4D3E6A0-4463-61A3-196C-97AB46E5BDB8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3835413-A447-097A-86EC-15D2208CDFF3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44F4104-0452-B31A-ACC6-C1C28BB1072D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67BB22A-6332-82EA-47ED-AC73A4086A2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987FD40-0F4C-398A-8A52-D4021431E1AE}"/>
              </a:ext>
            </a:extLst>
          </p:cNvPr>
          <p:cNvGrpSpPr/>
          <p:nvPr/>
        </p:nvGrpSpPr>
        <p:grpSpPr>
          <a:xfrm>
            <a:off x="256732" y="4915019"/>
            <a:ext cx="5759314" cy="573742"/>
            <a:chOff x="2743200" y="2151529"/>
            <a:chExt cx="5759314" cy="57374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BA80EFF-BD09-1017-01F7-AE67330202B0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B2C7ED1-331E-24AC-4B32-F239E6535CB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59CF1BD-4FC8-A1E2-E009-6F3888560BE7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1774E1F-5382-C9BE-BD46-5A6AD659086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93A6709-6181-699F-6C01-DC275CB7C4CE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F7819C-37B0-4763-3152-983C00C19E0A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7F4DBD9-1074-1E75-71A6-42A56084EEA4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CA84CDD-1306-F49B-98DC-4EC33CD4BB15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09BCD21-D98E-903A-7E50-B9488C7C23DE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16DC2A9-2E64-9EC7-D9C3-E3A22A976D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C389F6-4A89-6EF1-26AD-202FB51575C1}"/>
              </a:ext>
            </a:extLst>
          </p:cNvPr>
          <p:cNvGrpSpPr/>
          <p:nvPr/>
        </p:nvGrpSpPr>
        <p:grpSpPr>
          <a:xfrm>
            <a:off x="256732" y="5488761"/>
            <a:ext cx="5759314" cy="573742"/>
            <a:chOff x="2743200" y="2151529"/>
            <a:chExt cx="5759314" cy="57374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E4413CD-138E-5E00-9B58-ED58C3BF277C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BA6172F-D1C6-AD37-A940-8FC3C54B14D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F4107DF-93BD-5BB0-B3CA-0B1D75314B2A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5B902C-2D34-040E-FFDD-8F6770810DC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50459A-2905-8525-E1E8-F5A9D8BA2B6A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5429FE3-5AC5-D49F-CF49-9D95A467F2DE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90272D8-4F9E-EE84-5644-AD9886984DF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B8F74C4-B182-7145-C221-72E19B1144F4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FC1EEF-9103-489F-20F3-3643ED8BC0A8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817D19B-4A90-F9A7-06C5-55665349AC88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B1B9A5A-EBEB-E821-B370-8493D545EDAD}"/>
              </a:ext>
            </a:extLst>
          </p:cNvPr>
          <p:cNvGrpSpPr/>
          <p:nvPr/>
        </p:nvGrpSpPr>
        <p:grpSpPr>
          <a:xfrm>
            <a:off x="256732" y="6055422"/>
            <a:ext cx="5759314" cy="573742"/>
            <a:chOff x="2743200" y="2151529"/>
            <a:chExt cx="5759314" cy="573742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6B2114D-A9E5-E20B-014B-7F56A208E678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3271CD0-57A0-E363-E4B3-B903BA55E14E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E065DD0-EEA9-1736-76BA-977572E12992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C5F2B1E-4220-9BB1-275C-499DD5065969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3C83625-527C-6C57-2E8E-7177EB88DC0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DDFDA49-71F1-5CA4-9935-A15FE6C3368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27C9A91-FF2E-EE1A-5AAE-55BA8BAF1305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5255B7A-7E76-EFD4-B4D3-A078DFA879B6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4570123-703C-704A-6B1A-47E50241A855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23998A9-7B45-508A-B929-C241C6767224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FFD7BE9-7068-A76C-2D1E-305A63417DBB}"/>
              </a:ext>
            </a:extLst>
          </p:cNvPr>
          <p:cNvGrpSpPr/>
          <p:nvPr/>
        </p:nvGrpSpPr>
        <p:grpSpPr>
          <a:xfrm>
            <a:off x="1404216" y="2055872"/>
            <a:ext cx="6907625" cy="2855373"/>
            <a:chOff x="1404216" y="2055872"/>
            <a:chExt cx="6907625" cy="2855373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E5E1ED47-3258-F4EC-BE14-ED8C201F9933}"/>
                </a:ext>
              </a:extLst>
            </p:cNvPr>
            <p:cNvSpPr/>
            <p:nvPr/>
          </p:nvSpPr>
          <p:spPr>
            <a:xfrm>
              <a:off x="7736397" y="3766595"/>
              <a:ext cx="573742" cy="573742"/>
            </a:xfrm>
            <a:prstGeom prst="rect">
              <a:avLst/>
            </a:prstGeom>
            <a:solidFill>
              <a:srgbClr val="FFEEF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+3.0</a:t>
              </a: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9226085D-B078-C347-0A1D-C0F0EFCB96AE}"/>
                </a:ext>
              </a:extLst>
            </p:cNvPr>
            <p:cNvSpPr/>
            <p:nvPr/>
          </p:nvSpPr>
          <p:spPr>
            <a:xfrm>
              <a:off x="1404216" y="3193793"/>
              <a:ext cx="1710279" cy="1717452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3F48B08-9DAD-8DDF-7638-1FACA8AE06A0}"/>
                </a:ext>
              </a:extLst>
            </p:cNvPr>
            <p:cNvSpPr/>
            <p:nvPr/>
          </p:nvSpPr>
          <p:spPr>
            <a:xfrm>
              <a:off x="7731466" y="3774616"/>
              <a:ext cx="580375" cy="555339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AE9E2759-B5C8-1810-DE95-BDA9DDD049F8}"/>
                </a:ext>
              </a:extLst>
            </p:cNvPr>
            <p:cNvSpPr/>
            <p:nvPr/>
          </p:nvSpPr>
          <p:spPr>
            <a:xfrm>
              <a:off x="3136232" y="2055872"/>
              <a:ext cx="4531894" cy="1657875"/>
            </a:xfrm>
            <a:custGeom>
              <a:avLst/>
              <a:gdLst>
                <a:gd name="connsiteX0" fmla="*/ 0 w 4531894"/>
                <a:gd name="connsiteY0" fmla="*/ 1224739 h 1657875"/>
                <a:gd name="connsiteX1" fmla="*/ 2318084 w 4531894"/>
                <a:gd name="connsiteY1" fmla="*/ 5539 h 1657875"/>
                <a:gd name="connsiteX2" fmla="*/ 4531894 w 4531894"/>
                <a:gd name="connsiteY2" fmla="*/ 1657875 h 165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1894" h="1657875">
                  <a:moveTo>
                    <a:pt x="0" y="1224739"/>
                  </a:moveTo>
                  <a:cubicBezTo>
                    <a:pt x="781384" y="579044"/>
                    <a:pt x="1562768" y="-66650"/>
                    <a:pt x="2318084" y="5539"/>
                  </a:cubicBezTo>
                  <a:cubicBezTo>
                    <a:pt x="3073400" y="77728"/>
                    <a:pt x="3802647" y="867801"/>
                    <a:pt x="4531894" y="1657875"/>
                  </a:cubicBezTo>
                </a:path>
              </a:pathLst>
            </a:custGeom>
            <a:noFill/>
            <a:ln w="190500">
              <a:solidFill>
                <a:srgbClr val="FFC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32EA50E-697C-A427-BD52-C3F6660ADA59}"/>
              </a:ext>
            </a:extLst>
          </p:cNvPr>
          <p:cNvGrpSpPr/>
          <p:nvPr/>
        </p:nvGrpSpPr>
        <p:grpSpPr>
          <a:xfrm>
            <a:off x="6807513" y="1128134"/>
            <a:ext cx="1721226" cy="1721226"/>
            <a:chOff x="6204276" y="1037543"/>
            <a:chExt cx="1721226" cy="172122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5F4B386-9471-34B5-DE3C-888FEEC42E0D}"/>
                </a:ext>
              </a:extLst>
            </p:cNvPr>
            <p:cNvGrpSpPr/>
            <p:nvPr/>
          </p:nvGrpSpPr>
          <p:grpSpPr>
            <a:xfrm>
              <a:off x="6204276" y="1037543"/>
              <a:ext cx="1721226" cy="573742"/>
              <a:chOff x="2742451" y="3226350"/>
              <a:chExt cx="1721226" cy="57374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CE7ECE-FBF3-A3AC-A181-B55B2B42B4E5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EC3EA52-5347-7E4A-4AEA-9087F2D63C07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60B4B82-BCE1-1438-C0AE-5ED65FFAF281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BB7D8B1-6AE2-6149-8EF8-0414BE761685}"/>
                </a:ext>
              </a:extLst>
            </p:cNvPr>
            <p:cNvGrpSpPr/>
            <p:nvPr/>
          </p:nvGrpSpPr>
          <p:grpSpPr>
            <a:xfrm>
              <a:off x="6204276" y="1611285"/>
              <a:ext cx="1721226" cy="573742"/>
              <a:chOff x="2742451" y="3226350"/>
              <a:chExt cx="1721226" cy="573742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996A5055-802C-6149-E6EB-D77E9D2EECF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37842059-080E-4400-BCA5-0E11B91EE563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1B85117C-EF85-8A9A-B62E-3CAE2860CEC2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659067B-3662-7481-BAA1-E5378F22A361}"/>
                </a:ext>
              </a:extLst>
            </p:cNvPr>
            <p:cNvGrpSpPr/>
            <p:nvPr/>
          </p:nvGrpSpPr>
          <p:grpSpPr>
            <a:xfrm>
              <a:off x="6204276" y="2185027"/>
              <a:ext cx="1721226" cy="573742"/>
              <a:chOff x="2742451" y="3226350"/>
              <a:chExt cx="1721226" cy="573742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1B9D8BA-8143-0026-F219-4A8517B8074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95C38BC-DA2B-23AA-3BF9-6D14768202DD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E19198F-34C1-253F-6D9C-6C53FD2436FB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1BCA4612-73F4-F874-FACF-4F1501FC6F36}"/>
              </a:ext>
            </a:extLst>
          </p:cNvPr>
          <p:cNvSpPr txBox="1"/>
          <p:nvPr/>
        </p:nvSpPr>
        <p:spPr>
          <a:xfrm>
            <a:off x="522749" y="1331495"/>
            <a:ext cx="3398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Two-dimensional case</a:t>
            </a:r>
          </a:p>
        </p:txBody>
      </p:sp>
    </p:spTree>
    <p:extLst>
      <p:ext uri="{BB962C8B-B14F-4D97-AF65-F5344CB8AC3E}">
        <p14:creationId xmlns:p14="http://schemas.microsoft.com/office/powerpoint/2010/main" val="116278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B37C41B-92B0-2E30-52DC-6A7A4B32C1CD}"/>
              </a:ext>
            </a:extLst>
          </p:cNvPr>
          <p:cNvGrpSpPr/>
          <p:nvPr/>
        </p:nvGrpSpPr>
        <p:grpSpPr>
          <a:xfrm>
            <a:off x="6589788" y="3190019"/>
            <a:ext cx="4596280" cy="2864936"/>
            <a:chOff x="6589788" y="3190019"/>
            <a:chExt cx="4596280" cy="286493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567A33-59BA-2EB4-82F1-4A14AB90F09B}"/>
                </a:ext>
              </a:extLst>
            </p:cNvPr>
            <p:cNvGrpSpPr/>
            <p:nvPr/>
          </p:nvGrpSpPr>
          <p:grpSpPr>
            <a:xfrm>
              <a:off x="6589788" y="3767535"/>
              <a:ext cx="4596280" cy="573742"/>
              <a:chOff x="3316193" y="4301171"/>
              <a:chExt cx="4596280" cy="57374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B6A67D0-5F6A-7D67-FB2C-9762F80C7AEC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273756C-26C5-A278-21AD-AF080C083788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4240F7C-5D1A-E04F-6E50-64C163A13AE9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EEF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+3.0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AF77423-2214-B207-6A34-ED610488A879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B8F7D3E-0ADC-8853-9468-D06A69025429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-3.0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73DDAAC-4AE6-C710-9914-F409EBC5717A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ECEB6D0-B180-D83A-C916-6DCB0DD1E560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D94F940-0D1F-E369-1C1D-AEA0ECF078A0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35CF383-D621-5E14-0D0F-495F5F8528E7}"/>
                </a:ext>
              </a:extLst>
            </p:cNvPr>
            <p:cNvGrpSpPr/>
            <p:nvPr/>
          </p:nvGrpSpPr>
          <p:grpSpPr>
            <a:xfrm>
              <a:off x="6589788" y="3190019"/>
              <a:ext cx="4596280" cy="573742"/>
              <a:chOff x="3316193" y="4301171"/>
              <a:chExt cx="4596280" cy="573742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4E6C7A0-4BE4-140E-DF69-3AC62918E0A0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7322652-E8B9-A4AE-617D-B6CEBA80BBDD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5874C1E-F53E-195B-64F0-CE3FC9B96ADA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EEF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+3.0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219DAE52-C419-E4DA-E15E-78D017C88D40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2AADFD5B-FD11-7A8D-8380-7288AB6DA7DD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-3.0</a:t>
                </a: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990A03F1-CA4D-C9BA-CC89-29F60F7718DC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BAB72182-88A5-5B6D-1102-9A35EE25B28A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32AC1F0-8126-6409-6FBD-D3B128AC802E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761BFCE1-4436-A153-B6E7-E3245B274754}"/>
                </a:ext>
              </a:extLst>
            </p:cNvPr>
            <p:cNvGrpSpPr/>
            <p:nvPr/>
          </p:nvGrpSpPr>
          <p:grpSpPr>
            <a:xfrm>
              <a:off x="6589788" y="4915019"/>
              <a:ext cx="4596280" cy="573742"/>
              <a:chOff x="3316193" y="4301171"/>
              <a:chExt cx="4596280" cy="573742"/>
            </a:xfrm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1C0BE3A7-42CA-D275-12D2-36EB5BFD95FE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7A9647FD-8AA9-F95A-FAF1-359F8358C32F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A772E3F3-2AE4-4CA7-5CF5-2C4BD3600830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EEF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+3.0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A40FD9D-9300-EC57-36F1-ED4A03EAE4FC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ED146B5-E34E-EA1F-87A0-4ECFC46902F0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-3.0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8EFECE72-828A-2527-AB9F-E7051A97CF74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2C4E985-0368-E724-9887-78B5530DCD42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C098A6D3-474F-12C1-8DC9-5C35CF0D1554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569FF1D1-47DE-B50C-0B31-FE6BE8F956BB}"/>
                </a:ext>
              </a:extLst>
            </p:cNvPr>
            <p:cNvGrpSpPr/>
            <p:nvPr/>
          </p:nvGrpSpPr>
          <p:grpSpPr>
            <a:xfrm>
              <a:off x="6589788" y="4337503"/>
              <a:ext cx="4596280" cy="573742"/>
              <a:chOff x="3316193" y="4301171"/>
              <a:chExt cx="4596280" cy="573742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BDE7DA42-FAF3-6CF7-D5B2-90A1E9C3AD97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65CD3C0B-F92E-0A93-4F84-835BE04D9409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805041C5-692E-26BC-4263-9EFA72C949A8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EEF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+3.0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769D42EA-32DE-02D1-C004-570C8FE515B8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ACBDE743-2A5D-C45B-DA73-905CE6FDD56D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-3.0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29E2DF98-172D-0AF4-77AF-50662BDAB880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05D042A9-FF2F-C6FB-04CD-8A12113186EA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968C563-70FD-CBD8-1450-A2FD1543A870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615A6590-593D-DEF3-BD48-4BACB94BBDF7}"/>
                </a:ext>
              </a:extLst>
            </p:cNvPr>
            <p:cNvGrpSpPr/>
            <p:nvPr/>
          </p:nvGrpSpPr>
          <p:grpSpPr>
            <a:xfrm>
              <a:off x="6589788" y="5481213"/>
              <a:ext cx="4596280" cy="573742"/>
              <a:chOff x="3316193" y="4301171"/>
              <a:chExt cx="4596280" cy="573742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B036932-3220-6C71-32EB-878D3C5097DC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C16CC730-5D44-16D7-E289-1847BBFDBCEB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2884E6FA-7C80-F314-B891-3A3142A9F60C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EEF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+3.0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6BDB5942-4485-AD32-13AB-3BFD72410798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07D92FB0-E7D9-835A-714D-E42EEF37A336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-1.0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F53679D7-3397-767A-0D72-429E13AD315A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495BF000-1018-FB7B-A8B3-436FDE9B0292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D8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E59209D0-251F-1F22-86E6-95BF1F988C67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-1.5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F11791-F825-687C-B4D8-3861E1F59645}"/>
              </a:ext>
            </a:extLst>
          </p:cNvPr>
          <p:cNvGrpSpPr/>
          <p:nvPr/>
        </p:nvGrpSpPr>
        <p:grpSpPr>
          <a:xfrm>
            <a:off x="256732" y="2627132"/>
            <a:ext cx="5759314" cy="573742"/>
            <a:chOff x="2743200" y="2151529"/>
            <a:chExt cx="5759314" cy="5737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A5BD048-8BF5-0437-9413-7186819CD0F7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027D3A-9A94-B90C-3BB5-FA997C1B8915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C8C735-7D3E-9963-91BD-786F6829DED0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E36BA7-B086-F454-1864-34A94DA1031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7DD4DF-8893-D3F8-830A-A666CAD47C6C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6A48BA-DF41-0F1E-508C-58FF1A824653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83CE3E-D006-C1D1-8188-3CEF8DB55737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784B3D-391F-936A-9382-064FC62E8497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F21E52-73A2-D166-DF34-01BCE8B82DA3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5537C6-F377-4A7E-11BA-7D3D2CD1CB46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53E91E5-6DAF-457E-025B-2B7F0A6EECEB}"/>
              </a:ext>
            </a:extLst>
          </p:cNvPr>
          <p:cNvGrpSpPr/>
          <p:nvPr/>
        </p:nvGrpSpPr>
        <p:grpSpPr>
          <a:xfrm>
            <a:off x="256732" y="3200874"/>
            <a:ext cx="5759314" cy="573742"/>
            <a:chOff x="2743200" y="2151529"/>
            <a:chExt cx="5759314" cy="57374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1566FA2-EA75-A6D7-89A6-B0782C4C2826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64A5908-66B9-95A7-21A2-ACD7A30D4A6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37C51C5-121C-3A89-6D40-CB541073E7E5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6BECE-34D4-EF44-D701-422A6E1F41E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FCF1A80-AAD5-8252-EEBD-2D2D500D2D35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1D907E5-1068-C606-947D-4BBCD7BE7BCF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E76B5B6-FD8A-BC89-3C01-5C7E0F95FF7C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7727E0-A8F1-E68A-24B1-C623657F200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126253-739D-29BE-7A85-6FC118F9AF3F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CC2E100-A062-F8B8-44FC-5E346DD1A0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070698-18F9-8623-4055-3CE0C913EF90}"/>
              </a:ext>
            </a:extLst>
          </p:cNvPr>
          <p:cNvGrpSpPr/>
          <p:nvPr/>
        </p:nvGrpSpPr>
        <p:grpSpPr>
          <a:xfrm>
            <a:off x="256732" y="3767535"/>
            <a:ext cx="5759314" cy="573742"/>
            <a:chOff x="2743200" y="2151529"/>
            <a:chExt cx="5759314" cy="57374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6137CB4-0E8D-D63D-B912-4D970BF20FDA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7E86750-3413-921C-3ACA-1C000A2F1E77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5901A16-B06A-C3BC-30E7-DA8B43386161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643D608-F504-2064-3889-14AC83036D5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E00BBBC-35B4-6EA3-A6F1-1E3CCF30FA60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C3E7BB-E123-5F25-9119-D9C8C9C41F32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7B79BDD-A9A2-B4AA-5BFB-D8721506812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63B892B-8AEB-158D-B503-D364162E4F8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D96950B-A5E6-386E-8A96-726161B05E01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348764-D1A3-FFA1-4532-47C2FD0753D2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9A942E8-8838-2202-1EB6-6A33A9E40A7C}"/>
              </a:ext>
            </a:extLst>
          </p:cNvPr>
          <p:cNvGrpSpPr/>
          <p:nvPr/>
        </p:nvGrpSpPr>
        <p:grpSpPr>
          <a:xfrm>
            <a:off x="256732" y="4341277"/>
            <a:ext cx="5759314" cy="573742"/>
            <a:chOff x="2743200" y="2151529"/>
            <a:chExt cx="5759314" cy="573742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C02C19-0843-26E0-8D38-CAAC469168BB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C5CE2D0-87BA-B028-94DC-DF3DB6B72DDB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541FCC-1B30-7C95-DBDD-EE3FE5E85579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F986026-E804-4362-E326-C00ED5F682D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1AE688F-180A-6E72-6C09-AA31410DD5E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9249244-7A31-4E1C-AC78-56CD7703287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4D3E6A0-4463-61A3-196C-97AB46E5BDB8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3835413-A447-097A-86EC-15D2208CDFF3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44F4104-0452-B31A-ACC6-C1C28BB1072D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67BB22A-6332-82EA-47ED-AC73A4086A2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987FD40-0F4C-398A-8A52-D4021431E1AE}"/>
              </a:ext>
            </a:extLst>
          </p:cNvPr>
          <p:cNvGrpSpPr/>
          <p:nvPr/>
        </p:nvGrpSpPr>
        <p:grpSpPr>
          <a:xfrm>
            <a:off x="256732" y="4915019"/>
            <a:ext cx="5759314" cy="573742"/>
            <a:chOff x="2743200" y="2151529"/>
            <a:chExt cx="5759314" cy="57374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BA80EFF-BD09-1017-01F7-AE67330202B0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B2C7ED1-331E-24AC-4B32-F239E6535CB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59CF1BD-4FC8-A1E2-E009-6F3888560BE7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1774E1F-5382-C9BE-BD46-5A6AD659086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93A6709-6181-699F-6C01-DC275CB7C4CE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F7819C-37B0-4763-3152-983C00C19E0A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7F4DBD9-1074-1E75-71A6-42A56084EEA4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CA84CDD-1306-F49B-98DC-4EC33CD4BB15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09BCD21-D98E-903A-7E50-B9488C7C23DE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16DC2A9-2E64-9EC7-D9C3-E3A22A976D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C389F6-4A89-6EF1-26AD-202FB51575C1}"/>
              </a:ext>
            </a:extLst>
          </p:cNvPr>
          <p:cNvGrpSpPr/>
          <p:nvPr/>
        </p:nvGrpSpPr>
        <p:grpSpPr>
          <a:xfrm>
            <a:off x="256732" y="5488761"/>
            <a:ext cx="5759314" cy="573742"/>
            <a:chOff x="2743200" y="2151529"/>
            <a:chExt cx="5759314" cy="57374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E4413CD-138E-5E00-9B58-ED58C3BF277C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BA6172F-D1C6-AD37-A940-8FC3C54B14D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F4107DF-93BD-5BB0-B3CA-0B1D75314B2A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5B902C-2D34-040E-FFDD-8F6770810DC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50459A-2905-8525-E1E8-F5A9D8BA2B6A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5429FE3-5AC5-D49F-CF49-9D95A467F2DE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90272D8-4F9E-EE84-5644-AD9886984DF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B8F74C4-B182-7145-C221-72E19B1144F4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FC1EEF-9103-489F-20F3-3643ED8BC0A8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817D19B-4A90-F9A7-06C5-55665349AC88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B1B9A5A-EBEB-E821-B370-8493D545EDAD}"/>
              </a:ext>
            </a:extLst>
          </p:cNvPr>
          <p:cNvGrpSpPr/>
          <p:nvPr/>
        </p:nvGrpSpPr>
        <p:grpSpPr>
          <a:xfrm>
            <a:off x="256732" y="6055422"/>
            <a:ext cx="5759314" cy="573742"/>
            <a:chOff x="2743200" y="2151529"/>
            <a:chExt cx="5759314" cy="573742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6B2114D-A9E5-E20B-014B-7F56A208E678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3271CD0-57A0-E363-E4B3-B903BA55E14E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E065DD0-EEA9-1736-76BA-977572E12992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C5F2B1E-4220-9BB1-275C-499DD5065969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3C83625-527C-6C57-2E8E-7177EB88DC0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DDFDA49-71F1-5CA4-9935-A15FE6C3368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27C9A91-FF2E-EE1A-5AAE-55BA8BAF1305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5255B7A-7E76-EFD4-B4D3-A078DFA879B6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4570123-703C-704A-6B1A-47E50241A855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23998A9-7B45-508A-B929-C241C6767224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FFD7BE9-7068-A76C-2D1E-305A63417DBB}"/>
              </a:ext>
            </a:extLst>
          </p:cNvPr>
          <p:cNvGrpSpPr/>
          <p:nvPr/>
        </p:nvGrpSpPr>
        <p:grpSpPr>
          <a:xfrm>
            <a:off x="4294820" y="3763761"/>
            <a:ext cx="6907625" cy="2855373"/>
            <a:chOff x="1404216" y="2055872"/>
            <a:chExt cx="6907625" cy="2855373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9226085D-B078-C347-0A1D-C0F0EFCB96AE}"/>
                </a:ext>
              </a:extLst>
            </p:cNvPr>
            <p:cNvSpPr/>
            <p:nvPr/>
          </p:nvSpPr>
          <p:spPr>
            <a:xfrm>
              <a:off x="1404216" y="3193793"/>
              <a:ext cx="1710279" cy="1717452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3F48B08-9DAD-8DDF-7638-1FACA8AE06A0}"/>
                </a:ext>
              </a:extLst>
            </p:cNvPr>
            <p:cNvSpPr/>
            <p:nvPr/>
          </p:nvSpPr>
          <p:spPr>
            <a:xfrm>
              <a:off x="7731466" y="3774616"/>
              <a:ext cx="580375" cy="555339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AE9E2759-B5C8-1810-DE95-BDA9DDD049F8}"/>
                </a:ext>
              </a:extLst>
            </p:cNvPr>
            <p:cNvSpPr/>
            <p:nvPr/>
          </p:nvSpPr>
          <p:spPr>
            <a:xfrm>
              <a:off x="3136232" y="2055872"/>
              <a:ext cx="4531894" cy="1657875"/>
            </a:xfrm>
            <a:custGeom>
              <a:avLst/>
              <a:gdLst>
                <a:gd name="connsiteX0" fmla="*/ 0 w 4531894"/>
                <a:gd name="connsiteY0" fmla="*/ 1224739 h 1657875"/>
                <a:gd name="connsiteX1" fmla="*/ 2318084 w 4531894"/>
                <a:gd name="connsiteY1" fmla="*/ 5539 h 1657875"/>
                <a:gd name="connsiteX2" fmla="*/ 4531894 w 4531894"/>
                <a:gd name="connsiteY2" fmla="*/ 1657875 h 165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1894" h="1657875">
                  <a:moveTo>
                    <a:pt x="0" y="1224739"/>
                  </a:moveTo>
                  <a:cubicBezTo>
                    <a:pt x="781384" y="579044"/>
                    <a:pt x="1562768" y="-66650"/>
                    <a:pt x="2318084" y="5539"/>
                  </a:cubicBezTo>
                  <a:cubicBezTo>
                    <a:pt x="3073400" y="77728"/>
                    <a:pt x="3802647" y="867801"/>
                    <a:pt x="4531894" y="1657875"/>
                  </a:cubicBezTo>
                </a:path>
              </a:pathLst>
            </a:custGeom>
            <a:noFill/>
            <a:ln w="190500">
              <a:solidFill>
                <a:srgbClr val="FFC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32EA50E-697C-A427-BD52-C3F6660ADA59}"/>
              </a:ext>
            </a:extLst>
          </p:cNvPr>
          <p:cNvGrpSpPr/>
          <p:nvPr/>
        </p:nvGrpSpPr>
        <p:grpSpPr>
          <a:xfrm>
            <a:off x="6807513" y="1128134"/>
            <a:ext cx="1721226" cy="1721226"/>
            <a:chOff x="6204276" y="1037543"/>
            <a:chExt cx="1721226" cy="172122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5F4B386-9471-34B5-DE3C-888FEEC42E0D}"/>
                </a:ext>
              </a:extLst>
            </p:cNvPr>
            <p:cNvGrpSpPr/>
            <p:nvPr/>
          </p:nvGrpSpPr>
          <p:grpSpPr>
            <a:xfrm>
              <a:off x="6204276" y="1037543"/>
              <a:ext cx="1721226" cy="573742"/>
              <a:chOff x="2742451" y="3226350"/>
              <a:chExt cx="1721226" cy="57374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CE7ECE-FBF3-A3AC-A181-B55B2B42B4E5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EC3EA52-5347-7E4A-4AEA-9087F2D63C07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60B4B82-BCE1-1438-C0AE-5ED65FFAF281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BB7D8B1-6AE2-6149-8EF8-0414BE761685}"/>
                </a:ext>
              </a:extLst>
            </p:cNvPr>
            <p:cNvGrpSpPr/>
            <p:nvPr/>
          </p:nvGrpSpPr>
          <p:grpSpPr>
            <a:xfrm>
              <a:off x="6204276" y="1611285"/>
              <a:ext cx="1721226" cy="573742"/>
              <a:chOff x="2742451" y="3226350"/>
              <a:chExt cx="1721226" cy="573742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996A5055-802C-6149-E6EB-D77E9D2EECF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37842059-080E-4400-BCA5-0E11B91EE563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1B85117C-EF85-8A9A-B62E-3CAE2860CEC2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659067B-3662-7481-BAA1-E5378F22A361}"/>
                </a:ext>
              </a:extLst>
            </p:cNvPr>
            <p:cNvGrpSpPr/>
            <p:nvPr/>
          </p:nvGrpSpPr>
          <p:grpSpPr>
            <a:xfrm>
              <a:off x="6204276" y="2185027"/>
              <a:ext cx="1721226" cy="573742"/>
              <a:chOff x="2742451" y="3226350"/>
              <a:chExt cx="1721226" cy="573742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1B9D8BA-8143-0026-F219-4A8517B8074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95C38BC-DA2B-23AA-3BF9-6D14768202DD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E19198F-34C1-253F-6D9C-6C53FD2436FB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1BCA4612-73F4-F874-FACF-4F1501FC6F36}"/>
              </a:ext>
            </a:extLst>
          </p:cNvPr>
          <p:cNvSpPr txBox="1"/>
          <p:nvPr/>
        </p:nvSpPr>
        <p:spPr>
          <a:xfrm>
            <a:off x="522749" y="1331495"/>
            <a:ext cx="3398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Two-dimensional case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CD5645-8775-28DA-E80A-7126D4640FD9}"/>
              </a:ext>
            </a:extLst>
          </p:cNvPr>
          <p:cNvSpPr txBox="1"/>
          <p:nvPr/>
        </p:nvSpPr>
        <p:spPr>
          <a:xfrm>
            <a:off x="8960686" y="1465927"/>
            <a:ext cx="18745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Vertical</a:t>
            </a:r>
            <a:br>
              <a:rPr lang="en-US" sz="2800" dirty="0"/>
            </a:br>
            <a:r>
              <a:rPr lang="en-US" sz="2800" dirty="0"/>
              <a:t>edge-finder</a:t>
            </a:r>
          </a:p>
        </p:txBody>
      </p:sp>
    </p:spTree>
    <p:extLst>
      <p:ext uri="{BB962C8B-B14F-4D97-AF65-F5344CB8AC3E}">
        <p14:creationId xmlns:p14="http://schemas.microsoft.com/office/powerpoint/2010/main" val="41834954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F11791-F825-687C-B4D8-3861E1F59645}"/>
              </a:ext>
            </a:extLst>
          </p:cNvPr>
          <p:cNvGrpSpPr/>
          <p:nvPr/>
        </p:nvGrpSpPr>
        <p:grpSpPr>
          <a:xfrm>
            <a:off x="256732" y="2627132"/>
            <a:ext cx="5759314" cy="573742"/>
            <a:chOff x="2743200" y="2151529"/>
            <a:chExt cx="5759314" cy="5737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A5BD048-8BF5-0437-9413-7186819CD0F7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027D3A-9A94-B90C-3BB5-FA997C1B8915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C8C735-7D3E-9963-91BD-786F6829DED0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E36BA7-B086-F454-1864-34A94DA1031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7DD4DF-8893-D3F8-830A-A666CAD47C6C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6A48BA-DF41-0F1E-508C-58FF1A824653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83CE3E-D006-C1D1-8188-3CEF8DB55737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784B3D-391F-936A-9382-064FC62E8497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F21E52-73A2-D166-DF34-01BCE8B82DA3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5537C6-F377-4A7E-11BA-7D3D2CD1CB46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53E91E5-6DAF-457E-025B-2B7F0A6EECEB}"/>
              </a:ext>
            </a:extLst>
          </p:cNvPr>
          <p:cNvGrpSpPr/>
          <p:nvPr/>
        </p:nvGrpSpPr>
        <p:grpSpPr>
          <a:xfrm>
            <a:off x="256732" y="3200874"/>
            <a:ext cx="5759314" cy="573742"/>
            <a:chOff x="2743200" y="2151529"/>
            <a:chExt cx="5759314" cy="57374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1566FA2-EA75-A6D7-89A6-B0782C4C2826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64A5908-66B9-95A7-21A2-ACD7A30D4A6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37C51C5-121C-3A89-6D40-CB541073E7E5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6BECE-34D4-EF44-D701-422A6E1F41E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FCF1A80-AAD5-8252-EEBD-2D2D500D2D35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1D907E5-1068-C606-947D-4BBCD7BE7BCF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E76B5B6-FD8A-BC89-3C01-5C7E0F95FF7C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7727E0-A8F1-E68A-24B1-C623657F200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126253-739D-29BE-7A85-6FC118F9AF3F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CC2E100-A062-F8B8-44FC-5E346DD1A0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070698-18F9-8623-4055-3CE0C913EF90}"/>
              </a:ext>
            </a:extLst>
          </p:cNvPr>
          <p:cNvGrpSpPr/>
          <p:nvPr/>
        </p:nvGrpSpPr>
        <p:grpSpPr>
          <a:xfrm>
            <a:off x="256732" y="3767535"/>
            <a:ext cx="5759314" cy="573742"/>
            <a:chOff x="2743200" y="2151529"/>
            <a:chExt cx="5759314" cy="57374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6137CB4-0E8D-D63D-B912-4D970BF20FDA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7E86750-3413-921C-3ACA-1C000A2F1E77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5901A16-B06A-C3BC-30E7-DA8B43386161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643D608-F504-2064-3889-14AC83036D5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E00BBBC-35B4-6EA3-A6F1-1E3CCF30FA60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C3E7BB-E123-5F25-9119-D9C8C9C41F32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7B79BDD-A9A2-B4AA-5BFB-D8721506812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63B892B-8AEB-158D-B503-D364162E4F8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D96950B-A5E6-386E-8A96-726161B05E01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348764-D1A3-FFA1-4532-47C2FD0753D2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9A942E8-8838-2202-1EB6-6A33A9E40A7C}"/>
              </a:ext>
            </a:extLst>
          </p:cNvPr>
          <p:cNvGrpSpPr/>
          <p:nvPr/>
        </p:nvGrpSpPr>
        <p:grpSpPr>
          <a:xfrm>
            <a:off x="256732" y="4341277"/>
            <a:ext cx="5759314" cy="573742"/>
            <a:chOff x="2743200" y="2151529"/>
            <a:chExt cx="5759314" cy="573742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C02C19-0843-26E0-8D38-CAAC469168BB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C5CE2D0-87BA-B028-94DC-DF3DB6B72DDB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541FCC-1B30-7C95-DBDD-EE3FE5E85579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F986026-E804-4362-E326-C00ED5F682D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1AE688F-180A-6E72-6C09-AA31410DD5E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9249244-7A31-4E1C-AC78-56CD7703287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4D3E6A0-4463-61A3-196C-97AB46E5BDB8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3835413-A447-097A-86EC-15D2208CDFF3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44F4104-0452-B31A-ACC6-C1C28BB1072D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67BB22A-6332-82EA-47ED-AC73A4086A2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987FD40-0F4C-398A-8A52-D4021431E1AE}"/>
              </a:ext>
            </a:extLst>
          </p:cNvPr>
          <p:cNvGrpSpPr/>
          <p:nvPr/>
        </p:nvGrpSpPr>
        <p:grpSpPr>
          <a:xfrm>
            <a:off x="256732" y="4915019"/>
            <a:ext cx="5759314" cy="573742"/>
            <a:chOff x="2743200" y="2151529"/>
            <a:chExt cx="5759314" cy="57374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BA80EFF-BD09-1017-01F7-AE67330202B0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B2C7ED1-331E-24AC-4B32-F239E6535CB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59CF1BD-4FC8-A1E2-E009-6F3888560BE7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1774E1F-5382-C9BE-BD46-5A6AD659086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93A6709-6181-699F-6C01-DC275CB7C4CE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F7819C-37B0-4763-3152-983C00C19E0A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7F4DBD9-1074-1E75-71A6-42A56084EEA4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CA84CDD-1306-F49B-98DC-4EC33CD4BB15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09BCD21-D98E-903A-7E50-B9488C7C23DE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16DC2A9-2E64-9EC7-D9C3-E3A22A976D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C389F6-4A89-6EF1-26AD-202FB51575C1}"/>
              </a:ext>
            </a:extLst>
          </p:cNvPr>
          <p:cNvGrpSpPr/>
          <p:nvPr/>
        </p:nvGrpSpPr>
        <p:grpSpPr>
          <a:xfrm>
            <a:off x="256732" y="5488761"/>
            <a:ext cx="5759314" cy="573742"/>
            <a:chOff x="2743200" y="2151529"/>
            <a:chExt cx="5759314" cy="57374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E4413CD-138E-5E00-9B58-ED58C3BF277C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BA6172F-D1C6-AD37-A940-8FC3C54B14D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F4107DF-93BD-5BB0-B3CA-0B1D75314B2A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5B902C-2D34-040E-FFDD-8F6770810DC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50459A-2905-8525-E1E8-F5A9D8BA2B6A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5429FE3-5AC5-D49F-CF49-9D95A467F2DE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90272D8-4F9E-EE84-5644-AD9886984DF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B8F74C4-B182-7145-C221-72E19B1144F4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FC1EEF-9103-489F-20F3-3643ED8BC0A8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817D19B-4A90-F9A7-06C5-55665349AC88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B1B9A5A-EBEB-E821-B370-8493D545EDAD}"/>
              </a:ext>
            </a:extLst>
          </p:cNvPr>
          <p:cNvGrpSpPr/>
          <p:nvPr/>
        </p:nvGrpSpPr>
        <p:grpSpPr>
          <a:xfrm>
            <a:off x="256732" y="6055422"/>
            <a:ext cx="5759314" cy="573742"/>
            <a:chOff x="2743200" y="2151529"/>
            <a:chExt cx="5759314" cy="573742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6B2114D-A9E5-E20B-014B-7F56A208E678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3271CD0-57A0-E363-E4B3-B903BA55E14E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E065DD0-EEA9-1736-76BA-977572E12992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C5F2B1E-4220-9BB1-275C-499DD5065969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3C83625-527C-6C57-2E8E-7177EB88DC0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DDFDA49-71F1-5CA4-9935-A15FE6C3368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27C9A91-FF2E-EE1A-5AAE-55BA8BAF1305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5255B7A-7E76-EFD4-B4D3-A078DFA879B6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4570123-703C-704A-6B1A-47E50241A855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23998A9-7B45-508A-B929-C241C6767224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5CC303-8641-6B58-1F28-CF90C304A723}"/>
              </a:ext>
            </a:extLst>
          </p:cNvPr>
          <p:cNvGrpSpPr/>
          <p:nvPr/>
        </p:nvGrpSpPr>
        <p:grpSpPr>
          <a:xfrm>
            <a:off x="1404216" y="2055872"/>
            <a:ext cx="6907625" cy="2855373"/>
            <a:chOff x="1404216" y="2055872"/>
            <a:chExt cx="6907625" cy="285537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333AC83-0CCE-F5D7-517D-CD14DD105069}"/>
                </a:ext>
              </a:extLst>
            </p:cNvPr>
            <p:cNvSpPr/>
            <p:nvPr/>
          </p:nvSpPr>
          <p:spPr>
            <a:xfrm>
              <a:off x="7736397" y="3767535"/>
              <a:ext cx="573742" cy="573742"/>
            </a:xfrm>
            <a:prstGeom prst="rect">
              <a:avLst/>
            </a:prstGeom>
            <a:solidFill>
              <a:srgbClr val="FF8A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0.0</a:t>
              </a: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9226085D-B078-C347-0A1D-C0F0EFCB96AE}"/>
                </a:ext>
              </a:extLst>
            </p:cNvPr>
            <p:cNvSpPr/>
            <p:nvPr/>
          </p:nvSpPr>
          <p:spPr>
            <a:xfrm>
              <a:off x="1404216" y="3193793"/>
              <a:ext cx="1710279" cy="1717452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3F48B08-9DAD-8DDF-7638-1FACA8AE06A0}"/>
                </a:ext>
              </a:extLst>
            </p:cNvPr>
            <p:cNvSpPr/>
            <p:nvPr/>
          </p:nvSpPr>
          <p:spPr>
            <a:xfrm>
              <a:off x="7731466" y="3774616"/>
              <a:ext cx="580375" cy="555339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AE9E2759-B5C8-1810-DE95-BDA9DDD049F8}"/>
                </a:ext>
              </a:extLst>
            </p:cNvPr>
            <p:cNvSpPr/>
            <p:nvPr/>
          </p:nvSpPr>
          <p:spPr>
            <a:xfrm>
              <a:off x="3136232" y="2055872"/>
              <a:ext cx="4531894" cy="1657875"/>
            </a:xfrm>
            <a:custGeom>
              <a:avLst/>
              <a:gdLst>
                <a:gd name="connsiteX0" fmla="*/ 0 w 4531894"/>
                <a:gd name="connsiteY0" fmla="*/ 1224739 h 1657875"/>
                <a:gd name="connsiteX1" fmla="*/ 2318084 w 4531894"/>
                <a:gd name="connsiteY1" fmla="*/ 5539 h 1657875"/>
                <a:gd name="connsiteX2" fmla="*/ 4531894 w 4531894"/>
                <a:gd name="connsiteY2" fmla="*/ 1657875 h 165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1894" h="1657875">
                  <a:moveTo>
                    <a:pt x="0" y="1224739"/>
                  </a:moveTo>
                  <a:cubicBezTo>
                    <a:pt x="781384" y="579044"/>
                    <a:pt x="1562768" y="-66650"/>
                    <a:pt x="2318084" y="5539"/>
                  </a:cubicBezTo>
                  <a:cubicBezTo>
                    <a:pt x="3073400" y="77728"/>
                    <a:pt x="3802647" y="867801"/>
                    <a:pt x="4531894" y="1657875"/>
                  </a:cubicBezTo>
                </a:path>
              </a:pathLst>
            </a:custGeom>
            <a:noFill/>
            <a:ln w="190500">
              <a:solidFill>
                <a:srgbClr val="FFC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32EA50E-697C-A427-BD52-C3F6660ADA59}"/>
              </a:ext>
            </a:extLst>
          </p:cNvPr>
          <p:cNvGrpSpPr/>
          <p:nvPr/>
        </p:nvGrpSpPr>
        <p:grpSpPr>
          <a:xfrm>
            <a:off x="6807513" y="1128134"/>
            <a:ext cx="1721226" cy="1721226"/>
            <a:chOff x="6204276" y="1037543"/>
            <a:chExt cx="1721226" cy="172122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5F4B386-9471-34B5-DE3C-888FEEC42E0D}"/>
                </a:ext>
              </a:extLst>
            </p:cNvPr>
            <p:cNvGrpSpPr/>
            <p:nvPr/>
          </p:nvGrpSpPr>
          <p:grpSpPr>
            <a:xfrm>
              <a:off x="6204276" y="1037543"/>
              <a:ext cx="1721226" cy="573742"/>
              <a:chOff x="2742451" y="3226350"/>
              <a:chExt cx="1721226" cy="57374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CE7ECE-FBF3-A3AC-A181-B55B2B42B4E5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EC3EA52-5347-7E4A-4AEA-9087F2D63C07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60B4B82-BCE1-1438-C0AE-5ED65FFAF281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BB7D8B1-6AE2-6149-8EF8-0414BE761685}"/>
                </a:ext>
              </a:extLst>
            </p:cNvPr>
            <p:cNvGrpSpPr/>
            <p:nvPr/>
          </p:nvGrpSpPr>
          <p:grpSpPr>
            <a:xfrm>
              <a:off x="6204276" y="1611285"/>
              <a:ext cx="1721226" cy="573742"/>
              <a:chOff x="2742451" y="3226350"/>
              <a:chExt cx="1721226" cy="573742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996A5055-802C-6149-E6EB-D77E9D2EECF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37842059-080E-4400-BCA5-0E11B91EE563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1B85117C-EF85-8A9A-B62E-3CAE2860CEC2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659067B-3662-7481-BAA1-E5378F22A361}"/>
                </a:ext>
              </a:extLst>
            </p:cNvPr>
            <p:cNvGrpSpPr/>
            <p:nvPr/>
          </p:nvGrpSpPr>
          <p:grpSpPr>
            <a:xfrm>
              <a:off x="6204276" y="2185027"/>
              <a:ext cx="1721226" cy="573742"/>
              <a:chOff x="2742451" y="3226350"/>
              <a:chExt cx="1721226" cy="573742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1B9D8BA-8143-0026-F219-4A8517B8074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95C38BC-DA2B-23AA-3BF9-6D14768202DD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E19198F-34C1-253F-6D9C-6C53FD2436FB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1BCA4612-73F4-F874-FACF-4F1501FC6F36}"/>
              </a:ext>
            </a:extLst>
          </p:cNvPr>
          <p:cNvSpPr txBox="1"/>
          <p:nvPr/>
        </p:nvSpPr>
        <p:spPr>
          <a:xfrm>
            <a:off x="522749" y="1331495"/>
            <a:ext cx="3398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Two-dimensional case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A9C4EB-402A-6EC6-78EA-88FC72945220}"/>
              </a:ext>
            </a:extLst>
          </p:cNvPr>
          <p:cNvSpPr txBox="1"/>
          <p:nvPr/>
        </p:nvSpPr>
        <p:spPr>
          <a:xfrm>
            <a:off x="9102481" y="1224822"/>
            <a:ext cx="18745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Horizontal</a:t>
            </a:r>
            <a:br>
              <a:rPr lang="en-US" sz="2800" dirty="0"/>
            </a:br>
            <a:r>
              <a:rPr lang="en-US" sz="2800" dirty="0"/>
              <a:t>edge-finder</a:t>
            </a:r>
          </a:p>
        </p:txBody>
      </p:sp>
    </p:spTree>
    <p:extLst>
      <p:ext uri="{BB962C8B-B14F-4D97-AF65-F5344CB8AC3E}">
        <p14:creationId xmlns:p14="http://schemas.microsoft.com/office/powerpoint/2010/main" val="129582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68B73C9B-4BDB-0B91-8826-94FF4EA4CCBC}"/>
              </a:ext>
            </a:extLst>
          </p:cNvPr>
          <p:cNvGrpSpPr/>
          <p:nvPr/>
        </p:nvGrpSpPr>
        <p:grpSpPr>
          <a:xfrm>
            <a:off x="6589788" y="3190019"/>
            <a:ext cx="4596280" cy="2864936"/>
            <a:chOff x="6589788" y="3190019"/>
            <a:chExt cx="4596280" cy="286493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567A33-59BA-2EB4-82F1-4A14AB90F09B}"/>
                </a:ext>
              </a:extLst>
            </p:cNvPr>
            <p:cNvGrpSpPr/>
            <p:nvPr/>
          </p:nvGrpSpPr>
          <p:grpSpPr>
            <a:xfrm>
              <a:off x="6589788" y="3767535"/>
              <a:ext cx="4596280" cy="573742"/>
              <a:chOff x="3316193" y="4301171"/>
              <a:chExt cx="4596280" cy="57374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B6A67D0-5F6A-7D67-FB2C-9762F80C7AEC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273756C-26C5-A278-21AD-AF080C083788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4240F7C-5D1A-E04F-6E50-64C163A13AE9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AF77423-2214-B207-6A34-ED610488A879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B8F7D3E-0ADC-8853-9468-D06A69025429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73DDAAC-4AE6-C710-9914-F409EBC5717A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ECEB6D0-B180-D83A-C916-6DCB0DD1E560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D94F940-0D1F-E369-1C1D-AEA0ECF078A0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35CF383-D621-5E14-0D0F-495F5F8528E7}"/>
                </a:ext>
              </a:extLst>
            </p:cNvPr>
            <p:cNvGrpSpPr/>
            <p:nvPr/>
          </p:nvGrpSpPr>
          <p:grpSpPr>
            <a:xfrm>
              <a:off x="6589788" y="3190019"/>
              <a:ext cx="4596280" cy="573742"/>
              <a:chOff x="3316193" y="4301171"/>
              <a:chExt cx="4596280" cy="573742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4E6C7A0-4BE4-140E-DF69-3AC62918E0A0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7322652-E8B9-A4AE-617D-B6CEBA80BBDD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5874C1E-F53E-195B-64F0-CE3FC9B96ADA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219DAE52-C419-E4DA-E15E-78D017C88D40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2AADFD5B-FD11-7A8D-8380-7288AB6DA7DD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990A03F1-CA4D-C9BA-CC89-29F60F7718DC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BAB72182-88A5-5B6D-1102-9A35EE25B28A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32AC1F0-8126-6409-6FBD-D3B128AC802E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761BFCE1-4436-A153-B6E7-E3245B274754}"/>
                </a:ext>
              </a:extLst>
            </p:cNvPr>
            <p:cNvGrpSpPr/>
            <p:nvPr/>
          </p:nvGrpSpPr>
          <p:grpSpPr>
            <a:xfrm>
              <a:off x="6589788" y="4915019"/>
              <a:ext cx="4596280" cy="573742"/>
              <a:chOff x="3316193" y="4301171"/>
              <a:chExt cx="4596280" cy="573742"/>
            </a:xfrm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1C0BE3A7-42CA-D275-12D2-36EB5BFD95FE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7A9647FD-8AA9-F95A-FAF1-359F8358C32F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A772E3F3-2AE4-4CA7-5CF5-2C4BD3600830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A40FD9D-9300-EC57-36F1-ED4A03EAE4FC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ED146B5-E34E-EA1F-87A0-4ECFC46902F0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8EFECE72-828A-2527-AB9F-E7051A97CF74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2C4E985-0368-E724-9887-78B5530DCD42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C098A6D3-474F-12C1-8DC9-5C35CF0D1554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569FF1D1-47DE-B50C-0B31-FE6BE8F956BB}"/>
                </a:ext>
              </a:extLst>
            </p:cNvPr>
            <p:cNvGrpSpPr/>
            <p:nvPr/>
          </p:nvGrpSpPr>
          <p:grpSpPr>
            <a:xfrm>
              <a:off x="6589788" y="4337503"/>
              <a:ext cx="4596280" cy="573742"/>
              <a:chOff x="3316193" y="4301171"/>
              <a:chExt cx="4596280" cy="573742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BDE7DA42-FAF3-6CF7-D5B2-90A1E9C3AD97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65CD3C0B-F92E-0A93-4F84-835BE04D9409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805041C5-692E-26BC-4263-9EFA72C949A8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769D42EA-32DE-02D1-C004-570C8FE515B8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ACBDE743-2A5D-C45B-DA73-905CE6FDD56D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29E2DF98-172D-0AF4-77AF-50662BDAB880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05D042A9-FF2F-C6FB-04CD-8A12113186EA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968C563-70FD-CBD8-1450-A2FD1543A870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615A6590-593D-DEF3-BD48-4BACB94BBDF7}"/>
                </a:ext>
              </a:extLst>
            </p:cNvPr>
            <p:cNvGrpSpPr/>
            <p:nvPr/>
          </p:nvGrpSpPr>
          <p:grpSpPr>
            <a:xfrm>
              <a:off x="6589788" y="5481213"/>
              <a:ext cx="4596280" cy="573742"/>
              <a:chOff x="3316193" y="4301171"/>
              <a:chExt cx="4596280" cy="573742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B036932-3220-6C71-32EB-878D3C5097DC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C16CC730-5D44-16D7-E289-1847BBFDBCEB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2884E6FA-7C80-F314-B891-3A3142A9F60C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6BDB5942-4485-AD32-13AB-3BFD72410798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07D92FB0-E7D9-835A-714D-E42EEF37A336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F53679D7-3397-767A-0D72-429E13AD315A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495BF000-1018-FB7B-A8B3-436FDE9B0292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E59209D0-251F-1F22-86E6-95BF1F988C67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F11791-F825-687C-B4D8-3861E1F59645}"/>
              </a:ext>
            </a:extLst>
          </p:cNvPr>
          <p:cNvGrpSpPr/>
          <p:nvPr/>
        </p:nvGrpSpPr>
        <p:grpSpPr>
          <a:xfrm>
            <a:off x="256732" y="2627132"/>
            <a:ext cx="5759314" cy="573742"/>
            <a:chOff x="2743200" y="2151529"/>
            <a:chExt cx="5759314" cy="5737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A5BD048-8BF5-0437-9413-7186819CD0F7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027D3A-9A94-B90C-3BB5-FA997C1B8915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C8C735-7D3E-9963-91BD-786F6829DED0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E36BA7-B086-F454-1864-34A94DA1031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7DD4DF-8893-D3F8-830A-A666CAD47C6C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6A48BA-DF41-0F1E-508C-58FF1A824653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83CE3E-D006-C1D1-8188-3CEF8DB55737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784B3D-391F-936A-9382-064FC62E8497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F21E52-73A2-D166-DF34-01BCE8B82DA3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5537C6-F377-4A7E-11BA-7D3D2CD1CB46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53E91E5-6DAF-457E-025B-2B7F0A6EECEB}"/>
              </a:ext>
            </a:extLst>
          </p:cNvPr>
          <p:cNvGrpSpPr/>
          <p:nvPr/>
        </p:nvGrpSpPr>
        <p:grpSpPr>
          <a:xfrm>
            <a:off x="256732" y="3200874"/>
            <a:ext cx="5759314" cy="573742"/>
            <a:chOff x="2743200" y="2151529"/>
            <a:chExt cx="5759314" cy="57374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1566FA2-EA75-A6D7-89A6-B0782C4C2826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64A5908-66B9-95A7-21A2-ACD7A30D4A6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37C51C5-121C-3A89-6D40-CB541073E7E5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6BECE-34D4-EF44-D701-422A6E1F41E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FCF1A80-AAD5-8252-EEBD-2D2D500D2D35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1D907E5-1068-C606-947D-4BBCD7BE7BCF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E76B5B6-FD8A-BC89-3C01-5C7E0F95FF7C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7727E0-A8F1-E68A-24B1-C623657F200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126253-739D-29BE-7A85-6FC118F9AF3F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CC2E100-A062-F8B8-44FC-5E346DD1A0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070698-18F9-8623-4055-3CE0C913EF90}"/>
              </a:ext>
            </a:extLst>
          </p:cNvPr>
          <p:cNvGrpSpPr/>
          <p:nvPr/>
        </p:nvGrpSpPr>
        <p:grpSpPr>
          <a:xfrm>
            <a:off x="256732" y="3767535"/>
            <a:ext cx="5759314" cy="573742"/>
            <a:chOff x="2743200" y="2151529"/>
            <a:chExt cx="5759314" cy="57374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6137CB4-0E8D-D63D-B912-4D970BF20FDA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7E86750-3413-921C-3ACA-1C000A2F1E77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5901A16-B06A-C3BC-30E7-DA8B43386161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643D608-F504-2064-3889-14AC83036D5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E00BBBC-35B4-6EA3-A6F1-1E3CCF30FA60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C3E7BB-E123-5F25-9119-D9C8C9C41F32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7B79BDD-A9A2-B4AA-5BFB-D8721506812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63B892B-8AEB-158D-B503-D364162E4F8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D96950B-A5E6-386E-8A96-726161B05E01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348764-D1A3-FFA1-4532-47C2FD0753D2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9A942E8-8838-2202-1EB6-6A33A9E40A7C}"/>
              </a:ext>
            </a:extLst>
          </p:cNvPr>
          <p:cNvGrpSpPr/>
          <p:nvPr/>
        </p:nvGrpSpPr>
        <p:grpSpPr>
          <a:xfrm>
            <a:off x="256732" y="4341277"/>
            <a:ext cx="5759314" cy="573742"/>
            <a:chOff x="2743200" y="2151529"/>
            <a:chExt cx="5759314" cy="573742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C02C19-0843-26E0-8D38-CAAC469168BB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C5CE2D0-87BA-B028-94DC-DF3DB6B72DDB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541FCC-1B30-7C95-DBDD-EE3FE5E85579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F986026-E804-4362-E326-C00ED5F682D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1AE688F-180A-6E72-6C09-AA31410DD5E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9249244-7A31-4E1C-AC78-56CD7703287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4D3E6A0-4463-61A3-196C-97AB46E5BDB8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3835413-A447-097A-86EC-15D2208CDFF3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44F4104-0452-B31A-ACC6-C1C28BB1072D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67BB22A-6332-82EA-47ED-AC73A4086A2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987FD40-0F4C-398A-8A52-D4021431E1AE}"/>
              </a:ext>
            </a:extLst>
          </p:cNvPr>
          <p:cNvGrpSpPr/>
          <p:nvPr/>
        </p:nvGrpSpPr>
        <p:grpSpPr>
          <a:xfrm>
            <a:off x="256732" y="4915019"/>
            <a:ext cx="5759314" cy="573742"/>
            <a:chOff x="2743200" y="2151529"/>
            <a:chExt cx="5759314" cy="57374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BA80EFF-BD09-1017-01F7-AE67330202B0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B2C7ED1-331E-24AC-4B32-F239E6535CB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59CF1BD-4FC8-A1E2-E009-6F3888560BE7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1774E1F-5382-C9BE-BD46-5A6AD659086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93A6709-6181-699F-6C01-DC275CB7C4CE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F7819C-37B0-4763-3152-983C00C19E0A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7F4DBD9-1074-1E75-71A6-42A56084EEA4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CA84CDD-1306-F49B-98DC-4EC33CD4BB15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09BCD21-D98E-903A-7E50-B9488C7C23DE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16DC2A9-2E64-9EC7-D9C3-E3A22A976D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C389F6-4A89-6EF1-26AD-202FB51575C1}"/>
              </a:ext>
            </a:extLst>
          </p:cNvPr>
          <p:cNvGrpSpPr/>
          <p:nvPr/>
        </p:nvGrpSpPr>
        <p:grpSpPr>
          <a:xfrm>
            <a:off x="256732" y="5488761"/>
            <a:ext cx="5759314" cy="573742"/>
            <a:chOff x="2743200" y="2151529"/>
            <a:chExt cx="5759314" cy="57374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E4413CD-138E-5E00-9B58-ED58C3BF277C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BA6172F-D1C6-AD37-A940-8FC3C54B14D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F4107DF-93BD-5BB0-B3CA-0B1D75314B2A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5B902C-2D34-040E-FFDD-8F6770810DC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50459A-2905-8525-E1E8-F5A9D8BA2B6A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5429FE3-5AC5-D49F-CF49-9D95A467F2DE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90272D8-4F9E-EE84-5644-AD9886984DF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B8F74C4-B182-7145-C221-72E19B1144F4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FC1EEF-9103-489F-20F3-3643ED8BC0A8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817D19B-4A90-F9A7-06C5-55665349AC88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B1B9A5A-EBEB-E821-B370-8493D545EDAD}"/>
              </a:ext>
            </a:extLst>
          </p:cNvPr>
          <p:cNvGrpSpPr/>
          <p:nvPr/>
        </p:nvGrpSpPr>
        <p:grpSpPr>
          <a:xfrm>
            <a:off x="256732" y="6055422"/>
            <a:ext cx="5759314" cy="573742"/>
            <a:chOff x="2743200" y="2151529"/>
            <a:chExt cx="5759314" cy="573742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6B2114D-A9E5-E20B-014B-7F56A208E678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3271CD0-57A0-E363-E4B3-B903BA55E14E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E065DD0-EEA9-1736-76BA-977572E12992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C5F2B1E-4220-9BB1-275C-499DD5065969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3C83625-527C-6C57-2E8E-7177EB88DC0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DDFDA49-71F1-5CA4-9935-A15FE6C3368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27C9A91-FF2E-EE1A-5AAE-55BA8BAF1305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5255B7A-7E76-EFD4-B4D3-A078DFA879B6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4570123-703C-704A-6B1A-47E50241A855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23998A9-7B45-508A-B929-C241C6767224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5CC303-8641-6B58-1F28-CF90C304A723}"/>
              </a:ext>
            </a:extLst>
          </p:cNvPr>
          <p:cNvGrpSpPr/>
          <p:nvPr/>
        </p:nvGrpSpPr>
        <p:grpSpPr>
          <a:xfrm>
            <a:off x="4286799" y="3763761"/>
            <a:ext cx="6907625" cy="2855373"/>
            <a:chOff x="1404216" y="2055872"/>
            <a:chExt cx="6907625" cy="2855373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9226085D-B078-C347-0A1D-C0F0EFCB96AE}"/>
                </a:ext>
              </a:extLst>
            </p:cNvPr>
            <p:cNvSpPr/>
            <p:nvPr/>
          </p:nvSpPr>
          <p:spPr>
            <a:xfrm>
              <a:off x="1404216" y="3193793"/>
              <a:ext cx="1710279" cy="1717452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3F48B08-9DAD-8DDF-7638-1FACA8AE06A0}"/>
                </a:ext>
              </a:extLst>
            </p:cNvPr>
            <p:cNvSpPr/>
            <p:nvPr/>
          </p:nvSpPr>
          <p:spPr>
            <a:xfrm>
              <a:off x="7731466" y="3774616"/>
              <a:ext cx="580375" cy="555339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AE9E2759-B5C8-1810-DE95-BDA9DDD049F8}"/>
                </a:ext>
              </a:extLst>
            </p:cNvPr>
            <p:cNvSpPr/>
            <p:nvPr/>
          </p:nvSpPr>
          <p:spPr>
            <a:xfrm>
              <a:off x="3136232" y="2055872"/>
              <a:ext cx="4531894" cy="1657875"/>
            </a:xfrm>
            <a:custGeom>
              <a:avLst/>
              <a:gdLst>
                <a:gd name="connsiteX0" fmla="*/ 0 w 4531894"/>
                <a:gd name="connsiteY0" fmla="*/ 1224739 h 1657875"/>
                <a:gd name="connsiteX1" fmla="*/ 2318084 w 4531894"/>
                <a:gd name="connsiteY1" fmla="*/ 5539 h 1657875"/>
                <a:gd name="connsiteX2" fmla="*/ 4531894 w 4531894"/>
                <a:gd name="connsiteY2" fmla="*/ 1657875 h 165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1894" h="1657875">
                  <a:moveTo>
                    <a:pt x="0" y="1224739"/>
                  </a:moveTo>
                  <a:cubicBezTo>
                    <a:pt x="781384" y="579044"/>
                    <a:pt x="1562768" y="-66650"/>
                    <a:pt x="2318084" y="5539"/>
                  </a:cubicBezTo>
                  <a:cubicBezTo>
                    <a:pt x="3073400" y="77728"/>
                    <a:pt x="3802647" y="867801"/>
                    <a:pt x="4531894" y="1657875"/>
                  </a:cubicBezTo>
                </a:path>
              </a:pathLst>
            </a:custGeom>
            <a:noFill/>
            <a:ln w="190500">
              <a:solidFill>
                <a:srgbClr val="FFC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32EA50E-697C-A427-BD52-C3F6660ADA59}"/>
              </a:ext>
            </a:extLst>
          </p:cNvPr>
          <p:cNvGrpSpPr/>
          <p:nvPr/>
        </p:nvGrpSpPr>
        <p:grpSpPr>
          <a:xfrm>
            <a:off x="6807513" y="1128134"/>
            <a:ext cx="1721226" cy="1721226"/>
            <a:chOff x="6204276" y="1037543"/>
            <a:chExt cx="1721226" cy="172122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5F4B386-9471-34B5-DE3C-888FEEC42E0D}"/>
                </a:ext>
              </a:extLst>
            </p:cNvPr>
            <p:cNvGrpSpPr/>
            <p:nvPr/>
          </p:nvGrpSpPr>
          <p:grpSpPr>
            <a:xfrm>
              <a:off x="6204276" y="1037543"/>
              <a:ext cx="1721226" cy="573742"/>
              <a:chOff x="2742451" y="3226350"/>
              <a:chExt cx="1721226" cy="57374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CE7ECE-FBF3-A3AC-A181-B55B2B42B4E5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EC3EA52-5347-7E4A-4AEA-9087F2D63C07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60B4B82-BCE1-1438-C0AE-5ED65FFAF281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BB7D8B1-6AE2-6149-8EF8-0414BE761685}"/>
                </a:ext>
              </a:extLst>
            </p:cNvPr>
            <p:cNvGrpSpPr/>
            <p:nvPr/>
          </p:nvGrpSpPr>
          <p:grpSpPr>
            <a:xfrm>
              <a:off x="6204276" y="1611285"/>
              <a:ext cx="1721226" cy="573742"/>
              <a:chOff x="2742451" y="3226350"/>
              <a:chExt cx="1721226" cy="573742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996A5055-802C-6149-E6EB-D77E9D2EECF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37842059-080E-4400-BCA5-0E11B91EE563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1B85117C-EF85-8A9A-B62E-3CAE2860CEC2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659067B-3662-7481-BAA1-E5378F22A361}"/>
                </a:ext>
              </a:extLst>
            </p:cNvPr>
            <p:cNvGrpSpPr/>
            <p:nvPr/>
          </p:nvGrpSpPr>
          <p:grpSpPr>
            <a:xfrm>
              <a:off x="6204276" y="2185027"/>
              <a:ext cx="1721226" cy="573742"/>
              <a:chOff x="2742451" y="3226350"/>
              <a:chExt cx="1721226" cy="573742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1B9D8BA-8143-0026-F219-4A8517B8074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95C38BC-DA2B-23AA-3BF9-6D14768202DD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E19198F-34C1-253F-6D9C-6C53FD2436FB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1BCA4612-73F4-F874-FACF-4F1501FC6F36}"/>
              </a:ext>
            </a:extLst>
          </p:cNvPr>
          <p:cNvSpPr txBox="1"/>
          <p:nvPr/>
        </p:nvSpPr>
        <p:spPr>
          <a:xfrm>
            <a:off x="522749" y="1331495"/>
            <a:ext cx="3398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Two-dimensional case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6CFFBB-A530-8896-0917-FCBA893CB28A}"/>
              </a:ext>
            </a:extLst>
          </p:cNvPr>
          <p:cNvSpPr txBox="1"/>
          <p:nvPr/>
        </p:nvSpPr>
        <p:spPr>
          <a:xfrm>
            <a:off x="8895726" y="1224822"/>
            <a:ext cx="22880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Horizontal</a:t>
            </a:r>
            <a:br>
              <a:rPr lang="en-US" sz="2800" dirty="0"/>
            </a:br>
            <a:r>
              <a:rPr lang="en-US" sz="2800" dirty="0"/>
              <a:t>edge-finder</a:t>
            </a:r>
            <a:br>
              <a:rPr lang="en-US" sz="2800" dirty="0"/>
            </a:br>
            <a:r>
              <a:rPr lang="en-US" sz="2800" dirty="0"/>
              <a:t>finds no edges</a:t>
            </a:r>
          </a:p>
        </p:txBody>
      </p:sp>
    </p:spTree>
    <p:extLst>
      <p:ext uri="{BB962C8B-B14F-4D97-AF65-F5344CB8AC3E}">
        <p14:creationId xmlns:p14="http://schemas.microsoft.com/office/powerpoint/2010/main" val="5405465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68B73C9B-4BDB-0B91-8826-94FF4EA4CCBC}"/>
              </a:ext>
            </a:extLst>
          </p:cNvPr>
          <p:cNvGrpSpPr/>
          <p:nvPr/>
        </p:nvGrpSpPr>
        <p:grpSpPr>
          <a:xfrm>
            <a:off x="6589788" y="3190019"/>
            <a:ext cx="4596280" cy="2864936"/>
            <a:chOff x="6589788" y="3190019"/>
            <a:chExt cx="4596280" cy="286493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567A33-59BA-2EB4-82F1-4A14AB90F09B}"/>
                </a:ext>
              </a:extLst>
            </p:cNvPr>
            <p:cNvGrpSpPr/>
            <p:nvPr/>
          </p:nvGrpSpPr>
          <p:grpSpPr>
            <a:xfrm>
              <a:off x="6589788" y="3767535"/>
              <a:ext cx="4596280" cy="573742"/>
              <a:chOff x="3316193" y="4301171"/>
              <a:chExt cx="4596280" cy="57374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B6A67D0-5F6A-7D67-FB2C-9762F80C7AEC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273756C-26C5-A278-21AD-AF080C083788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4240F7C-5D1A-E04F-6E50-64C163A13AE9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AF77423-2214-B207-6A34-ED610488A879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B8F7D3E-0ADC-8853-9468-D06A69025429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73DDAAC-4AE6-C710-9914-F409EBC5717A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ECEB6D0-B180-D83A-C916-6DCB0DD1E560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D94F940-0D1F-E369-1C1D-AEA0ECF078A0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35CF383-D621-5E14-0D0F-495F5F8528E7}"/>
                </a:ext>
              </a:extLst>
            </p:cNvPr>
            <p:cNvGrpSpPr/>
            <p:nvPr/>
          </p:nvGrpSpPr>
          <p:grpSpPr>
            <a:xfrm>
              <a:off x="6589788" y="3190019"/>
              <a:ext cx="4596280" cy="573742"/>
              <a:chOff x="3316193" y="4301171"/>
              <a:chExt cx="4596280" cy="573742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4E6C7A0-4BE4-140E-DF69-3AC62918E0A0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7322652-E8B9-A4AE-617D-B6CEBA80BBDD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5874C1E-F53E-195B-64F0-CE3FC9B96ADA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219DAE52-C419-E4DA-E15E-78D017C88D40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2AADFD5B-FD11-7A8D-8380-7288AB6DA7DD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990A03F1-CA4D-C9BA-CC89-29F60F7718DC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BAB72182-88A5-5B6D-1102-9A35EE25B28A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32AC1F0-8126-6409-6FBD-D3B128AC802E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761BFCE1-4436-A153-B6E7-E3245B274754}"/>
                </a:ext>
              </a:extLst>
            </p:cNvPr>
            <p:cNvGrpSpPr/>
            <p:nvPr/>
          </p:nvGrpSpPr>
          <p:grpSpPr>
            <a:xfrm>
              <a:off x="6589788" y="4915019"/>
              <a:ext cx="4596280" cy="573742"/>
              <a:chOff x="3316193" y="4301171"/>
              <a:chExt cx="4596280" cy="573742"/>
            </a:xfrm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1C0BE3A7-42CA-D275-12D2-36EB5BFD95FE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7A9647FD-8AA9-F95A-FAF1-359F8358C32F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A772E3F3-2AE4-4CA7-5CF5-2C4BD3600830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A40FD9D-9300-EC57-36F1-ED4A03EAE4FC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ED146B5-E34E-EA1F-87A0-4ECFC46902F0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8EFECE72-828A-2527-AB9F-E7051A97CF74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2C4E985-0368-E724-9887-78B5530DCD42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C098A6D3-474F-12C1-8DC9-5C35CF0D1554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569FF1D1-47DE-B50C-0B31-FE6BE8F956BB}"/>
                </a:ext>
              </a:extLst>
            </p:cNvPr>
            <p:cNvGrpSpPr/>
            <p:nvPr/>
          </p:nvGrpSpPr>
          <p:grpSpPr>
            <a:xfrm>
              <a:off x="6589788" y="4337503"/>
              <a:ext cx="4596280" cy="573742"/>
              <a:chOff x="3316193" y="4301171"/>
              <a:chExt cx="4596280" cy="573742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BDE7DA42-FAF3-6CF7-D5B2-90A1E9C3AD97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65CD3C0B-F92E-0A93-4F84-835BE04D9409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805041C5-692E-26BC-4263-9EFA72C949A8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769D42EA-32DE-02D1-C004-570C8FE515B8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ACBDE743-2A5D-C45B-DA73-905CE6FDD56D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29E2DF98-172D-0AF4-77AF-50662BDAB880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05D042A9-FF2F-C6FB-04CD-8A12113186EA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968C563-70FD-CBD8-1450-A2FD1543A870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615A6590-593D-DEF3-BD48-4BACB94BBDF7}"/>
                </a:ext>
              </a:extLst>
            </p:cNvPr>
            <p:cNvGrpSpPr/>
            <p:nvPr/>
          </p:nvGrpSpPr>
          <p:grpSpPr>
            <a:xfrm>
              <a:off x="6589788" y="5481213"/>
              <a:ext cx="4596280" cy="573742"/>
              <a:chOff x="3316193" y="4301171"/>
              <a:chExt cx="4596280" cy="573742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B036932-3220-6C71-32EB-878D3C5097DC}"/>
                  </a:ext>
                </a:extLst>
              </p:cNvPr>
              <p:cNvSpPr/>
              <p:nvPr/>
            </p:nvSpPr>
            <p:spPr>
              <a:xfrm>
                <a:off x="3316193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C16CC730-5D44-16D7-E289-1847BBFDBCEB}"/>
                  </a:ext>
                </a:extLst>
              </p:cNvPr>
              <p:cNvSpPr/>
              <p:nvPr/>
            </p:nvSpPr>
            <p:spPr>
              <a:xfrm>
                <a:off x="388993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2884E6FA-7C80-F314-B891-3A3142A9F60C}"/>
                  </a:ext>
                </a:extLst>
              </p:cNvPr>
              <p:cNvSpPr/>
              <p:nvPr/>
            </p:nvSpPr>
            <p:spPr>
              <a:xfrm>
                <a:off x="446292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6BDB5942-4485-AD32-13AB-3BFD72410798}"/>
                  </a:ext>
                </a:extLst>
              </p:cNvPr>
              <p:cNvSpPr/>
              <p:nvPr/>
            </p:nvSpPr>
            <p:spPr>
              <a:xfrm>
                <a:off x="5037145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07D92FB0-E7D9-835A-714D-E42EEF37A336}"/>
                  </a:ext>
                </a:extLst>
              </p:cNvPr>
              <p:cNvSpPr/>
              <p:nvPr/>
            </p:nvSpPr>
            <p:spPr>
              <a:xfrm>
                <a:off x="5616678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F53679D7-3397-767A-0D72-429E13AD315A}"/>
                  </a:ext>
                </a:extLst>
              </p:cNvPr>
              <p:cNvSpPr/>
              <p:nvPr/>
            </p:nvSpPr>
            <p:spPr>
              <a:xfrm>
                <a:off x="6190044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495BF000-1018-FB7B-A8B3-436FDE9B0292}"/>
                  </a:ext>
                </a:extLst>
              </p:cNvPr>
              <p:cNvSpPr/>
              <p:nvPr/>
            </p:nvSpPr>
            <p:spPr>
              <a:xfrm>
                <a:off x="6763410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E59209D0-251F-1F22-86E6-95BF1F988C67}"/>
                  </a:ext>
                </a:extLst>
              </p:cNvPr>
              <p:cNvSpPr/>
              <p:nvPr/>
            </p:nvSpPr>
            <p:spPr>
              <a:xfrm>
                <a:off x="7338731" y="4301171"/>
                <a:ext cx="573742" cy="573742"/>
              </a:xfrm>
              <a:prstGeom prst="rect">
                <a:avLst/>
              </a:prstGeom>
              <a:solidFill>
                <a:srgbClr val="FF8AD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0.0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solution: the convolution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F11791-F825-687C-B4D8-3861E1F59645}"/>
              </a:ext>
            </a:extLst>
          </p:cNvPr>
          <p:cNvGrpSpPr/>
          <p:nvPr/>
        </p:nvGrpSpPr>
        <p:grpSpPr>
          <a:xfrm>
            <a:off x="256732" y="2627132"/>
            <a:ext cx="5759314" cy="573742"/>
            <a:chOff x="2743200" y="2151529"/>
            <a:chExt cx="5759314" cy="5737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A5BD048-8BF5-0437-9413-7186819CD0F7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027D3A-9A94-B90C-3BB5-FA997C1B8915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C8C735-7D3E-9963-91BD-786F6829DED0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E36BA7-B086-F454-1864-34A94DA1031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7DD4DF-8893-D3F8-830A-A666CAD47C6C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6A48BA-DF41-0F1E-508C-58FF1A824653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83CE3E-D006-C1D1-8188-3CEF8DB55737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784B3D-391F-936A-9382-064FC62E8497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F21E52-73A2-D166-DF34-01BCE8B82DA3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5537C6-F377-4A7E-11BA-7D3D2CD1CB46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53E91E5-6DAF-457E-025B-2B7F0A6EECEB}"/>
              </a:ext>
            </a:extLst>
          </p:cNvPr>
          <p:cNvGrpSpPr/>
          <p:nvPr/>
        </p:nvGrpSpPr>
        <p:grpSpPr>
          <a:xfrm>
            <a:off x="256732" y="3200874"/>
            <a:ext cx="5759314" cy="573742"/>
            <a:chOff x="2743200" y="2151529"/>
            <a:chExt cx="5759314" cy="57374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1566FA2-EA75-A6D7-89A6-B0782C4C2826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64A5908-66B9-95A7-21A2-ACD7A30D4A6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37C51C5-121C-3A89-6D40-CB541073E7E5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6BECE-34D4-EF44-D701-422A6E1F41E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FCF1A80-AAD5-8252-EEBD-2D2D500D2D35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1D907E5-1068-C606-947D-4BBCD7BE7BCF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E76B5B6-FD8A-BC89-3C01-5C7E0F95FF7C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7727E0-A8F1-E68A-24B1-C623657F200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126253-739D-29BE-7A85-6FC118F9AF3F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CC2E100-A062-F8B8-44FC-5E346DD1A0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070698-18F9-8623-4055-3CE0C913EF90}"/>
              </a:ext>
            </a:extLst>
          </p:cNvPr>
          <p:cNvGrpSpPr/>
          <p:nvPr/>
        </p:nvGrpSpPr>
        <p:grpSpPr>
          <a:xfrm>
            <a:off x="256732" y="3767535"/>
            <a:ext cx="5759314" cy="573742"/>
            <a:chOff x="2743200" y="2151529"/>
            <a:chExt cx="5759314" cy="57374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6137CB4-0E8D-D63D-B912-4D970BF20FDA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7E86750-3413-921C-3ACA-1C000A2F1E77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5901A16-B06A-C3BC-30E7-DA8B43386161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643D608-F504-2064-3889-14AC83036D58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E00BBBC-35B4-6EA3-A6F1-1E3CCF30FA60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C3E7BB-E123-5F25-9119-D9C8C9C41F32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7B79BDD-A9A2-B4AA-5BFB-D8721506812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63B892B-8AEB-158D-B503-D364162E4F80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D96950B-A5E6-386E-8A96-726161B05E01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348764-D1A3-FFA1-4532-47C2FD0753D2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9A942E8-8838-2202-1EB6-6A33A9E40A7C}"/>
              </a:ext>
            </a:extLst>
          </p:cNvPr>
          <p:cNvGrpSpPr/>
          <p:nvPr/>
        </p:nvGrpSpPr>
        <p:grpSpPr>
          <a:xfrm>
            <a:off x="256732" y="4341277"/>
            <a:ext cx="5759314" cy="573742"/>
            <a:chOff x="2743200" y="2151529"/>
            <a:chExt cx="5759314" cy="573742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C02C19-0843-26E0-8D38-CAAC469168BB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C5CE2D0-87BA-B028-94DC-DF3DB6B72DDB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541FCC-1B30-7C95-DBDD-EE3FE5E85579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F986026-E804-4362-E326-C00ED5F682D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1AE688F-180A-6E72-6C09-AA31410DD5E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9249244-7A31-4E1C-AC78-56CD7703287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4D3E6A0-4463-61A3-196C-97AB46E5BDB8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3835413-A447-097A-86EC-15D2208CDFF3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44F4104-0452-B31A-ACC6-C1C28BB1072D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67BB22A-6332-82EA-47ED-AC73A4086A2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987FD40-0F4C-398A-8A52-D4021431E1AE}"/>
              </a:ext>
            </a:extLst>
          </p:cNvPr>
          <p:cNvGrpSpPr/>
          <p:nvPr/>
        </p:nvGrpSpPr>
        <p:grpSpPr>
          <a:xfrm>
            <a:off x="256732" y="4915019"/>
            <a:ext cx="5759314" cy="573742"/>
            <a:chOff x="2743200" y="2151529"/>
            <a:chExt cx="5759314" cy="57374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BA80EFF-BD09-1017-01F7-AE67330202B0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B2C7ED1-331E-24AC-4B32-F239E6535CB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59CF1BD-4FC8-A1E2-E009-6F3888560BE7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1774E1F-5382-C9BE-BD46-5A6AD659086B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93A6709-6181-699F-6C01-DC275CB7C4CE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F7819C-37B0-4763-3152-983C00C19E0A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7F4DBD9-1074-1E75-71A6-42A56084EEA4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CA84CDD-1306-F49B-98DC-4EC33CD4BB15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09BCD21-D98E-903A-7E50-B9488C7C23DE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16DC2A9-2E64-9EC7-D9C3-E3A22A976DED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C389F6-4A89-6EF1-26AD-202FB51575C1}"/>
              </a:ext>
            </a:extLst>
          </p:cNvPr>
          <p:cNvGrpSpPr/>
          <p:nvPr/>
        </p:nvGrpSpPr>
        <p:grpSpPr>
          <a:xfrm>
            <a:off x="256732" y="5488761"/>
            <a:ext cx="5759314" cy="573742"/>
            <a:chOff x="2743200" y="2151529"/>
            <a:chExt cx="5759314" cy="57374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E4413CD-138E-5E00-9B58-ED58C3BF277C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BA6172F-D1C6-AD37-A940-8FC3C54B14DA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F4107DF-93BD-5BB0-B3CA-0B1D75314B2A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5B902C-2D34-040E-FFDD-8F6770810DCE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50459A-2905-8525-E1E8-F5A9D8BA2B6A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5429FE3-5AC5-D49F-CF49-9D95A467F2DE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90272D8-4F9E-EE84-5644-AD9886984DF3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B8F74C4-B182-7145-C221-72E19B1144F4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FC1EEF-9103-489F-20F3-3643ED8BC0A8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817D19B-4A90-F9A7-06C5-55665349AC88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B1B9A5A-EBEB-E821-B370-8493D545EDAD}"/>
              </a:ext>
            </a:extLst>
          </p:cNvPr>
          <p:cNvGrpSpPr/>
          <p:nvPr/>
        </p:nvGrpSpPr>
        <p:grpSpPr>
          <a:xfrm>
            <a:off x="256732" y="6055422"/>
            <a:ext cx="5759314" cy="573742"/>
            <a:chOff x="2743200" y="2151529"/>
            <a:chExt cx="5759314" cy="573742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6B2114D-A9E5-E20B-014B-7F56A208E678}"/>
                </a:ext>
              </a:extLst>
            </p:cNvPr>
            <p:cNvSpPr/>
            <p:nvPr/>
          </p:nvSpPr>
          <p:spPr>
            <a:xfrm>
              <a:off x="274320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3271CD0-57A0-E363-E4B3-B903BA55E14E}"/>
                </a:ext>
              </a:extLst>
            </p:cNvPr>
            <p:cNvSpPr/>
            <p:nvPr/>
          </p:nvSpPr>
          <p:spPr>
            <a:xfrm>
              <a:off x="331694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E065DD0-EEA9-1736-76BA-977572E12992}"/>
                </a:ext>
              </a:extLst>
            </p:cNvPr>
            <p:cNvSpPr/>
            <p:nvPr/>
          </p:nvSpPr>
          <p:spPr>
            <a:xfrm>
              <a:off x="3890684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C5F2B1E-4220-9BB1-275C-499DD5065969}"/>
                </a:ext>
              </a:extLst>
            </p:cNvPr>
            <p:cNvSpPr/>
            <p:nvPr/>
          </p:nvSpPr>
          <p:spPr>
            <a:xfrm>
              <a:off x="4464426" y="2151529"/>
              <a:ext cx="573742" cy="5737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3C83625-527C-6C57-2E8E-7177EB88DC0F}"/>
                </a:ext>
              </a:extLst>
            </p:cNvPr>
            <p:cNvSpPr/>
            <p:nvPr/>
          </p:nvSpPr>
          <p:spPr>
            <a:xfrm>
              <a:off x="503816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DDFDA49-71F1-5CA4-9935-A15FE6C3368C}"/>
                </a:ext>
              </a:extLst>
            </p:cNvPr>
            <p:cNvSpPr/>
            <p:nvPr/>
          </p:nvSpPr>
          <p:spPr>
            <a:xfrm>
              <a:off x="6196599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27C9A91-FF2E-EE1A-5AAE-55BA8BAF1305}"/>
                </a:ext>
              </a:extLst>
            </p:cNvPr>
            <p:cNvSpPr/>
            <p:nvPr/>
          </p:nvSpPr>
          <p:spPr>
            <a:xfrm>
              <a:off x="561191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5255B7A-7E76-EFD4-B4D3-A078DFA879B6}"/>
                </a:ext>
              </a:extLst>
            </p:cNvPr>
            <p:cNvSpPr/>
            <p:nvPr/>
          </p:nvSpPr>
          <p:spPr>
            <a:xfrm>
              <a:off x="6781288" y="2151529"/>
              <a:ext cx="573742" cy="57374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4570123-703C-704A-6B1A-47E50241A855}"/>
                </a:ext>
              </a:extLst>
            </p:cNvPr>
            <p:cNvSpPr/>
            <p:nvPr/>
          </p:nvSpPr>
          <p:spPr>
            <a:xfrm>
              <a:off x="7355030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23998A9-7B45-508A-B929-C241C6767224}"/>
                </a:ext>
              </a:extLst>
            </p:cNvPr>
            <p:cNvSpPr/>
            <p:nvPr/>
          </p:nvSpPr>
          <p:spPr>
            <a:xfrm>
              <a:off x="7928772" y="2151529"/>
              <a:ext cx="573742" cy="573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32EA50E-697C-A427-BD52-C3F6660ADA59}"/>
              </a:ext>
            </a:extLst>
          </p:cNvPr>
          <p:cNvGrpSpPr/>
          <p:nvPr/>
        </p:nvGrpSpPr>
        <p:grpSpPr>
          <a:xfrm>
            <a:off x="6807513" y="1128134"/>
            <a:ext cx="1721226" cy="1721226"/>
            <a:chOff x="6204276" y="1037543"/>
            <a:chExt cx="1721226" cy="172122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5F4B386-9471-34B5-DE3C-888FEEC42E0D}"/>
                </a:ext>
              </a:extLst>
            </p:cNvPr>
            <p:cNvGrpSpPr/>
            <p:nvPr/>
          </p:nvGrpSpPr>
          <p:grpSpPr>
            <a:xfrm>
              <a:off x="6204276" y="1037543"/>
              <a:ext cx="1721226" cy="573742"/>
              <a:chOff x="2742451" y="3226350"/>
              <a:chExt cx="1721226" cy="57374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CE7ECE-FBF3-A3AC-A181-B55B2B42B4E5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+1.5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EC3EA52-5347-7E4A-4AEA-9087F2D63C07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-0.8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60B4B82-BCE1-1438-C0AE-5ED65FFAF281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BB7D8B1-6AE2-6149-8EF8-0414BE761685}"/>
                </a:ext>
              </a:extLst>
            </p:cNvPr>
            <p:cNvGrpSpPr/>
            <p:nvPr/>
          </p:nvGrpSpPr>
          <p:grpSpPr>
            <a:xfrm>
              <a:off x="6204276" y="1611285"/>
              <a:ext cx="1721226" cy="573742"/>
              <a:chOff x="2742451" y="3226350"/>
              <a:chExt cx="1721226" cy="573742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996A5055-802C-6149-E6EB-D77E9D2EECF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-0.1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37842059-080E-4400-BCA5-0E11B91EE563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+1.0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1B85117C-EF85-8A9A-B62E-3CAE2860CEC2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+0.9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659067B-3662-7481-BAA1-E5378F22A361}"/>
                </a:ext>
              </a:extLst>
            </p:cNvPr>
            <p:cNvGrpSpPr/>
            <p:nvPr/>
          </p:nvGrpSpPr>
          <p:grpSpPr>
            <a:xfrm>
              <a:off x="6204276" y="2185027"/>
              <a:ext cx="1721226" cy="573742"/>
              <a:chOff x="2742451" y="3226350"/>
              <a:chExt cx="1721226" cy="573742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1B9D8BA-8143-0026-F219-4A8517B80746}"/>
                  </a:ext>
                </a:extLst>
              </p:cNvPr>
              <p:cNvSpPr/>
              <p:nvPr/>
            </p:nvSpPr>
            <p:spPr>
              <a:xfrm>
                <a:off x="2742451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-0.5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E95C38BC-DA2B-23AA-3BF9-6D14768202DD}"/>
                  </a:ext>
                </a:extLst>
              </p:cNvPr>
              <p:cNvSpPr/>
              <p:nvPr/>
            </p:nvSpPr>
            <p:spPr>
              <a:xfrm>
                <a:off x="3316193" y="3226350"/>
                <a:ext cx="573742" cy="573742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+1.2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E19198F-34C1-253F-6D9C-6C53FD2436FB}"/>
                  </a:ext>
                </a:extLst>
              </p:cNvPr>
              <p:cNvSpPr/>
              <p:nvPr/>
            </p:nvSpPr>
            <p:spPr>
              <a:xfrm>
                <a:off x="3889935" y="3226350"/>
                <a:ext cx="573742" cy="57374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-0.3</a:t>
                </a:r>
              </a:p>
            </p:txBody>
          </p:sp>
        </p:grp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1BCA4612-73F4-F874-FACF-4F1501FC6F36}"/>
              </a:ext>
            </a:extLst>
          </p:cNvPr>
          <p:cNvSpPr txBox="1"/>
          <p:nvPr/>
        </p:nvSpPr>
        <p:spPr>
          <a:xfrm>
            <a:off x="522749" y="1331495"/>
            <a:ext cx="3398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Two-dimensional case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6CFFBB-A530-8896-0917-FCBA893CB28A}"/>
              </a:ext>
            </a:extLst>
          </p:cNvPr>
          <p:cNvSpPr txBox="1"/>
          <p:nvPr/>
        </p:nvSpPr>
        <p:spPr>
          <a:xfrm>
            <a:off x="8614215" y="1062263"/>
            <a:ext cx="284558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The key:</a:t>
            </a:r>
          </a:p>
          <a:p>
            <a:pPr algn="ctr"/>
            <a:r>
              <a:rPr lang="en-US" sz="2800" dirty="0"/>
              <a:t>Learning a filter is</a:t>
            </a:r>
            <a:br>
              <a:rPr lang="en-US" sz="2800" dirty="0"/>
            </a:br>
            <a:r>
              <a:rPr lang="en-US" sz="2800" u="sng" dirty="0" err="1"/>
              <a:t>faster+better</a:t>
            </a:r>
            <a:r>
              <a:rPr lang="en-US" sz="2800" dirty="0"/>
              <a:t> than</a:t>
            </a:r>
            <a:br>
              <a:rPr lang="en-US" sz="2800" dirty="0"/>
            </a:br>
            <a:r>
              <a:rPr lang="en-US" sz="2800" dirty="0"/>
              <a:t>per-pixel neurons</a:t>
            </a:r>
          </a:p>
        </p:txBody>
      </p:sp>
    </p:spTree>
    <p:extLst>
      <p:ext uri="{BB962C8B-B14F-4D97-AF65-F5344CB8AC3E}">
        <p14:creationId xmlns:p14="http://schemas.microsoft.com/office/powerpoint/2010/main" val="82718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28FDB8-BDF3-7D2F-4132-5EA84DD5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8" y="126694"/>
            <a:ext cx="7437535" cy="2922031"/>
          </a:xfrm>
        </p:spPr>
        <p:txBody>
          <a:bodyPr>
            <a:noAutofit/>
          </a:bodyPr>
          <a:lstStyle/>
          <a:p>
            <a:r>
              <a:rPr lang="en-US" sz="5400" dirty="0"/>
              <a:t>1989</a:t>
            </a:r>
            <a:br>
              <a:rPr lang="en-US" sz="5400" dirty="0"/>
            </a:br>
            <a:r>
              <a:rPr lang="en-US" sz="5400" dirty="0" err="1"/>
              <a:t>LeCun</a:t>
            </a:r>
            <a:r>
              <a:rPr lang="en-US" sz="5400" dirty="0"/>
              <a:t> et al.</a:t>
            </a:r>
            <a:br>
              <a:rPr lang="en-US" sz="5400" dirty="0"/>
            </a:br>
            <a:r>
              <a:rPr lang="en-US" sz="5400" dirty="0"/>
              <a:t>Convolutional Neural Nets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69E149-7903-E0DB-EBF9-6F73A6DB6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411" y="4515394"/>
            <a:ext cx="3260557" cy="2215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898653-EEF7-C5FC-802B-ED5975F15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399" y="126694"/>
            <a:ext cx="3886200" cy="28602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0B206F-62C7-CFAC-13F7-0D7B15080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064507" y="2438625"/>
            <a:ext cx="1301983" cy="2554703"/>
          </a:xfrm>
          <a:prstGeom prst="rect">
            <a:avLst/>
          </a:prstGeom>
        </p:spPr>
      </p:pic>
      <p:pic>
        <p:nvPicPr>
          <p:cNvPr id="9" name="lecun-video.mp4" descr="lecun-video.mp4">
            <a:hlinkClick r:id="" action="ppaction://media"/>
            <a:extLst>
              <a:ext uri="{FF2B5EF4-FFF2-40B4-BE49-F238E27FC236}">
                <a16:creationId xmlns:a16="http://schemas.microsoft.com/office/drawing/2014/main" id="{7753C500-F026-35E2-47A4-ADFB2314AE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0177" y="2628394"/>
            <a:ext cx="5584519" cy="410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6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0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Layer</a:t>
            </a: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6796529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image</a:t>
            </a: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preserve spatial structure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88;p40"/>
          <p:cNvSpPr txBox="1"/>
          <p:nvPr/>
        </p:nvSpPr>
        <p:spPr>
          <a:xfrm>
            <a:off x="3536452" y="4578181"/>
            <a:ext cx="722663" cy="39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width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490;p40"/>
          <p:cNvSpPr txBox="1"/>
          <p:nvPr/>
        </p:nvSpPr>
        <p:spPr>
          <a:xfrm>
            <a:off x="2816402" y="4924991"/>
            <a:ext cx="1132656" cy="69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depth / channels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89;p40"/>
          <p:cNvSpPr txBox="1"/>
          <p:nvPr/>
        </p:nvSpPr>
        <p:spPr>
          <a:xfrm>
            <a:off x="3956355" y="3868190"/>
            <a:ext cx="856815" cy="37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height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C43F8D-BAB6-FC4C-BDAE-7AC9539B23C1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6715226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Layer</a:t>
            </a: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88;p40"/>
          <p:cNvSpPr txBox="1"/>
          <p:nvPr/>
        </p:nvSpPr>
        <p:spPr>
          <a:xfrm>
            <a:off x="3536452" y="4578181"/>
            <a:ext cx="722663" cy="39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width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Google Shape;489;p40"/>
          <p:cNvSpPr txBox="1"/>
          <p:nvPr/>
        </p:nvSpPr>
        <p:spPr>
          <a:xfrm>
            <a:off x="3956355" y="3868190"/>
            <a:ext cx="856815" cy="37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height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490;p40"/>
          <p:cNvSpPr txBox="1"/>
          <p:nvPr/>
        </p:nvSpPr>
        <p:spPr>
          <a:xfrm>
            <a:off x="2816402" y="4924991"/>
            <a:ext cx="1132656" cy="69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depth / channels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515;p42"/>
          <p:cNvSpPr/>
          <p:nvPr/>
        </p:nvSpPr>
        <p:spPr>
          <a:xfrm>
            <a:off x="5668821" y="3162058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516;p42"/>
          <p:cNvSpPr txBox="1"/>
          <p:nvPr/>
        </p:nvSpPr>
        <p:spPr>
          <a:xfrm>
            <a:off x="5443080" y="2482586"/>
            <a:ext cx="1614386" cy="46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filter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518;p42"/>
          <p:cNvSpPr txBox="1"/>
          <p:nvPr/>
        </p:nvSpPr>
        <p:spPr>
          <a:xfrm>
            <a:off x="6806699" y="3156471"/>
            <a:ext cx="3557523" cy="1651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Convolve </a:t>
            </a:r>
            <a:r>
              <a:rPr kumimoji="0" lang="e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filter with the image: “slide over the image spatially, computing dot products”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CABC34-09FA-BC42-92D1-53159DC50A51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1210965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Layer</a:t>
            </a: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88;p40"/>
          <p:cNvSpPr txBox="1"/>
          <p:nvPr/>
        </p:nvSpPr>
        <p:spPr>
          <a:xfrm>
            <a:off x="3536452" y="4578181"/>
            <a:ext cx="722663" cy="39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width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Google Shape;489;p40"/>
          <p:cNvSpPr txBox="1"/>
          <p:nvPr/>
        </p:nvSpPr>
        <p:spPr>
          <a:xfrm>
            <a:off x="3956355" y="3868190"/>
            <a:ext cx="856815" cy="37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height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490;p40"/>
          <p:cNvSpPr txBox="1"/>
          <p:nvPr/>
        </p:nvSpPr>
        <p:spPr>
          <a:xfrm>
            <a:off x="2816402" y="4924991"/>
            <a:ext cx="1132656" cy="69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depth / channels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515;p42"/>
          <p:cNvSpPr/>
          <p:nvPr/>
        </p:nvSpPr>
        <p:spPr>
          <a:xfrm>
            <a:off x="5668821" y="3162058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516;p42"/>
          <p:cNvSpPr txBox="1"/>
          <p:nvPr/>
        </p:nvSpPr>
        <p:spPr>
          <a:xfrm>
            <a:off x="5443080" y="2482586"/>
            <a:ext cx="1614386" cy="46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filter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oogle Shape;519;p42"/>
          <p:cNvSpPr txBox="1"/>
          <p:nvPr/>
        </p:nvSpPr>
        <p:spPr>
          <a:xfrm>
            <a:off x="6303980" y="1369637"/>
            <a:ext cx="373537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Filters always extend the full depth of the input volume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Google Shape;520;p42"/>
          <p:cNvCxnSpPr/>
          <p:nvPr/>
        </p:nvCxnSpPr>
        <p:spPr>
          <a:xfrm flipH="1">
            <a:off x="5656224" y="1970385"/>
            <a:ext cx="589646" cy="525763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521;p42"/>
          <p:cNvCxnSpPr/>
          <p:nvPr/>
        </p:nvCxnSpPr>
        <p:spPr>
          <a:xfrm flipH="1">
            <a:off x="2532201" y="1585832"/>
            <a:ext cx="3673230" cy="201893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Google Shape;518;p42"/>
          <p:cNvSpPr txBox="1"/>
          <p:nvPr/>
        </p:nvSpPr>
        <p:spPr>
          <a:xfrm>
            <a:off x="6806699" y="3156471"/>
            <a:ext cx="3557523" cy="1651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Convolve </a:t>
            </a:r>
            <a:r>
              <a:rPr kumimoji="0" lang="e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filter with the image: “slide over the image spatially, computing dot products”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CA2084-B4CC-D44D-80E3-6466BF665685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9548075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Layer</a:t>
            </a:r>
          </a:p>
        </p:txBody>
      </p:sp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516;p42"/>
          <p:cNvSpPr txBox="1"/>
          <p:nvPr/>
        </p:nvSpPr>
        <p:spPr>
          <a:xfrm>
            <a:off x="3577569" y="2491613"/>
            <a:ext cx="1614386" cy="46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filter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3161974" y="3020207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oogle Shape;551;p44"/>
          <p:cNvSpPr/>
          <p:nvPr/>
        </p:nvSpPr>
        <p:spPr>
          <a:xfrm>
            <a:off x="4757808" y="3285938"/>
            <a:ext cx="282227" cy="282227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Google Shape;553;p44"/>
          <p:cNvCxnSpPr/>
          <p:nvPr/>
        </p:nvCxnSpPr>
        <p:spPr>
          <a:xfrm>
            <a:off x="3288190" y="3189813"/>
            <a:ext cx="1469618" cy="23723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554;p44"/>
          <p:cNvCxnSpPr/>
          <p:nvPr/>
        </p:nvCxnSpPr>
        <p:spPr>
          <a:xfrm>
            <a:off x="3424356" y="3040451"/>
            <a:ext cx="1333453" cy="386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555;p44"/>
          <p:cNvCxnSpPr/>
          <p:nvPr/>
        </p:nvCxnSpPr>
        <p:spPr>
          <a:xfrm rot="10800000" flipH="1">
            <a:off x="3450448" y="3427052"/>
            <a:ext cx="1307360" cy="249535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Google Shape;541;p43"/>
          <p:cNvCxnSpPr/>
          <p:nvPr/>
        </p:nvCxnSpPr>
        <p:spPr>
          <a:xfrm flipH="1" flipV="1">
            <a:off x="5126378" y="3538889"/>
            <a:ext cx="460337" cy="200459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" name="Google Shape;542;p43"/>
          <p:cNvSpPr txBox="1"/>
          <p:nvPr/>
        </p:nvSpPr>
        <p:spPr>
          <a:xfrm>
            <a:off x="5593915" y="3606454"/>
            <a:ext cx="5014694" cy="128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number: </a:t>
            </a:r>
            <a:endParaRPr kumimoji="0" sz="17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result of taking a dot product between the filter and a small 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chunk of the image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(i.e. 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3*</a:t>
            </a: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5*5 = 75-dimensional dot product + bias)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DCE287-2FC3-2546-A61B-5D6B8F579179}"/>
                  </a:ext>
                </a:extLst>
              </p:cNvPr>
              <p:cNvSpPr txBox="1"/>
              <p:nvPr/>
            </p:nvSpPr>
            <p:spPr>
              <a:xfrm>
                <a:off x="5657605" y="4974242"/>
                <a:ext cx="1333955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7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7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27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2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2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DCE287-2FC3-2546-A61B-5D6B8F579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7605" y="4974242"/>
                <a:ext cx="1333955" cy="415498"/>
              </a:xfrm>
              <a:prstGeom prst="rect">
                <a:avLst/>
              </a:prstGeom>
              <a:blipFill>
                <a:blip r:embed="rId2"/>
                <a:stretch>
                  <a:fillRect l="-2830" t="-2941" r="-471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5C776B8-1D4C-8B48-9008-8A1BB2A2AA0B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7141656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Layer</a:t>
            </a:r>
          </a:p>
        </p:txBody>
      </p:sp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516;p42"/>
          <p:cNvSpPr txBox="1"/>
          <p:nvPr/>
        </p:nvSpPr>
        <p:spPr>
          <a:xfrm>
            <a:off x="3577569" y="2491613"/>
            <a:ext cx="1614386" cy="46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filter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3161974" y="3020207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oogle Shape;551;p44"/>
          <p:cNvSpPr/>
          <p:nvPr/>
        </p:nvSpPr>
        <p:spPr>
          <a:xfrm>
            <a:off x="4757808" y="3285938"/>
            <a:ext cx="282227" cy="282227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Google Shape;553;p44"/>
          <p:cNvCxnSpPr/>
          <p:nvPr/>
        </p:nvCxnSpPr>
        <p:spPr>
          <a:xfrm>
            <a:off x="3288190" y="3189813"/>
            <a:ext cx="1469618" cy="23723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554;p44"/>
          <p:cNvCxnSpPr/>
          <p:nvPr/>
        </p:nvCxnSpPr>
        <p:spPr>
          <a:xfrm>
            <a:off x="3424356" y="3040451"/>
            <a:ext cx="1333453" cy="386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555;p44"/>
          <p:cNvCxnSpPr/>
          <p:nvPr/>
        </p:nvCxnSpPr>
        <p:spPr>
          <a:xfrm rot="10800000" flipH="1">
            <a:off x="3450448" y="3427052"/>
            <a:ext cx="1307360" cy="249535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5191956" y="3427051"/>
            <a:ext cx="3289677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9" name="Google Shape;565;p44"/>
          <p:cNvSpPr txBox="1"/>
          <p:nvPr/>
        </p:nvSpPr>
        <p:spPr>
          <a:xfrm>
            <a:off x="5713959" y="3545576"/>
            <a:ext cx="2183591" cy="81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convolve (slide) over all spatial locations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Google Shape;566;p44"/>
          <p:cNvSpPr/>
          <p:nvPr/>
        </p:nvSpPr>
        <p:spPr>
          <a:xfrm>
            <a:off x="8597109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567;p44"/>
          <p:cNvSpPr txBox="1"/>
          <p:nvPr/>
        </p:nvSpPr>
        <p:spPr>
          <a:xfrm>
            <a:off x="7897549" y="1159446"/>
            <a:ext cx="2170844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1x28x28 activation map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Google Shape;568;p44"/>
          <p:cNvSpPr txBox="1"/>
          <p:nvPr/>
        </p:nvSpPr>
        <p:spPr>
          <a:xfrm>
            <a:off x="8481632" y="4761232"/>
            <a:ext cx="328115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Google Shape;569;p44"/>
          <p:cNvSpPr txBox="1"/>
          <p:nvPr/>
        </p:nvSpPr>
        <p:spPr>
          <a:xfrm>
            <a:off x="9148967" y="4305672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Google Shape;570;p44"/>
          <p:cNvSpPr txBox="1"/>
          <p:nvPr/>
        </p:nvSpPr>
        <p:spPr>
          <a:xfrm>
            <a:off x="9553262" y="2895052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5873AE-9045-A84C-9D5D-4791EFEA6ECC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3831756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Layer</a:t>
            </a:r>
          </a:p>
        </p:txBody>
      </p:sp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516;p42"/>
          <p:cNvSpPr txBox="1"/>
          <p:nvPr/>
        </p:nvSpPr>
        <p:spPr>
          <a:xfrm>
            <a:off x="3577569" y="2491613"/>
            <a:ext cx="1614386" cy="46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filter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3161974" y="3020207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oogle Shape;551;p44"/>
          <p:cNvSpPr/>
          <p:nvPr/>
        </p:nvSpPr>
        <p:spPr>
          <a:xfrm>
            <a:off x="4757808" y="3285938"/>
            <a:ext cx="282227" cy="282227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Google Shape;553;p44"/>
          <p:cNvCxnSpPr/>
          <p:nvPr/>
        </p:nvCxnSpPr>
        <p:spPr>
          <a:xfrm>
            <a:off x="3288190" y="3189813"/>
            <a:ext cx="1469618" cy="23723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554;p44"/>
          <p:cNvCxnSpPr/>
          <p:nvPr/>
        </p:nvCxnSpPr>
        <p:spPr>
          <a:xfrm>
            <a:off x="3424356" y="3040451"/>
            <a:ext cx="1333453" cy="386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555;p44"/>
          <p:cNvCxnSpPr/>
          <p:nvPr/>
        </p:nvCxnSpPr>
        <p:spPr>
          <a:xfrm rot="10800000" flipH="1">
            <a:off x="3450448" y="3427052"/>
            <a:ext cx="1307360" cy="249535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5191956" y="3427051"/>
            <a:ext cx="3289677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9" name="Google Shape;565;p44"/>
          <p:cNvSpPr txBox="1"/>
          <p:nvPr/>
        </p:nvSpPr>
        <p:spPr>
          <a:xfrm>
            <a:off x="5713959" y="3545576"/>
            <a:ext cx="2183591" cy="81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convolve (slide) over all spatial locations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Google Shape;566;p44"/>
          <p:cNvSpPr/>
          <p:nvPr/>
        </p:nvSpPr>
        <p:spPr>
          <a:xfrm>
            <a:off x="8597109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567;p44"/>
          <p:cNvSpPr txBox="1"/>
          <p:nvPr/>
        </p:nvSpPr>
        <p:spPr>
          <a:xfrm>
            <a:off x="7897549" y="1159446"/>
            <a:ext cx="2170844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1x28x28 activation map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Google Shape;568;p44"/>
          <p:cNvSpPr txBox="1"/>
          <p:nvPr/>
        </p:nvSpPr>
        <p:spPr>
          <a:xfrm>
            <a:off x="8481632" y="4761232"/>
            <a:ext cx="328115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Google Shape;569;p44"/>
          <p:cNvSpPr txBox="1"/>
          <p:nvPr/>
        </p:nvSpPr>
        <p:spPr>
          <a:xfrm>
            <a:off x="9148967" y="4305672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Google Shape;570;p44"/>
          <p:cNvSpPr txBox="1"/>
          <p:nvPr/>
        </p:nvSpPr>
        <p:spPr>
          <a:xfrm>
            <a:off x="9553262" y="2895052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3D200F-05A3-F748-AD28-F63F95B0F5B7}"/>
              </a:ext>
            </a:extLst>
          </p:cNvPr>
          <p:cNvSpPr txBox="1"/>
          <p:nvPr/>
        </p:nvSpPr>
        <p:spPr>
          <a:xfrm>
            <a:off x="3185075" y="5147903"/>
            <a:ext cx="58218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Convolution Layer vs Image Filtering: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&gt;1 input and output channels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Forget about convolution vs cross-correlation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78A7DC-DF64-F940-B724-E3FCF7DC753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3739226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Layer</a:t>
            </a:r>
          </a:p>
        </p:txBody>
      </p:sp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516;p42"/>
          <p:cNvSpPr txBox="1"/>
          <p:nvPr/>
        </p:nvSpPr>
        <p:spPr>
          <a:xfrm>
            <a:off x="3577569" y="2491613"/>
            <a:ext cx="1614386" cy="46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filter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3161974" y="3020207"/>
            <a:ext cx="282227" cy="813688"/>
          </a:xfrm>
          <a:prstGeom prst="cube">
            <a:avLst>
              <a:gd name="adj" fmla="val 53382"/>
            </a:avLst>
          </a:prstGeom>
          <a:solidFill>
            <a:schemeClr val="accent6">
              <a:lumMod val="60000"/>
              <a:lumOff val="40000"/>
            </a:scheme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oogle Shape;551;p44"/>
          <p:cNvSpPr/>
          <p:nvPr/>
        </p:nvSpPr>
        <p:spPr>
          <a:xfrm>
            <a:off x="4757808" y="3285938"/>
            <a:ext cx="282227" cy="28222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Google Shape;553;p44"/>
          <p:cNvCxnSpPr/>
          <p:nvPr/>
        </p:nvCxnSpPr>
        <p:spPr>
          <a:xfrm>
            <a:off x="3288190" y="3189813"/>
            <a:ext cx="1469618" cy="23723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554;p44"/>
          <p:cNvCxnSpPr/>
          <p:nvPr/>
        </p:nvCxnSpPr>
        <p:spPr>
          <a:xfrm>
            <a:off x="3424356" y="3040451"/>
            <a:ext cx="1333453" cy="386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555;p44"/>
          <p:cNvCxnSpPr/>
          <p:nvPr/>
        </p:nvCxnSpPr>
        <p:spPr>
          <a:xfrm rot="10800000" flipH="1">
            <a:off x="3450448" y="3427052"/>
            <a:ext cx="1307360" cy="249535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5191956" y="3427051"/>
            <a:ext cx="3289677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9" name="Google Shape;565;p44"/>
          <p:cNvSpPr txBox="1"/>
          <p:nvPr/>
        </p:nvSpPr>
        <p:spPr>
          <a:xfrm>
            <a:off x="5713959" y="3545576"/>
            <a:ext cx="2183591" cy="81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convolve (slide) over all spatial locations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Google Shape;566;p44"/>
          <p:cNvSpPr/>
          <p:nvPr/>
        </p:nvSpPr>
        <p:spPr>
          <a:xfrm>
            <a:off x="8597109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567;p44"/>
          <p:cNvSpPr txBox="1"/>
          <p:nvPr/>
        </p:nvSpPr>
        <p:spPr>
          <a:xfrm>
            <a:off x="8102203" y="1163651"/>
            <a:ext cx="2170844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1x28x28 activation map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Google Shape;568;p44"/>
          <p:cNvSpPr txBox="1"/>
          <p:nvPr/>
        </p:nvSpPr>
        <p:spPr>
          <a:xfrm>
            <a:off x="8481632" y="4761232"/>
            <a:ext cx="328115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Google Shape;570;p44"/>
          <p:cNvSpPr txBox="1"/>
          <p:nvPr/>
        </p:nvSpPr>
        <p:spPr>
          <a:xfrm>
            <a:off x="9553262" y="2895052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Google Shape;592;p45"/>
          <p:cNvSpPr/>
          <p:nvPr/>
        </p:nvSpPr>
        <p:spPr>
          <a:xfrm>
            <a:off x="8974988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Google Shape;594;p45"/>
          <p:cNvSpPr txBox="1"/>
          <p:nvPr/>
        </p:nvSpPr>
        <p:spPr>
          <a:xfrm>
            <a:off x="8859512" y="4761232"/>
            <a:ext cx="328115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Google Shape;595;p45"/>
          <p:cNvSpPr txBox="1"/>
          <p:nvPr/>
        </p:nvSpPr>
        <p:spPr>
          <a:xfrm>
            <a:off x="9526845" y="4305672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Google Shape;596;p45"/>
          <p:cNvSpPr txBox="1"/>
          <p:nvPr/>
        </p:nvSpPr>
        <p:spPr>
          <a:xfrm>
            <a:off x="9931140" y="2895052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0572" y="1687701"/>
            <a:ext cx="3289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repeating with a second (green) filter: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83F034-FC34-314E-885F-3610CCA54E4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1285962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3991942" y="3427051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" name="Google Shape;566;p44"/>
          <p:cNvSpPr/>
          <p:nvPr/>
        </p:nvSpPr>
        <p:spPr>
          <a:xfrm>
            <a:off x="8597109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567;p44"/>
          <p:cNvSpPr txBox="1"/>
          <p:nvPr/>
        </p:nvSpPr>
        <p:spPr>
          <a:xfrm>
            <a:off x="8102203" y="1163651"/>
            <a:ext cx="2476094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activation maps,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1x28x28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99604" y="1897189"/>
            <a:ext cx="2476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6 filters, each 3x5x5 </a:t>
            </a:r>
          </a:p>
        </p:txBody>
      </p:sp>
      <p:sp>
        <p:nvSpPr>
          <p:cNvPr id="33" name="Google Shape;550;p44"/>
          <p:cNvSpPr/>
          <p:nvPr/>
        </p:nvSpPr>
        <p:spPr>
          <a:xfrm>
            <a:off x="55622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57973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Google Shape;611;p46"/>
          <p:cNvSpPr/>
          <p:nvPr/>
        </p:nvSpPr>
        <p:spPr>
          <a:xfrm>
            <a:off x="8747734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Google Shape;617;p46"/>
          <p:cNvSpPr/>
          <p:nvPr/>
        </p:nvSpPr>
        <p:spPr>
          <a:xfrm>
            <a:off x="8900094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Google Shape;618;p46"/>
          <p:cNvSpPr/>
          <p:nvPr/>
        </p:nvSpPr>
        <p:spPr>
          <a:xfrm>
            <a:off x="905245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Google Shape;619;p46"/>
          <p:cNvSpPr/>
          <p:nvPr/>
        </p:nvSpPr>
        <p:spPr>
          <a:xfrm>
            <a:off x="920481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Google Shape;620;p46"/>
          <p:cNvSpPr/>
          <p:nvPr/>
        </p:nvSpPr>
        <p:spPr>
          <a:xfrm>
            <a:off x="935717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Google Shape;550;p44"/>
          <p:cNvSpPr/>
          <p:nvPr/>
        </p:nvSpPr>
        <p:spPr>
          <a:xfrm>
            <a:off x="603625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Google Shape;550;p44"/>
          <p:cNvSpPr/>
          <p:nvPr/>
        </p:nvSpPr>
        <p:spPr>
          <a:xfrm>
            <a:off x="62705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Google Shape;550;p44"/>
          <p:cNvSpPr/>
          <p:nvPr/>
        </p:nvSpPr>
        <p:spPr>
          <a:xfrm>
            <a:off x="65056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Google Shape;550;p44"/>
          <p:cNvSpPr/>
          <p:nvPr/>
        </p:nvSpPr>
        <p:spPr>
          <a:xfrm>
            <a:off x="674459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6990" y="3048670"/>
            <a:ext cx="1881234" cy="92333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Convolution Layer</a:t>
            </a:r>
          </a:p>
        </p:txBody>
      </p:sp>
      <p:cxnSp>
        <p:nvCxnSpPr>
          <p:cNvPr id="62" name="Google Shape;564;p44"/>
          <p:cNvCxnSpPr/>
          <p:nvPr/>
        </p:nvCxnSpPr>
        <p:spPr>
          <a:xfrm>
            <a:off x="7264126" y="3498794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" name="Google Shape;564;p44"/>
          <p:cNvCxnSpPr/>
          <p:nvPr/>
        </p:nvCxnSpPr>
        <p:spPr>
          <a:xfrm flipV="1">
            <a:off x="6237651" y="4005811"/>
            <a:ext cx="0" cy="48471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4219537" y="4588488"/>
            <a:ext cx="1225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6x3x5x5 filters</a:t>
            </a:r>
          </a:p>
        </p:txBody>
      </p:sp>
      <p:sp>
        <p:nvSpPr>
          <p:cNvPr id="64" name="Google Shape;567;p44"/>
          <p:cNvSpPr txBox="1"/>
          <p:nvPr/>
        </p:nvSpPr>
        <p:spPr>
          <a:xfrm>
            <a:off x="7388880" y="4805643"/>
            <a:ext cx="3314171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Stack activations to get a 6x28x28 output image!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7FEBA587-40F1-8249-842B-C2902CD41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0AAFAB-BA2E-C347-AB91-2DFAAC52159F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820120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3991942" y="3427051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" name="Google Shape;566;p44"/>
          <p:cNvSpPr/>
          <p:nvPr/>
        </p:nvSpPr>
        <p:spPr>
          <a:xfrm>
            <a:off x="8597109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567;p44"/>
          <p:cNvSpPr txBox="1"/>
          <p:nvPr/>
        </p:nvSpPr>
        <p:spPr>
          <a:xfrm>
            <a:off x="8102203" y="1163651"/>
            <a:ext cx="2476094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activation maps,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1x28x28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8645" y="1753366"/>
            <a:ext cx="3040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6-dim bias vector:</a:t>
            </a:r>
          </a:p>
        </p:txBody>
      </p:sp>
      <p:sp>
        <p:nvSpPr>
          <p:cNvPr id="33" name="Google Shape;550;p44"/>
          <p:cNvSpPr/>
          <p:nvPr/>
        </p:nvSpPr>
        <p:spPr>
          <a:xfrm>
            <a:off x="55622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57973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Google Shape;611;p46"/>
          <p:cNvSpPr/>
          <p:nvPr/>
        </p:nvSpPr>
        <p:spPr>
          <a:xfrm>
            <a:off x="8747734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Google Shape;617;p46"/>
          <p:cNvSpPr/>
          <p:nvPr/>
        </p:nvSpPr>
        <p:spPr>
          <a:xfrm>
            <a:off x="8900094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Google Shape;618;p46"/>
          <p:cNvSpPr/>
          <p:nvPr/>
        </p:nvSpPr>
        <p:spPr>
          <a:xfrm>
            <a:off x="905245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Google Shape;619;p46"/>
          <p:cNvSpPr/>
          <p:nvPr/>
        </p:nvSpPr>
        <p:spPr>
          <a:xfrm>
            <a:off x="920481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Google Shape;620;p46"/>
          <p:cNvSpPr/>
          <p:nvPr/>
        </p:nvSpPr>
        <p:spPr>
          <a:xfrm>
            <a:off x="935717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Google Shape;550;p44"/>
          <p:cNvSpPr/>
          <p:nvPr/>
        </p:nvSpPr>
        <p:spPr>
          <a:xfrm>
            <a:off x="603625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Google Shape;550;p44"/>
          <p:cNvSpPr/>
          <p:nvPr/>
        </p:nvSpPr>
        <p:spPr>
          <a:xfrm>
            <a:off x="62705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Google Shape;550;p44"/>
          <p:cNvSpPr/>
          <p:nvPr/>
        </p:nvSpPr>
        <p:spPr>
          <a:xfrm>
            <a:off x="65056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Google Shape;550;p44"/>
          <p:cNvSpPr/>
          <p:nvPr/>
        </p:nvSpPr>
        <p:spPr>
          <a:xfrm>
            <a:off x="674459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6990" y="3048670"/>
            <a:ext cx="1881234" cy="92333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Convolution Layer</a:t>
            </a:r>
          </a:p>
        </p:txBody>
      </p:sp>
      <p:cxnSp>
        <p:nvCxnSpPr>
          <p:cNvPr id="62" name="Google Shape;564;p44"/>
          <p:cNvCxnSpPr/>
          <p:nvPr/>
        </p:nvCxnSpPr>
        <p:spPr>
          <a:xfrm>
            <a:off x="7264126" y="3498794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" name="Google Shape;564;p44"/>
          <p:cNvCxnSpPr/>
          <p:nvPr/>
        </p:nvCxnSpPr>
        <p:spPr>
          <a:xfrm flipV="1">
            <a:off x="6237651" y="4005811"/>
            <a:ext cx="0" cy="48471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4219537" y="4588488"/>
            <a:ext cx="1225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6x3x5x5 filters</a:t>
            </a:r>
          </a:p>
        </p:txBody>
      </p:sp>
      <p:sp>
        <p:nvSpPr>
          <p:cNvPr id="64" name="Google Shape;567;p44"/>
          <p:cNvSpPr txBox="1"/>
          <p:nvPr/>
        </p:nvSpPr>
        <p:spPr>
          <a:xfrm>
            <a:off x="7388880" y="4805643"/>
            <a:ext cx="3314171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Stack activations to get a 6x28x28 output image!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04044" y="2232862"/>
            <a:ext cx="216426" cy="216426"/>
          </a:xfrm>
          <a:prstGeom prst="rect">
            <a:avLst/>
          </a:prstGeom>
          <a:solidFill>
            <a:srgbClr val="C9DAF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20470" y="2232862"/>
            <a:ext cx="216426" cy="216426"/>
          </a:xfrm>
          <a:prstGeom prst="rect">
            <a:avLst/>
          </a:prstGeom>
          <a:solidFill>
            <a:srgbClr val="D9EAD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37165" y="2232862"/>
            <a:ext cx="216426" cy="216426"/>
          </a:xfrm>
          <a:prstGeom prst="rect">
            <a:avLst/>
          </a:prstGeom>
          <a:solidFill>
            <a:srgbClr val="F4CC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57176" y="2232862"/>
            <a:ext cx="216426" cy="216426"/>
          </a:xfrm>
          <a:prstGeom prst="rect">
            <a:avLst/>
          </a:prstGeom>
          <a:solidFill>
            <a:srgbClr val="FFF2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75722" y="2232862"/>
            <a:ext cx="216426" cy="216426"/>
          </a:xfrm>
          <a:prstGeom prst="rect">
            <a:avLst/>
          </a:prstGeom>
          <a:solidFill>
            <a:srgbClr val="D9D2E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679687" y="2232862"/>
            <a:ext cx="216426" cy="216426"/>
          </a:xfrm>
          <a:prstGeom prst="rect">
            <a:avLst/>
          </a:prstGeom>
          <a:solidFill>
            <a:srgbClr val="FCE5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Google Shape;564;p44"/>
          <p:cNvCxnSpPr/>
          <p:nvPr/>
        </p:nvCxnSpPr>
        <p:spPr>
          <a:xfrm>
            <a:off x="6233532" y="2493087"/>
            <a:ext cx="0" cy="51705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" name="Title 12">
            <a:extLst>
              <a:ext uri="{FF2B5EF4-FFF2-40B4-BE49-F238E27FC236}">
                <a16:creationId xmlns:a16="http://schemas.microsoft.com/office/drawing/2014/main" id="{61C2B8BD-C6E9-B148-BA74-EF745256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0538932-E9B4-A440-8CBD-01A891FB20BF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9834615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2275031" y="1701726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3991942" y="3427051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" name="Google Shape;567;p44"/>
          <p:cNvSpPr txBox="1"/>
          <p:nvPr/>
        </p:nvSpPr>
        <p:spPr>
          <a:xfrm>
            <a:off x="7631100" y="1020742"/>
            <a:ext cx="3189418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28x28 grid, at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point a 6-dim vector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8645" y="1753366"/>
            <a:ext cx="3040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6-dim bias vector:</a:t>
            </a:r>
          </a:p>
        </p:txBody>
      </p:sp>
      <p:sp>
        <p:nvSpPr>
          <p:cNvPr id="33" name="Google Shape;550;p44"/>
          <p:cNvSpPr/>
          <p:nvPr/>
        </p:nvSpPr>
        <p:spPr>
          <a:xfrm>
            <a:off x="55622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57973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Google Shape;550;p44"/>
          <p:cNvSpPr/>
          <p:nvPr/>
        </p:nvSpPr>
        <p:spPr>
          <a:xfrm>
            <a:off x="603625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Google Shape;550;p44"/>
          <p:cNvSpPr/>
          <p:nvPr/>
        </p:nvSpPr>
        <p:spPr>
          <a:xfrm>
            <a:off x="62705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Google Shape;550;p44"/>
          <p:cNvSpPr/>
          <p:nvPr/>
        </p:nvSpPr>
        <p:spPr>
          <a:xfrm>
            <a:off x="65056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Google Shape;550;p44"/>
          <p:cNvSpPr/>
          <p:nvPr/>
        </p:nvSpPr>
        <p:spPr>
          <a:xfrm>
            <a:off x="674459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6990" y="3048670"/>
            <a:ext cx="1881234" cy="92333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Convolution Layer</a:t>
            </a:r>
          </a:p>
        </p:txBody>
      </p:sp>
      <p:cxnSp>
        <p:nvCxnSpPr>
          <p:cNvPr id="62" name="Google Shape;564;p44"/>
          <p:cNvCxnSpPr/>
          <p:nvPr/>
        </p:nvCxnSpPr>
        <p:spPr>
          <a:xfrm>
            <a:off x="7264126" y="3498794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" name="Google Shape;564;p44"/>
          <p:cNvCxnSpPr/>
          <p:nvPr/>
        </p:nvCxnSpPr>
        <p:spPr>
          <a:xfrm flipV="1">
            <a:off x="6237651" y="4005811"/>
            <a:ext cx="0" cy="48471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4219537" y="4588488"/>
            <a:ext cx="1225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6x3x5x5 filters</a:t>
            </a:r>
          </a:p>
        </p:txBody>
      </p:sp>
      <p:sp>
        <p:nvSpPr>
          <p:cNvPr id="64" name="Google Shape;567;p44"/>
          <p:cNvSpPr txBox="1"/>
          <p:nvPr/>
        </p:nvSpPr>
        <p:spPr>
          <a:xfrm>
            <a:off x="7388880" y="4805643"/>
            <a:ext cx="3314171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Stack activations to get a 6x28x28 output image!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04044" y="2232862"/>
            <a:ext cx="216426" cy="216426"/>
          </a:xfrm>
          <a:prstGeom prst="rect">
            <a:avLst/>
          </a:prstGeom>
          <a:solidFill>
            <a:srgbClr val="C9DAF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20470" y="2232862"/>
            <a:ext cx="216426" cy="216426"/>
          </a:xfrm>
          <a:prstGeom prst="rect">
            <a:avLst/>
          </a:prstGeom>
          <a:solidFill>
            <a:srgbClr val="D9EAD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37165" y="2232862"/>
            <a:ext cx="216426" cy="216426"/>
          </a:xfrm>
          <a:prstGeom prst="rect">
            <a:avLst/>
          </a:prstGeom>
          <a:solidFill>
            <a:srgbClr val="F4CC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57176" y="2232862"/>
            <a:ext cx="216426" cy="216426"/>
          </a:xfrm>
          <a:prstGeom prst="rect">
            <a:avLst/>
          </a:prstGeom>
          <a:solidFill>
            <a:srgbClr val="FFF2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75722" y="2232862"/>
            <a:ext cx="216426" cy="216426"/>
          </a:xfrm>
          <a:prstGeom prst="rect">
            <a:avLst/>
          </a:prstGeom>
          <a:solidFill>
            <a:srgbClr val="D9D2E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679687" y="2232862"/>
            <a:ext cx="216426" cy="216426"/>
          </a:xfrm>
          <a:prstGeom prst="rect">
            <a:avLst/>
          </a:prstGeom>
          <a:solidFill>
            <a:srgbClr val="FCE5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Google Shape;564;p44"/>
          <p:cNvCxnSpPr/>
          <p:nvPr/>
        </p:nvCxnSpPr>
        <p:spPr>
          <a:xfrm>
            <a:off x="6233532" y="2493087"/>
            <a:ext cx="0" cy="51705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8" name="Google Shape;566;p44"/>
          <p:cNvSpPr/>
          <p:nvPr/>
        </p:nvSpPr>
        <p:spPr>
          <a:xfrm>
            <a:off x="8597109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Google Shape;611;p46"/>
          <p:cNvSpPr/>
          <p:nvPr/>
        </p:nvSpPr>
        <p:spPr>
          <a:xfrm>
            <a:off x="8747734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Google Shape;617;p46"/>
          <p:cNvSpPr/>
          <p:nvPr/>
        </p:nvSpPr>
        <p:spPr>
          <a:xfrm>
            <a:off x="8900094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Google Shape;618;p46"/>
          <p:cNvSpPr/>
          <p:nvPr/>
        </p:nvSpPr>
        <p:spPr>
          <a:xfrm>
            <a:off x="905245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Google Shape;619;p46"/>
          <p:cNvSpPr/>
          <p:nvPr/>
        </p:nvSpPr>
        <p:spPr>
          <a:xfrm>
            <a:off x="920481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Google Shape;620;p46"/>
          <p:cNvSpPr/>
          <p:nvPr/>
        </p:nvSpPr>
        <p:spPr>
          <a:xfrm>
            <a:off x="9357175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7D8FA0B-A2D7-CE49-8352-4D3D68C44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C7E866-5AFF-D742-923F-2B6B0C05ACB0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7912652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1743934" y="1464923"/>
            <a:ext cx="2157702" cy="91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2x3x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</a:t>
            </a:r>
            <a:endParaRPr kumimoji="0" lang="en-US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Batch of images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3991942" y="3427051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" name="Google Shape;566;p44"/>
          <p:cNvSpPr/>
          <p:nvPr/>
        </p:nvSpPr>
        <p:spPr>
          <a:xfrm>
            <a:off x="7824496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567;p44"/>
          <p:cNvSpPr txBox="1"/>
          <p:nvPr/>
        </p:nvSpPr>
        <p:spPr>
          <a:xfrm>
            <a:off x="8191906" y="1067701"/>
            <a:ext cx="2476094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2x6x28x28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Batch of outputs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8645" y="1753366"/>
            <a:ext cx="3040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6-dim bias vector:</a:t>
            </a:r>
          </a:p>
        </p:txBody>
      </p:sp>
      <p:sp>
        <p:nvSpPr>
          <p:cNvPr id="33" name="Google Shape;550;p44"/>
          <p:cNvSpPr/>
          <p:nvPr/>
        </p:nvSpPr>
        <p:spPr>
          <a:xfrm>
            <a:off x="55622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57973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Google Shape;611;p46"/>
          <p:cNvSpPr/>
          <p:nvPr/>
        </p:nvSpPr>
        <p:spPr>
          <a:xfrm>
            <a:off x="797512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Google Shape;617;p46"/>
          <p:cNvSpPr/>
          <p:nvPr/>
        </p:nvSpPr>
        <p:spPr>
          <a:xfrm>
            <a:off x="812748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Google Shape;618;p46"/>
          <p:cNvSpPr/>
          <p:nvPr/>
        </p:nvSpPr>
        <p:spPr>
          <a:xfrm>
            <a:off x="827984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Google Shape;619;p46"/>
          <p:cNvSpPr/>
          <p:nvPr/>
        </p:nvSpPr>
        <p:spPr>
          <a:xfrm>
            <a:off x="843220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Google Shape;620;p46"/>
          <p:cNvSpPr/>
          <p:nvPr/>
        </p:nvSpPr>
        <p:spPr>
          <a:xfrm>
            <a:off x="8584563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Google Shape;550;p44"/>
          <p:cNvSpPr/>
          <p:nvPr/>
        </p:nvSpPr>
        <p:spPr>
          <a:xfrm>
            <a:off x="603625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Google Shape;550;p44"/>
          <p:cNvSpPr/>
          <p:nvPr/>
        </p:nvSpPr>
        <p:spPr>
          <a:xfrm>
            <a:off x="62705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Google Shape;550;p44"/>
          <p:cNvSpPr/>
          <p:nvPr/>
        </p:nvSpPr>
        <p:spPr>
          <a:xfrm>
            <a:off x="65056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Google Shape;550;p44"/>
          <p:cNvSpPr/>
          <p:nvPr/>
        </p:nvSpPr>
        <p:spPr>
          <a:xfrm>
            <a:off x="674459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6990" y="3048670"/>
            <a:ext cx="1881234" cy="92333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Convolution Layer</a:t>
            </a:r>
          </a:p>
        </p:txBody>
      </p:sp>
      <p:cxnSp>
        <p:nvCxnSpPr>
          <p:cNvPr id="62" name="Google Shape;564;p44"/>
          <p:cNvCxnSpPr/>
          <p:nvPr/>
        </p:nvCxnSpPr>
        <p:spPr>
          <a:xfrm>
            <a:off x="7264125" y="3498794"/>
            <a:ext cx="51494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" name="Google Shape;564;p44"/>
          <p:cNvCxnSpPr/>
          <p:nvPr/>
        </p:nvCxnSpPr>
        <p:spPr>
          <a:xfrm flipV="1">
            <a:off x="6237651" y="4005811"/>
            <a:ext cx="0" cy="48471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5670971" y="5488588"/>
            <a:ext cx="1225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6x3x5x5 filters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5604044" y="2232862"/>
            <a:ext cx="216426" cy="216426"/>
          </a:xfrm>
          <a:prstGeom prst="rect">
            <a:avLst/>
          </a:prstGeom>
          <a:solidFill>
            <a:srgbClr val="C9DAF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20470" y="2232862"/>
            <a:ext cx="216426" cy="216426"/>
          </a:xfrm>
          <a:prstGeom prst="rect">
            <a:avLst/>
          </a:prstGeom>
          <a:solidFill>
            <a:srgbClr val="D9EAD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37165" y="2232862"/>
            <a:ext cx="216426" cy="216426"/>
          </a:xfrm>
          <a:prstGeom prst="rect">
            <a:avLst/>
          </a:prstGeom>
          <a:solidFill>
            <a:srgbClr val="F4CC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57176" y="2232862"/>
            <a:ext cx="216426" cy="216426"/>
          </a:xfrm>
          <a:prstGeom prst="rect">
            <a:avLst/>
          </a:prstGeom>
          <a:solidFill>
            <a:srgbClr val="FFF2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75722" y="2232862"/>
            <a:ext cx="216426" cy="216426"/>
          </a:xfrm>
          <a:prstGeom prst="rect">
            <a:avLst/>
          </a:prstGeom>
          <a:solidFill>
            <a:srgbClr val="D9D2E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679687" y="2232862"/>
            <a:ext cx="216426" cy="216426"/>
          </a:xfrm>
          <a:prstGeom prst="rect">
            <a:avLst/>
          </a:prstGeom>
          <a:solidFill>
            <a:srgbClr val="FCE5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Google Shape;564;p44"/>
          <p:cNvCxnSpPr/>
          <p:nvPr/>
        </p:nvCxnSpPr>
        <p:spPr>
          <a:xfrm>
            <a:off x="6233532" y="2493087"/>
            <a:ext cx="0" cy="51705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" name="Google Shape;481;p40"/>
          <p:cNvSpPr/>
          <p:nvPr/>
        </p:nvSpPr>
        <p:spPr>
          <a:xfrm>
            <a:off x="1586631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Google Shape;566;p44"/>
          <p:cNvSpPr/>
          <p:nvPr/>
        </p:nvSpPr>
        <p:spPr>
          <a:xfrm>
            <a:off x="9293034" y="2058585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Google Shape;611;p46"/>
          <p:cNvSpPr/>
          <p:nvPr/>
        </p:nvSpPr>
        <p:spPr>
          <a:xfrm>
            <a:off x="9443659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oogle Shape;617;p46"/>
          <p:cNvSpPr/>
          <p:nvPr/>
        </p:nvSpPr>
        <p:spPr>
          <a:xfrm>
            <a:off x="9596019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Google Shape;618;p46"/>
          <p:cNvSpPr/>
          <p:nvPr/>
        </p:nvSpPr>
        <p:spPr>
          <a:xfrm>
            <a:off x="9748380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Google Shape;619;p46"/>
          <p:cNvSpPr/>
          <p:nvPr/>
        </p:nvSpPr>
        <p:spPr>
          <a:xfrm>
            <a:off x="9900740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Google Shape;620;p46"/>
          <p:cNvSpPr/>
          <p:nvPr/>
        </p:nvSpPr>
        <p:spPr>
          <a:xfrm>
            <a:off x="10053100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A5AAC081-97C0-FA47-9D45-8831F983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3F8621-0B92-0542-8E72-7E53A3B221A5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8405841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83;p40"/>
          <p:cNvSpPr txBox="1"/>
          <p:nvPr/>
        </p:nvSpPr>
        <p:spPr>
          <a:xfrm>
            <a:off x="3126458" y="4582712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5;p40"/>
          <p:cNvSpPr txBox="1"/>
          <p:nvPr/>
        </p:nvSpPr>
        <p:spPr>
          <a:xfrm>
            <a:off x="2532202" y="4974244"/>
            <a:ext cx="46082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1799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87;p40"/>
          <p:cNvSpPr txBox="1"/>
          <p:nvPr/>
        </p:nvSpPr>
        <p:spPr>
          <a:xfrm>
            <a:off x="1743934" y="1464923"/>
            <a:ext cx="2157702" cy="91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</a:t>
            </a:r>
            <a:r>
              <a:rPr kumimoji="0" lang="en-US" sz="2399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399" b="0" i="0" u="none" strike="noStrike" kern="1200" cap="none" spc="0" normalizeH="0" baseline="-2500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H x 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Batch of images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481;p40"/>
          <p:cNvSpPr/>
          <p:nvPr/>
        </p:nvSpPr>
        <p:spPr>
          <a:xfrm>
            <a:off x="2590173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484;p40"/>
          <p:cNvSpPr txBox="1"/>
          <p:nvPr/>
        </p:nvSpPr>
        <p:spPr>
          <a:xfrm>
            <a:off x="3546323" y="3850237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oogle Shape;564;p44"/>
          <p:cNvCxnSpPr/>
          <p:nvPr/>
        </p:nvCxnSpPr>
        <p:spPr>
          <a:xfrm>
            <a:off x="3991942" y="3427051"/>
            <a:ext cx="124227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" name="Google Shape;566;p44"/>
          <p:cNvSpPr/>
          <p:nvPr/>
        </p:nvSpPr>
        <p:spPr>
          <a:xfrm>
            <a:off x="7824496" y="2048460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567;p44"/>
          <p:cNvSpPr txBox="1"/>
          <p:nvPr/>
        </p:nvSpPr>
        <p:spPr>
          <a:xfrm>
            <a:off x="8191906" y="1067701"/>
            <a:ext cx="2476094" cy="79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H’ x W’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Batch of outputs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6737" y="1622486"/>
            <a:ext cx="2832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Bias: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-dim vector:</a:t>
            </a:r>
          </a:p>
        </p:txBody>
      </p:sp>
      <p:sp>
        <p:nvSpPr>
          <p:cNvPr id="33" name="Google Shape;550;p44"/>
          <p:cNvSpPr/>
          <p:nvPr/>
        </p:nvSpPr>
        <p:spPr>
          <a:xfrm>
            <a:off x="55622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550;p44"/>
          <p:cNvSpPr/>
          <p:nvPr/>
        </p:nvSpPr>
        <p:spPr>
          <a:xfrm>
            <a:off x="579733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Google Shape;611;p46"/>
          <p:cNvSpPr/>
          <p:nvPr/>
        </p:nvSpPr>
        <p:spPr>
          <a:xfrm>
            <a:off x="797512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Google Shape;617;p46"/>
          <p:cNvSpPr/>
          <p:nvPr/>
        </p:nvSpPr>
        <p:spPr>
          <a:xfrm>
            <a:off x="812748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Google Shape;618;p46"/>
          <p:cNvSpPr/>
          <p:nvPr/>
        </p:nvSpPr>
        <p:spPr>
          <a:xfrm>
            <a:off x="827984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Google Shape;619;p46"/>
          <p:cNvSpPr/>
          <p:nvPr/>
        </p:nvSpPr>
        <p:spPr>
          <a:xfrm>
            <a:off x="8432202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Google Shape;620;p46"/>
          <p:cNvSpPr/>
          <p:nvPr/>
        </p:nvSpPr>
        <p:spPr>
          <a:xfrm>
            <a:off x="8584563" y="2048728"/>
            <a:ext cx="956151" cy="2757182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Google Shape;550;p44"/>
          <p:cNvSpPr/>
          <p:nvPr/>
        </p:nvSpPr>
        <p:spPr>
          <a:xfrm>
            <a:off x="6036250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Google Shape;550;p44"/>
          <p:cNvSpPr/>
          <p:nvPr/>
        </p:nvSpPr>
        <p:spPr>
          <a:xfrm>
            <a:off x="62705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Google Shape;550;p44"/>
          <p:cNvSpPr/>
          <p:nvPr/>
        </p:nvSpPr>
        <p:spPr>
          <a:xfrm>
            <a:off x="650567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Google Shape;550;p44"/>
          <p:cNvSpPr/>
          <p:nvPr/>
        </p:nvSpPr>
        <p:spPr>
          <a:xfrm>
            <a:off x="6744594" y="4582713"/>
            <a:ext cx="282227" cy="813688"/>
          </a:xfrm>
          <a:prstGeom prst="cube">
            <a:avLst>
              <a:gd name="adj" fmla="val 53382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6990" y="3048670"/>
            <a:ext cx="1881234" cy="92333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Convolution Layer</a:t>
            </a:r>
          </a:p>
        </p:txBody>
      </p:sp>
      <p:cxnSp>
        <p:nvCxnSpPr>
          <p:cNvPr id="62" name="Google Shape;564;p44"/>
          <p:cNvCxnSpPr/>
          <p:nvPr/>
        </p:nvCxnSpPr>
        <p:spPr>
          <a:xfrm>
            <a:off x="7264125" y="3498794"/>
            <a:ext cx="514948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" name="Google Shape;564;p44"/>
          <p:cNvCxnSpPr/>
          <p:nvPr/>
        </p:nvCxnSpPr>
        <p:spPr>
          <a:xfrm flipV="1">
            <a:off x="6237651" y="4005811"/>
            <a:ext cx="0" cy="48471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5293407" y="5541301"/>
            <a:ext cx="1970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04044" y="2232862"/>
            <a:ext cx="216426" cy="216426"/>
          </a:xfrm>
          <a:prstGeom prst="rect">
            <a:avLst/>
          </a:prstGeom>
          <a:solidFill>
            <a:srgbClr val="C9DAF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20470" y="2232862"/>
            <a:ext cx="216426" cy="216426"/>
          </a:xfrm>
          <a:prstGeom prst="rect">
            <a:avLst/>
          </a:prstGeom>
          <a:solidFill>
            <a:srgbClr val="D9EAD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37165" y="2232862"/>
            <a:ext cx="216426" cy="216426"/>
          </a:xfrm>
          <a:prstGeom prst="rect">
            <a:avLst/>
          </a:prstGeom>
          <a:solidFill>
            <a:srgbClr val="F4CC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57176" y="2232862"/>
            <a:ext cx="216426" cy="216426"/>
          </a:xfrm>
          <a:prstGeom prst="rect">
            <a:avLst/>
          </a:prstGeom>
          <a:solidFill>
            <a:srgbClr val="FFF2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75722" y="2232862"/>
            <a:ext cx="216426" cy="216426"/>
          </a:xfrm>
          <a:prstGeom prst="rect">
            <a:avLst/>
          </a:prstGeom>
          <a:solidFill>
            <a:srgbClr val="D9D2E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679687" y="2232862"/>
            <a:ext cx="216426" cy="216426"/>
          </a:xfrm>
          <a:prstGeom prst="rect">
            <a:avLst/>
          </a:prstGeom>
          <a:solidFill>
            <a:srgbClr val="FCE5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Google Shape;564;p44"/>
          <p:cNvCxnSpPr/>
          <p:nvPr/>
        </p:nvCxnSpPr>
        <p:spPr>
          <a:xfrm>
            <a:off x="6233532" y="2493087"/>
            <a:ext cx="0" cy="51705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" name="Google Shape;481;p40"/>
          <p:cNvSpPr/>
          <p:nvPr/>
        </p:nvSpPr>
        <p:spPr>
          <a:xfrm>
            <a:off x="1586631" y="2283311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Google Shape;566;p44"/>
          <p:cNvSpPr/>
          <p:nvPr/>
        </p:nvSpPr>
        <p:spPr>
          <a:xfrm>
            <a:off x="9293034" y="2058585"/>
            <a:ext cx="956151" cy="2757182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Google Shape;611;p46"/>
          <p:cNvSpPr/>
          <p:nvPr/>
        </p:nvSpPr>
        <p:spPr>
          <a:xfrm>
            <a:off x="9443659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oogle Shape;617;p46"/>
          <p:cNvSpPr/>
          <p:nvPr/>
        </p:nvSpPr>
        <p:spPr>
          <a:xfrm>
            <a:off x="9596019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Google Shape;618;p46"/>
          <p:cNvSpPr/>
          <p:nvPr/>
        </p:nvSpPr>
        <p:spPr>
          <a:xfrm>
            <a:off x="9748380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Google Shape;619;p46"/>
          <p:cNvSpPr/>
          <p:nvPr/>
        </p:nvSpPr>
        <p:spPr>
          <a:xfrm>
            <a:off x="9900740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Google Shape;620;p46"/>
          <p:cNvSpPr/>
          <p:nvPr/>
        </p:nvSpPr>
        <p:spPr>
          <a:xfrm>
            <a:off x="10053100" y="2058853"/>
            <a:ext cx="956151" cy="2757182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Google Shape;485;p40"/>
          <p:cNvSpPr txBox="1"/>
          <p:nvPr/>
        </p:nvSpPr>
        <p:spPr>
          <a:xfrm>
            <a:off x="7933004" y="4788947"/>
            <a:ext cx="538712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1799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986CDD45-1938-F448-B745-9D9D10F2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A5E104C-6775-1247-AE95-A3DFC0DABCE9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136849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CB53-AF2B-4D9C-427B-8E983EDA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One-Minute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DD9A6-35DD-4BA4-A25B-D93D69C9D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939"/>
            <a:ext cx="10515600" cy="46914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Help us!</a:t>
            </a:r>
          </a:p>
          <a:p>
            <a:pPr marL="0" indent="0" algn="ctr">
              <a:buNone/>
            </a:pPr>
            <a:endParaRPr lang="en-US" sz="36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Answer the questions on the form here: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https://</a:t>
            </a:r>
            <a:r>
              <a:rPr lang="en-US" sz="3600" dirty="0" err="1">
                <a:solidFill>
                  <a:srgbClr val="7030A0"/>
                </a:solidFill>
              </a:rPr>
              <a:t>bit.ly</a:t>
            </a:r>
            <a:r>
              <a:rPr lang="en-US" sz="3600" dirty="0">
                <a:solidFill>
                  <a:srgbClr val="7030A0"/>
                </a:solidFill>
              </a:rPr>
              <a:t>/cs7150-f022-4</a:t>
            </a:r>
          </a:p>
        </p:txBody>
      </p:sp>
      <p:pic>
        <p:nvPicPr>
          <p:cNvPr id="34818" name="Picture 2" descr="QR Code">
            <a:extLst>
              <a:ext uri="{FF2B5EF4-FFF2-40B4-BE49-F238E27FC236}">
                <a16:creationId xmlns:a16="http://schemas.microsoft.com/office/drawing/2014/main" id="{68959E09-96C5-2A39-0441-6D63FF406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546" y="4334503"/>
            <a:ext cx="2298908" cy="229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96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44;p48"/>
          <p:cNvSpPr/>
          <p:nvPr/>
        </p:nvSpPr>
        <p:spPr>
          <a:xfrm>
            <a:off x="1970142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Google Shape;645;p48"/>
          <p:cNvSpPr txBox="1"/>
          <p:nvPr/>
        </p:nvSpPr>
        <p:spPr>
          <a:xfrm>
            <a:off x="2582607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Google Shape;646;p48"/>
          <p:cNvSpPr txBox="1"/>
          <p:nvPr/>
        </p:nvSpPr>
        <p:spPr>
          <a:xfrm>
            <a:off x="2946812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647;p48"/>
          <p:cNvSpPr txBox="1"/>
          <p:nvPr/>
        </p:nvSpPr>
        <p:spPr>
          <a:xfrm>
            <a:off x="1912169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Google Shape;649;p48"/>
          <p:cNvSpPr txBox="1"/>
          <p:nvPr/>
        </p:nvSpPr>
        <p:spPr>
          <a:xfrm>
            <a:off x="2971848" y="3740022"/>
            <a:ext cx="1454267" cy="791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6x3x5x5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</a:t>
            </a:r>
          </a:p>
        </p:txBody>
      </p:sp>
      <p:sp>
        <p:nvSpPr>
          <p:cNvPr id="28" name="Google Shape;650;p48"/>
          <p:cNvSpPr/>
          <p:nvPr/>
        </p:nvSpPr>
        <p:spPr>
          <a:xfrm>
            <a:off x="4484087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Google Shape;651;p48"/>
          <p:cNvSpPr txBox="1"/>
          <p:nvPr/>
        </p:nvSpPr>
        <p:spPr>
          <a:xfrm>
            <a:off x="5096552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Google Shape;652;p48"/>
          <p:cNvSpPr txBox="1"/>
          <p:nvPr/>
        </p:nvSpPr>
        <p:spPr>
          <a:xfrm>
            <a:off x="5460756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653;p48"/>
          <p:cNvSpPr txBox="1"/>
          <p:nvPr/>
        </p:nvSpPr>
        <p:spPr>
          <a:xfrm>
            <a:off x="4426114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Google Shape;656;p48"/>
          <p:cNvSpPr/>
          <p:nvPr/>
        </p:nvSpPr>
        <p:spPr>
          <a:xfrm>
            <a:off x="7226572" y="1912529"/>
            <a:ext cx="956151" cy="2757182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Google Shape;660;p48"/>
          <p:cNvSpPr txBox="1"/>
          <p:nvPr/>
        </p:nvSpPr>
        <p:spPr>
          <a:xfrm>
            <a:off x="7092420" y="4603462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Google Shape;661;p48"/>
          <p:cNvSpPr txBox="1"/>
          <p:nvPr/>
        </p:nvSpPr>
        <p:spPr>
          <a:xfrm>
            <a:off x="7839037" y="4211931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Google Shape;662;p48"/>
          <p:cNvSpPr txBox="1"/>
          <p:nvPr/>
        </p:nvSpPr>
        <p:spPr>
          <a:xfrm>
            <a:off x="8203242" y="213929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Google Shape;659;p48"/>
          <p:cNvSpPr txBox="1"/>
          <p:nvPr/>
        </p:nvSpPr>
        <p:spPr>
          <a:xfrm>
            <a:off x="9959714" y="2809364"/>
            <a:ext cx="628798" cy="57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2476" y="4940783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3 x 32 x 32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9347" y="4940783"/>
            <a:ext cx="191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6 x 28 x 28</a:t>
            </a:r>
          </a:p>
        </p:txBody>
      </p:sp>
      <p:sp>
        <p:nvSpPr>
          <p:cNvPr id="44" name="Google Shape;649;p48"/>
          <p:cNvSpPr txBox="1"/>
          <p:nvPr/>
        </p:nvSpPr>
        <p:spPr>
          <a:xfrm>
            <a:off x="5546483" y="3740023"/>
            <a:ext cx="1562454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10x6x3x3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83883" y="4940783"/>
            <a:ext cx="22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10 x 26 x 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57782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47" name="Google Shape;657;p48"/>
          <p:cNvCxnSpPr>
            <a:endCxn id="46" idx="1"/>
          </p:cNvCxnSpPr>
          <p:nvPr/>
        </p:nvCxnSpPr>
        <p:spPr>
          <a:xfrm>
            <a:off x="2930326" y="3192444"/>
            <a:ext cx="427457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" name="Google Shape;657;p48"/>
          <p:cNvCxnSpPr>
            <a:stCxn id="46" idx="3"/>
          </p:cNvCxnSpPr>
          <p:nvPr/>
        </p:nvCxnSpPr>
        <p:spPr>
          <a:xfrm flipV="1">
            <a:off x="4087791" y="3192444"/>
            <a:ext cx="361711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" name="Google Shape;657;p48"/>
          <p:cNvCxnSpPr>
            <a:stCxn id="27" idx="0"/>
            <a:endCxn id="46" idx="2"/>
          </p:cNvCxnSpPr>
          <p:nvPr/>
        </p:nvCxnSpPr>
        <p:spPr>
          <a:xfrm flipV="1">
            <a:off x="3698982" y="3408746"/>
            <a:ext cx="23805" cy="33127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" name="TextBox 56"/>
          <p:cNvSpPr txBox="1"/>
          <p:nvPr/>
        </p:nvSpPr>
        <p:spPr>
          <a:xfrm>
            <a:off x="5996876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58" name="Google Shape;657;p48"/>
          <p:cNvCxnSpPr>
            <a:endCxn id="57" idx="1"/>
          </p:cNvCxnSpPr>
          <p:nvPr/>
        </p:nvCxnSpPr>
        <p:spPr>
          <a:xfrm>
            <a:off x="5569420" y="3192444"/>
            <a:ext cx="427456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" name="Google Shape;657;p48"/>
          <p:cNvCxnSpPr>
            <a:stCxn id="57" idx="3"/>
          </p:cNvCxnSpPr>
          <p:nvPr/>
        </p:nvCxnSpPr>
        <p:spPr>
          <a:xfrm flipV="1">
            <a:off x="6726884" y="3192444"/>
            <a:ext cx="361712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" name="Google Shape;657;p48"/>
          <p:cNvCxnSpPr>
            <a:endCxn id="57" idx="2"/>
          </p:cNvCxnSpPr>
          <p:nvPr/>
        </p:nvCxnSpPr>
        <p:spPr>
          <a:xfrm flipV="1">
            <a:off x="6338076" y="3408746"/>
            <a:ext cx="23805" cy="33127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" name="TextBox 64"/>
          <p:cNvSpPr txBox="1"/>
          <p:nvPr/>
        </p:nvSpPr>
        <p:spPr>
          <a:xfrm>
            <a:off x="8730019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66" name="Google Shape;657;p48"/>
          <p:cNvCxnSpPr/>
          <p:nvPr/>
        </p:nvCxnSpPr>
        <p:spPr>
          <a:xfrm flipV="1">
            <a:off x="8302563" y="3189455"/>
            <a:ext cx="427457" cy="2988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57;p48"/>
          <p:cNvCxnSpPr/>
          <p:nvPr/>
        </p:nvCxnSpPr>
        <p:spPr>
          <a:xfrm>
            <a:off x="9412417" y="3189455"/>
            <a:ext cx="409322" cy="2988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" name="Google Shape;657;p48"/>
          <p:cNvCxnSpPr/>
          <p:nvPr/>
        </p:nvCxnSpPr>
        <p:spPr>
          <a:xfrm flipV="1">
            <a:off x="9071218" y="3385662"/>
            <a:ext cx="0" cy="35436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" name="Google Shape;649;p48"/>
          <p:cNvSpPr txBox="1"/>
          <p:nvPr/>
        </p:nvSpPr>
        <p:spPr>
          <a:xfrm>
            <a:off x="8405355" y="3740023"/>
            <a:ext cx="1712848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12x10x3x3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237279-B007-1743-8331-AB1D5C717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Stacking Convolutions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233A0D-9D25-DA47-BEC0-F4BB1D86C7ED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9143038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44;p48"/>
          <p:cNvSpPr/>
          <p:nvPr/>
        </p:nvSpPr>
        <p:spPr>
          <a:xfrm>
            <a:off x="1970142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Google Shape;645;p48"/>
          <p:cNvSpPr txBox="1"/>
          <p:nvPr/>
        </p:nvSpPr>
        <p:spPr>
          <a:xfrm>
            <a:off x="2582607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Google Shape;646;p48"/>
          <p:cNvSpPr txBox="1"/>
          <p:nvPr/>
        </p:nvSpPr>
        <p:spPr>
          <a:xfrm>
            <a:off x="2946812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647;p48"/>
          <p:cNvSpPr txBox="1"/>
          <p:nvPr/>
        </p:nvSpPr>
        <p:spPr>
          <a:xfrm>
            <a:off x="1912169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Google Shape;649;p48"/>
          <p:cNvSpPr txBox="1"/>
          <p:nvPr/>
        </p:nvSpPr>
        <p:spPr>
          <a:xfrm>
            <a:off x="2971848" y="3740022"/>
            <a:ext cx="1454267" cy="791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6x3x5x5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</a:t>
            </a:r>
          </a:p>
        </p:txBody>
      </p:sp>
      <p:sp>
        <p:nvSpPr>
          <p:cNvPr id="28" name="Google Shape;650;p48"/>
          <p:cNvSpPr/>
          <p:nvPr/>
        </p:nvSpPr>
        <p:spPr>
          <a:xfrm>
            <a:off x="4484087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Google Shape;651;p48"/>
          <p:cNvSpPr txBox="1"/>
          <p:nvPr/>
        </p:nvSpPr>
        <p:spPr>
          <a:xfrm>
            <a:off x="5096552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Google Shape;652;p48"/>
          <p:cNvSpPr txBox="1"/>
          <p:nvPr/>
        </p:nvSpPr>
        <p:spPr>
          <a:xfrm>
            <a:off x="5460756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653;p48"/>
          <p:cNvSpPr txBox="1"/>
          <p:nvPr/>
        </p:nvSpPr>
        <p:spPr>
          <a:xfrm>
            <a:off x="4426114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Google Shape;656;p48"/>
          <p:cNvSpPr/>
          <p:nvPr/>
        </p:nvSpPr>
        <p:spPr>
          <a:xfrm>
            <a:off x="7226572" y="1912529"/>
            <a:ext cx="956151" cy="2757182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Google Shape;660;p48"/>
          <p:cNvSpPr txBox="1"/>
          <p:nvPr/>
        </p:nvSpPr>
        <p:spPr>
          <a:xfrm>
            <a:off x="7092420" y="4603462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Google Shape;661;p48"/>
          <p:cNvSpPr txBox="1"/>
          <p:nvPr/>
        </p:nvSpPr>
        <p:spPr>
          <a:xfrm>
            <a:off x="7839037" y="4211931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Google Shape;662;p48"/>
          <p:cNvSpPr txBox="1"/>
          <p:nvPr/>
        </p:nvSpPr>
        <p:spPr>
          <a:xfrm>
            <a:off x="8203242" y="213929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Google Shape;659;p48"/>
          <p:cNvSpPr txBox="1"/>
          <p:nvPr/>
        </p:nvSpPr>
        <p:spPr>
          <a:xfrm>
            <a:off x="9959714" y="2809364"/>
            <a:ext cx="628798" cy="57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2476" y="4940783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3 x 32 x 32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9347" y="4940783"/>
            <a:ext cx="191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6 x 28 x 28</a:t>
            </a:r>
          </a:p>
        </p:txBody>
      </p:sp>
      <p:sp>
        <p:nvSpPr>
          <p:cNvPr id="44" name="Google Shape;649;p48"/>
          <p:cNvSpPr txBox="1"/>
          <p:nvPr/>
        </p:nvSpPr>
        <p:spPr>
          <a:xfrm>
            <a:off x="5546483" y="3740023"/>
            <a:ext cx="1562454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10x6x3x3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83883" y="4940783"/>
            <a:ext cx="22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10 x 26 x 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57782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47" name="Google Shape;657;p48"/>
          <p:cNvCxnSpPr>
            <a:endCxn id="46" idx="1"/>
          </p:cNvCxnSpPr>
          <p:nvPr/>
        </p:nvCxnSpPr>
        <p:spPr>
          <a:xfrm>
            <a:off x="2930326" y="3192444"/>
            <a:ext cx="427457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" name="Google Shape;657;p48"/>
          <p:cNvCxnSpPr>
            <a:stCxn id="46" idx="3"/>
          </p:cNvCxnSpPr>
          <p:nvPr/>
        </p:nvCxnSpPr>
        <p:spPr>
          <a:xfrm flipV="1">
            <a:off x="4087791" y="3192444"/>
            <a:ext cx="361711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" name="Google Shape;657;p48"/>
          <p:cNvCxnSpPr>
            <a:stCxn id="27" idx="0"/>
            <a:endCxn id="46" idx="2"/>
          </p:cNvCxnSpPr>
          <p:nvPr/>
        </p:nvCxnSpPr>
        <p:spPr>
          <a:xfrm flipV="1">
            <a:off x="3698982" y="3408746"/>
            <a:ext cx="23805" cy="33127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" name="TextBox 56"/>
          <p:cNvSpPr txBox="1"/>
          <p:nvPr/>
        </p:nvSpPr>
        <p:spPr>
          <a:xfrm>
            <a:off x="5996876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58" name="Google Shape;657;p48"/>
          <p:cNvCxnSpPr>
            <a:endCxn id="57" idx="1"/>
          </p:cNvCxnSpPr>
          <p:nvPr/>
        </p:nvCxnSpPr>
        <p:spPr>
          <a:xfrm>
            <a:off x="5569420" y="3192444"/>
            <a:ext cx="427456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" name="Google Shape;657;p48"/>
          <p:cNvCxnSpPr>
            <a:stCxn id="57" idx="3"/>
          </p:cNvCxnSpPr>
          <p:nvPr/>
        </p:nvCxnSpPr>
        <p:spPr>
          <a:xfrm flipV="1">
            <a:off x="6726884" y="3192444"/>
            <a:ext cx="361712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" name="Google Shape;657;p48"/>
          <p:cNvCxnSpPr>
            <a:endCxn id="57" idx="2"/>
          </p:cNvCxnSpPr>
          <p:nvPr/>
        </p:nvCxnSpPr>
        <p:spPr>
          <a:xfrm flipV="1">
            <a:off x="6338076" y="3408746"/>
            <a:ext cx="23805" cy="33127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" name="TextBox 64"/>
          <p:cNvSpPr txBox="1"/>
          <p:nvPr/>
        </p:nvSpPr>
        <p:spPr>
          <a:xfrm>
            <a:off x="8730019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66" name="Google Shape;657;p48"/>
          <p:cNvCxnSpPr/>
          <p:nvPr/>
        </p:nvCxnSpPr>
        <p:spPr>
          <a:xfrm flipV="1">
            <a:off x="8302563" y="3189455"/>
            <a:ext cx="427457" cy="2988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57;p48"/>
          <p:cNvCxnSpPr/>
          <p:nvPr/>
        </p:nvCxnSpPr>
        <p:spPr>
          <a:xfrm>
            <a:off x="9412417" y="3189455"/>
            <a:ext cx="409322" cy="2988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" name="Google Shape;657;p48"/>
          <p:cNvCxnSpPr/>
          <p:nvPr/>
        </p:nvCxnSpPr>
        <p:spPr>
          <a:xfrm flipV="1">
            <a:off x="9071218" y="3385662"/>
            <a:ext cx="0" cy="35436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" name="Google Shape;649;p48"/>
          <p:cNvSpPr txBox="1"/>
          <p:nvPr/>
        </p:nvSpPr>
        <p:spPr>
          <a:xfrm>
            <a:off x="8405355" y="3740023"/>
            <a:ext cx="1712848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12x10x3x3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186036-D6E7-5540-B123-42D4EE4C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Stacking Convolutions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76EA7D-BCEE-C846-875E-9A04BFF8F290}"/>
              </a:ext>
            </a:extLst>
          </p:cNvPr>
          <p:cNvSpPr txBox="1"/>
          <p:nvPr/>
        </p:nvSpPr>
        <p:spPr>
          <a:xfrm>
            <a:off x="2329499" y="910961"/>
            <a:ext cx="671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What happens if we stack two convolution layers?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06B13E-A576-794E-B6CD-B02B89C3677F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5599301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44;p48"/>
          <p:cNvSpPr/>
          <p:nvPr/>
        </p:nvSpPr>
        <p:spPr>
          <a:xfrm>
            <a:off x="1970142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Google Shape;645;p48"/>
          <p:cNvSpPr txBox="1"/>
          <p:nvPr/>
        </p:nvSpPr>
        <p:spPr>
          <a:xfrm>
            <a:off x="2582607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Google Shape;646;p48"/>
          <p:cNvSpPr txBox="1"/>
          <p:nvPr/>
        </p:nvSpPr>
        <p:spPr>
          <a:xfrm>
            <a:off x="2946812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647;p48"/>
          <p:cNvSpPr txBox="1"/>
          <p:nvPr/>
        </p:nvSpPr>
        <p:spPr>
          <a:xfrm>
            <a:off x="1912169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Google Shape;649;p48"/>
          <p:cNvSpPr txBox="1"/>
          <p:nvPr/>
        </p:nvSpPr>
        <p:spPr>
          <a:xfrm>
            <a:off x="2971848" y="3740022"/>
            <a:ext cx="1454267" cy="791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6x3x5x5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</a:t>
            </a:r>
          </a:p>
        </p:txBody>
      </p:sp>
      <p:sp>
        <p:nvSpPr>
          <p:cNvPr id="28" name="Google Shape;650;p48"/>
          <p:cNvSpPr/>
          <p:nvPr/>
        </p:nvSpPr>
        <p:spPr>
          <a:xfrm>
            <a:off x="4484087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Google Shape;651;p48"/>
          <p:cNvSpPr txBox="1"/>
          <p:nvPr/>
        </p:nvSpPr>
        <p:spPr>
          <a:xfrm>
            <a:off x="5096552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Google Shape;652;p48"/>
          <p:cNvSpPr txBox="1"/>
          <p:nvPr/>
        </p:nvSpPr>
        <p:spPr>
          <a:xfrm>
            <a:off x="5460756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653;p48"/>
          <p:cNvSpPr txBox="1"/>
          <p:nvPr/>
        </p:nvSpPr>
        <p:spPr>
          <a:xfrm>
            <a:off x="4426114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Google Shape;656;p48"/>
          <p:cNvSpPr/>
          <p:nvPr/>
        </p:nvSpPr>
        <p:spPr>
          <a:xfrm>
            <a:off x="7226572" y="1912529"/>
            <a:ext cx="956151" cy="2757182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Google Shape;660;p48"/>
          <p:cNvSpPr txBox="1"/>
          <p:nvPr/>
        </p:nvSpPr>
        <p:spPr>
          <a:xfrm>
            <a:off x="7092420" y="4603462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Google Shape;661;p48"/>
          <p:cNvSpPr txBox="1"/>
          <p:nvPr/>
        </p:nvSpPr>
        <p:spPr>
          <a:xfrm>
            <a:off x="7839037" y="4211931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Google Shape;662;p48"/>
          <p:cNvSpPr txBox="1"/>
          <p:nvPr/>
        </p:nvSpPr>
        <p:spPr>
          <a:xfrm>
            <a:off x="8203242" y="213929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Google Shape;659;p48"/>
          <p:cNvSpPr txBox="1"/>
          <p:nvPr/>
        </p:nvSpPr>
        <p:spPr>
          <a:xfrm>
            <a:off x="9959714" y="2809364"/>
            <a:ext cx="628798" cy="57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2476" y="4940783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3 x 32 x 32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9347" y="4940783"/>
            <a:ext cx="191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6 x 28 x 28</a:t>
            </a:r>
          </a:p>
        </p:txBody>
      </p:sp>
      <p:sp>
        <p:nvSpPr>
          <p:cNvPr id="44" name="Google Shape;649;p48"/>
          <p:cNvSpPr txBox="1"/>
          <p:nvPr/>
        </p:nvSpPr>
        <p:spPr>
          <a:xfrm>
            <a:off x="5546483" y="3740023"/>
            <a:ext cx="1562454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10x6x3x3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83883" y="4940783"/>
            <a:ext cx="22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10 x 26 x 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57782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47" name="Google Shape;657;p48"/>
          <p:cNvCxnSpPr>
            <a:endCxn id="46" idx="1"/>
          </p:cNvCxnSpPr>
          <p:nvPr/>
        </p:nvCxnSpPr>
        <p:spPr>
          <a:xfrm>
            <a:off x="2930326" y="3192444"/>
            <a:ext cx="427457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" name="Google Shape;657;p48"/>
          <p:cNvCxnSpPr>
            <a:stCxn id="46" idx="3"/>
          </p:cNvCxnSpPr>
          <p:nvPr/>
        </p:nvCxnSpPr>
        <p:spPr>
          <a:xfrm flipV="1">
            <a:off x="4087791" y="3192444"/>
            <a:ext cx="361711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" name="Google Shape;657;p48"/>
          <p:cNvCxnSpPr>
            <a:stCxn id="27" idx="0"/>
            <a:endCxn id="46" idx="2"/>
          </p:cNvCxnSpPr>
          <p:nvPr/>
        </p:nvCxnSpPr>
        <p:spPr>
          <a:xfrm flipV="1">
            <a:off x="3698982" y="3408746"/>
            <a:ext cx="23805" cy="33127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" name="TextBox 56"/>
          <p:cNvSpPr txBox="1"/>
          <p:nvPr/>
        </p:nvSpPr>
        <p:spPr>
          <a:xfrm>
            <a:off x="5996876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58" name="Google Shape;657;p48"/>
          <p:cNvCxnSpPr>
            <a:endCxn id="57" idx="1"/>
          </p:cNvCxnSpPr>
          <p:nvPr/>
        </p:nvCxnSpPr>
        <p:spPr>
          <a:xfrm>
            <a:off x="5569420" y="3192444"/>
            <a:ext cx="427456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" name="Google Shape;657;p48"/>
          <p:cNvCxnSpPr>
            <a:stCxn id="57" idx="3"/>
          </p:cNvCxnSpPr>
          <p:nvPr/>
        </p:nvCxnSpPr>
        <p:spPr>
          <a:xfrm flipV="1">
            <a:off x="6726884" y="3192444"/>
            <a:ext cx="361712" cy="8553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" name="Google Shape;657;p48"/>
          <p:cNvCxnSpPr>
            <a:endCxn id="57" idx="2"/>
          </p:cNvCxnSpPr>
          <p:nvPr/>
        </p:nvCxnSpPr>
        <p:spPr>
          <a:xfrm flipV="1">
            <a:off x="6338076" y="3408746"/>
            <a:ext cx="23805" cy="33127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" name="TextBox 64"/>
          <p:cNvSpPr txBox="1"/>
          <p:nvPr/>
        </p:nvSpPr>
        <p:spPr>
          <a:xfrm>
            <a:off x="8730019" y="2993247"/>
            <a:ext cx="73000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66" name="Google Shape;657;p48"/>
          <p:cNvCxnSpPr/>
          <p:nvPr/>
        </p:nvCxnSpPr>
        <p:spPr>
          <a:xfrm flipV="1">
            <a:off x="8302563" y="3189455"/>
            <a:ext cx="427457" cy="2988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57;p48"/>
          <p:cNvCxnSpPr/>
          <p:nvPr/>
        </p:nvCxnSpPr>
        <p:spPr>
          <a:xfrm>
            <a:off x="9412417" y="3189455"/>
            <a:ext cx="409322" cy="2988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" name="Google Shape;657;p48"/>
          <p:cNvCxnSpPr/>
          <p:nvPr/>
        </p:nvCxnSpPr>
        <p:spPr>
          <a:xfrm flipV="1">
            <a:off x="9071218" y="3385662"/>
            <a:ext cx="0" cy="35436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" name="Google Shape;649;p48"/>
          <p:cNvSpPr txBox="1"/>
          <p:nvPr/>
        </p:nvSpPr>
        <p:spPr>
          <a:xfrm>
            <a:off x="8405355" y="3740023"/>
            <a:ext cx="1712848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12x10x3x3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186036-D6E7-5540-B123-42D4EE4C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Stacking Convolutions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76EA7D-BCEE-C846-875E-9A04BFF8F290}"/>
              </a:ext>
            </a:extLst>
          </p:cNvPr>
          <p:cNvSpPr txBox="1"/>
          <p:nvPr/>
        </p:nvSpPr>
        <p:spPr>
          <a:xfrm>
            <a:off x="2329499" y="910961"/>
            <a:ext cx="671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What happens if we stack two convolution layers?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504D0B-5178-2040-AE45-D338DB9D50F0}"/>
              </a:ext>
            </a:extLst>
          </p:cNvPr>
          <p:cNvSpPr txBox="1"/>
          <p:nvPr/>
        </p:nvSpPr>
        <p:spPr>
          <a:xfrm>
            <a:off x="8730019" y="206223"/>
            <a:ext cx="3754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(Recall y=W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 is linear)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9A68CD-C364-7248-8F74-4C32D952B704}"/>
              </a:ext>
            </a:extLst>
          </p:cNvPr>
          <p:cNvSpPr txBox="1"/>
          <p:nvPr/>
        </p:nvSpPr>
        <p:spPr>
          <a:xfrm>
            <a:off x="2329498" y="1310263"/>
            <a:ext cx="671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It’s equivalent to just one convolution layer!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CBAD239-B66B-C440-8143-F8529F7B31C1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115422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44;p48"/>
          <p:cNvSpPr/>
          <p:nvPr/>
        </p:nvSpPr>
        <p:spPr>
          <a:xfrm>
            <a:off x="1970142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Google Shape;645;p48"/>
          <p:cNvSpPr txBox="1"/>
          <p:nvPr/>
        </p:nvSpPr>
        <p:spPr>
          <a:xfrm>
            <a:off x="2582607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Google Shape;646;p48"/>
          <p:cNvSpPr txBox="1"/>
          <p:nvPr/>
        </p:nvSpPr>
        <p:spPr>
          <a:xfrm>
            <a:off x="2946812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Google Shape;647;p48"/>
          <p:cNvSpPr txBox="1"/>
          <p:nvPr/>
        </p:nvSpPr>
        <p:spPr>
          <a:xfrm>
            <a:off x="1912169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Google Shape;649;p48"/>
          <p:cNvSpPr txBox="1"/>
          <p:nvPr/>
        </p:nvSpPr>
        <p:spPr>
          <a:xfrm>
            <a:off x="2971848" y="3740022"/>
            <a:ext cx="1454267" cy="791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6x3x5x5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6</a:t>
            </a:r>
          </a:p>
        </p:txBody>
      </p:sp>
      <p:sp>
        <p:nvSpPr>
          <p:cNvPr id="28" name="Google Shape;650;p48"/>
          <p:cNvSpPr/>
          <p:nvPr/>
        </p:nvSpPr>
        <p:spPr>
          <a:xfrm>
            <a:off x="4484087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Google Shape;651;p48"/>
          <p:cNvSpPr txBox="1"/>
          <p:nvPr/>
        </p:nvSpPr>
        <p:spPr>
          <a:xfrm>
            <a:off x="5096552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Google Shape;652;p48"/>
          <p:cNvSpPr txBox="1"/>
          <p:nvPr/>
        </p:nvSpPr>
        <p:spPr>
          <a:xfrm>
            <a:off x="5460756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Google Shape;653;p48"/>
          <p:cNvSpPr txBox="1"/>
          <p:nvPr/>
        </p:nvSpPr>
        <p:spPr>
          <a:xfrm>
            <a:off x="4426114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Google Shape;656;p48"/>
          <p:cNvSpPr/>
          <p:nvPr/>
        </p:nvSpPr>
        <p:spPr>
          <a:xfrm>
            <a:off x="7226572" y="1912529"/>
            <a:ext cx="956151" cy="2757182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Google Shape;660;p48"/>
          <p:cNvSpPr txBox="1"/>
          <p:nvPr/>
        </p:nvSpPr>
        <p:spPr>
          <a:xfrm>
            <a:off x="7092420" y="4603462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Google Shape;661;p48"/>
          <p:cNvSpPr txBox="1"/>
          <p:nvPr/>
        </p:nvSpPr>
        <p:spPr>
          <a:xfrm>
            <a:off x="7839037" y="4211931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Google Shape;662;p48"/>
          <p:cNvSpPr txBox="1"/>
          <p:nvPr/>
        </p:nvSpPr>
        <p:spPr>
          <a:xfrm>
            <a:off x="8203242" y="213929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Google Shape;659;p48"/>
          <p:cNvSpPr txBox="1"/>
          <p:nvPr/>
        </p:nvSpPr>
        <p:spPr>
          <a:xfrm>
            <a:off x="9959714" y="2809364"/>
            <a:ext cx="628798" cy="57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2476" y="4940783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3 x 32 x 32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9347" y="4940783"/>
            <a:ext cx="191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6 x 28 x 28</a:t>
            </a:r>
          </a:p>
        </p:txBody>
      </p:sp>
      <p:sp>
        <p:nvSpPr>
          <p:cNvPr id="44" name="Google Shape;649;p48"/>
          <p:cNvSpPr txBox="1"/>
          <p:nvPr/>
        </p:nvSpPr>
        <p:spPr>
          <a:xfrm>
            <a:off x="5546483" y="3740023"/>
            <a:ext cx="1562454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10x6x3x3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83883" y="4940783"/>
            <a:ext cx="22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hidden layer: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x 10 x 26 x 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19219" y="2993247"/>
            <a:ext cx="652102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50" name="Google Shape;657;p48"/>
          <p:cNvCxnSpPr>
            <a:stCxn id="46" idx="3"/>
            <a:endCxn id="48" idx="1"/>
          </p:cNvCxnSpPr>
          <p:nvPr/>
        </p:nvCxnSpPr>
        <p:spPr>
          <a:xfrm>
            <a:off x="3671321" y="3177913"/>
            <a:ext cx="51670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" name="Google Shape;657;p48"/>
          <p:cNvCxnSpPr>
            <a:endCxn id="46" idx="2"/>
          </p:cNvCxnSpPr>
          <p:nvPr/>
        </p:nvCxnSpPr>
        <p:spPr>
          <a:xfrm flipV="1">
            <a:off x="3319128" y="3362580"/>
            <a:ext cx="26142" cy="37744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" name="Google Shape;649;p48"/>
          <p:cNvSpPr txBox="1"/>
          <p:nvPr/>
        </p:nvSpPr>
        <p:spPr>
          <a:xfrm>
            <a:off x="8405355" y="3740023"/>
            <a:ext cx="1712848" cy="7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12x10x3x3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950" b="0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22991" y="2993247"/>
            <a:ext cx="6614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" name="Google Shape;657;p48"/>
          <p:cNvCxnSpPr/>
          <p:nvPr/>
        </p:nvCxnSpPr>
        <p:spPr>
          <a:xfrm flipV="1">
            <a:off x="2939744" y="3166373"/>
            <a:ext cx="82296" cy="144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" name="Google Shape;657;p48"/>
          <p:cNvCxnSpPr>
            <a:stCxn id="48" idx="3"/>
          </p:cNvCxnSpPr>
          <p:nvPr/>
        </p:nvCxnSpPr>
        <p:spPr>
          <a:xfrm flipV="1">
            <a:off x="4384392" y="3166373"/>
            <a:ext cx="61261" cy="1154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" name="TextBox 53"/>
          <p:cNvSpPr txBox="1"/>
          <p:nvPr/>
        </p:nvSpPr>
        <p:spPr>
          <a:xfrm>
            <a:off x="5668375" y="2994694"/>
            <a:ext cx="652102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55" name="Google Shape;657;p48"/>
          <p:cNvCxnSpPr/>
          <p:nvPr/>
        </p:nvCxnSpPr>
        <p:spPr>
          <a:xfrm>
            <a:off x="6273253" y="3167819"/>
            <a:ext cx="98894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" name="Google Shape;657;p48"/>
          <p:cNvCxnSpPr/>
          <p:nvPr/>
        </p:nvCxnSpPr>
        <p:spPr>
          <a:xfrm flipV="1">
            <a:off x="5968284" y="3340943"/>
            <a:ext cx="2531" cy="400526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1" name="TextBox 60"/>
          <p:cNvSpPr txBox="1"/>
          <p:nvPr/>
        </p:nvSpPr>
        <p:spPr>
          <a:xfrm>
            <a:off x="6372146" y="2994694"/>
            <a:ext cx="6614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2" name="Google Shape;657;p48"/>
          <p:cNvCxnSpPr/>
          <p:nvPr/>
        </p:nvCxnSpPr>
        <p:spPr>
          <a:xfrm>
            <a:off x="5498210" y="3167820"/>
            <a:ext cx="172987" cy="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" name="Google Shape;657;p48"/>
          <p:cNvCxnSpPr/>
          <p:nvPr/>
        </p:nvCxnSpPr>
        <p:spPr>
          <a:xfrm flipV="1">
            <a:off x="6987556" y="3167820"/>
            <a:ext cx="170422" cy="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4" name="TextBox 63"/>
          <p:cNvSpPr txBox="1"/>
          <p:nvPr/>
        </p:nvSpPr>
        <p:spPr>
          <a:xfrm>
            <a:off x="8447749" y="2996139"/>
            <a:ext cx="652102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</a:p>
        </p:txBody>
      </p:sp>
      <p:cxnSp>
        <p:nvCxnSpPr>
          <p:cNvPr id="70" name="Google Shape;657;p48"/>
          <p:cNvCxnSpPr/>
          <p:nvPr/>
        </p:nvCxnSpPr>
        <p:spPr>
          <a:xfrm>
            <a:off x="9052627" y="3169264"/>
            <a:ext cx="98894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1" name="Google Shape;657;p48"/>
          <p:cNvCxnSpPr/>
          <p:nvPr/>
        </p:nvCxnSpPr>
        <p:spPr>
          <a:xfrm flipV="1">
            <a:off x="8747658" y="3342388"/>
            <a:ext cx="2531" cy="400526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2" name="TextBox 71"/>
          <p:cNvSpPr txBox="1"/>
          <p:nvPr/>
        </p:nvSpPr>
        <p:spPr>
          <a:xfrm>
            <a:off x="9151520" y="2996139"/>
            <a:ext cx="6614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Google Shape;657;p48"/>
          <p:cNvCxnSpPr/>
          <p:nvPr/>
        </p:nvCxnSpPr>
        <p:spPr>
          <a:xfrm>
            <a:off x="8277584" y="3169265"/>
            <a:ext cx="172987" cy="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" name="Google Shape;657;p48"/>
          <p:cNvCxnSpPr/>
          <p:nvPr/>
        </p:nvCxnSpPr>
        <p:spPr>
          <a:xfrm flipV="1">
            <a:off x="9766930" y="3169265"/>
            <a:ext cx="170422" cy="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CFD20FD2-C9E9-1F47-8872-DAA3BA51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Stacking Convolutions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A581C50-A67A-5042-920E-4AB441DCEF8C}"/>
              </a:ext>
            </a:extLst>
          </p:cNvPr>
          <p:cNvSpPr txBox="1"/>
          <p:nvPr/>
        </p:nvSpPr>
        <p:spPr>
          <a:xfrm>
            <a:off x="2329499" y="910961"/>
            <a:ext cx="671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What happens if we stack two convolution layers?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DD6434-484E-0445-AC9D-7F1BCC0A8FEA}"/>
              </a:ext>
            </a:extLst>
          </p:cNvPr>
          <p:cNvSpPr txBox="1"/>
          <p:nvPr/>
        </p:nvSpPr>
        <p:spPr>
          <a:xfrm>
            <a:off x="2329498" y="1310263"/>
            <a:ext cx="671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It’s equivalent to just one convolution layer!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70810FD-0789-E94C-9ACA-7FEF79936FA9}"/>
              </a:ext>
            </a:extLst>
          </p:cNvPr>
          <p:cNvSpPr txBox="1"/>
          <p:nvPr/>
        </p:nvSpPr>
        <p:spPr>
          <a:xfrm>
            <a:off x="2580993" y="5827594"/>
            <a:ext cx="7030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Add a nonlinearity between each conv layer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A99BAF8-D475-C84F-B28E-53F14369E9A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8957714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C69C6-A6F1-0242-92AC-461E29F6A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Fully-connected Layer vs Convolution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311319-6313-944E-A358-0D322E2F17C8}"/>
              </a:ext>
            </a:extLst>
          </p:cNvPr>
          <p:cNvSpPr txBox="1"/>
          <p:nvPr/>
        </p:nvSpPr>
        <p:spPr>
          <a:xfrm>
            <a:off x="2132109" y="5770439"/>
            <a:ext cx="8726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A fully-connected layer is equivalent to a convolution layer.</a:t>
            </a:r>
          </a:p>
        </p:txBody>
      </p:sp>
      <p:sp>
        <p:nvSpPr>
          <p:cNvPr id="4" name="Google Shape;460;p39">
            <a:extLst>
              <a:ext uri="{FF2B5EF4-FFF2-40B4-BE49-F238E27FC236}">
                <a16:creationId xmlns:a16="http://schemas.microsoft.com/office/drawing/2014/main" id="{4DB9B320-39E3-6B48-88C4-1B4B818B27E1}"/>
              </a:ext>
            </a:extLst>
          </p:cNvPr>
          <p:cNvSpPr txBox="1"/>
          <p:nvPr/>
        </p:nvSpPr>
        <p:spPr>
          <a:xfrm>
            <a:off x="2923635" y="1583260"/>
            <a:ext cx="861676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3072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461;p39">
            <a:extLst>
              <a:ext uri="{FF2B5EF4-FFF2-40B4-BE49-F238E27FC236}">
                <a16:creationId xmlns:a16="http://schemas.microsoft.com/office/drawing/2014/main" id="{31336A9E-D798-1D4D-A0D4-2D79D0FA37CA}"/>
              </a:ext>
            </a:extLst>
          </p:cNvPr>
          <p:cNvSpPr txBox="1"/>
          <p:nvPr/>
        </p:nvSpPr>
        <p:spPr>
          <a:xfrm>
            <a:off x="1624387" y="1311477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Google Shape;464;p39">
            <a:extLst>
              <a:ext uri="{FF2B5EF4-FFF2-40B4-BE49-F238E27FC236}">
                <a16:creationId xmlns:a16="http://schemas.microsoft.com/office/drawing/2014/main" id="{DEB86667-18D6-C344-A418-C108F013ED9C}"/>
              </a:ext>
            </a:extLst>
          </p:cNvPr>
          <p:cNvSpPr txBox="1"/>
          <p:nvPr/>
        </p:nvSpPr>
        <p:spPr>
          <a:xfrm>
            <a:off x="4973691" y="1454993"/>
            <a:ext cx="2506747" cy="35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x 3072 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weights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65;p39">
            <a:extLst>
              <a:ext uri="{FF2B5EF4-FFF2-40B4-BE49-F238E27FC236}">
                <a16:creationId xmlns:a16="http://schemas.microsoft.com/office/drawing/2014/main" id="{DFA0A095-DDB0-664A-B796-39A682FEC33D}"/>
              </a:ext>
            </a:extLst>
          </p:cNvPr>
          <p:cNvSpPr txBox="1"/>
          <p:nvPr/>
        </p:nvSpPr>
        <p:spPr>
          <a:xfrm>
            <a:off x="8385726" y="943224"/>
            <a:ext cx="925932" cy="297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</a:t>
            </a:r>
            <a:endParaRPr kumimoji="0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67;p39">
            <a:extLst>
              <a:ext uri="{FF2B5EF4-FFF2-40B4-BE49-F238E27FC236}">
                <a16:creationId xmlns:a16="http://schemas.microsoft.com/office/drawing/2014/main" id="{0AF4C88E-E374-4A46-B46C-1E237B34F353}"/>
              </a:ext>
            </a:extLst>
          </p:cNvPr>
          <p:cNvSpPr/>
          <p:nvPr/>
        </p:nvSpPr>
        <p:spPr>
          <a:xfrm>
            <a:off x="8753478" y="1438937"/>
            <a:ext cx="150261" cy="152660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Google Shape;468;p39">
            <a:extLst>
              <a:ext uri="{FF2B5EF4-FFF2-40B4-BE49-F238E27FC236}">
                <a16:creationId xmlns:a16="http://schemas.microsoft.com/office/drawing/2014/main" id="{3DFF3351-6C13-184B-A1BF-D731ABB2150E}"/>
              </a:ext>
            </a:extLst>
          </p:cNvPr>
          <p:cNvSpPr/>
          <p:nvPr/>
        </p:nvSpPr>
        <p:spPr>
          <a:xfrm>
            <a:off x="1912825" y="1337574"/>
            <a:ext cx="2783575" cy="282227"/>
          </a:xfrm>
          <a:prstGeom prst="cube">
            <a:avLst>
              <a:gd name="adj" fmla="val 25000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70;p39">
            <a:extLst>
              <a:ext uri="{FF2B5EF4-FFF2-40B4-BE49-F238E27FC236}">
                <a16:creationId xmlns:a16="http://schemas.microsoft.com/office/drawing/2014/main" id="{D4F42502-DBF3-6946-979B-C719E4D2592D}"/>
              </a:ext>
            </a:extLst>
          </p:cNvPr>
          <p:cNvSpPr txBox="1"/>
          <p:nvPr/>
        </p:nvSpPr>
        <p:spPr>
          <a:xfrm>
            <a:off x="2949890" y="907273"/>
            <a:ext cx="709440" cy="36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oogle Shape;472;p39">
            <a:extLst>
              <a:ext uri="{FF2B5EF4-FFF2-40B4-BE49-F238E27FC236}">
                <a16:creationId xmlns:a16="http://schemas.microsoft.com/office/drawing/2014/main" id="{796968DA-A2BC-644A-B83A-FD881C051F5A}"/>
              </a:ext>
            </a:extLst>
          </p:cNvPr>
          <p:cNvSpPr txBox="1"/>
          <p:nvPr/>
        </p:nvSpPr>
        <p:spPr>
          <a:xfrm>
            <a:off x="7620525" y="1311477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Google Shape;473;p39">
            <a:extLst>
              <a:ext uri="{FF2B5EF4-FFF2-40B4-BE49-F238E27FC236}">
                <a16:creationId xmlns:a16="http://schemas.microsoft.com/office/drawing/2014/main" id="{E075C741-AAB6-A043-925C-448DBA33C06D}"/>
              </a:ext>
            </a:extLst>
          </p:cNvPr>
          <p:cNvSpPr txBox="1"/>
          <p:nvPr/>
        </p:nvSpPr>
        <p:spPr>
          <a:xfrm>
            <a:off x="8694297" y="1583260"/>
            <a:ext cx="861676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Google Shape;475;p39">
            <a:extLst>
              <a:ext uri="{FF2B5EF4-FFF2-40B4-BE49-F238E27FC236}">
                <a16:creationId xmlns:a16="http://schemas.microsoft.com/office/drawing/2014/main" id="{16334CD2-2E45-244B-B32E-EF113BD46BEF}"/>
              </a:ext>
            </a:extLst>
          </p:cNvPr>
          <p:cNvCxnSpPr/>
          <p:nvPr/>
        </p:nvCxnSpPr>
        <p:spPr>
          <a:xfrm>
            <a:off x="4869516" y="1478687"/>
            <a:ext cx="607642" cy="1199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476;p39">
            <a:extLst>
              <a:ext uri="{FF2B5EF4-FFF2-40B4-BE49-F238E27FC236}">
                <a16:creationId xmlns:a16="http://schemas.microsoft.com/office/drawing/2014/main" id="{0292B687-AA43-0943-8C7E-207E1F8EA49F}"/>
              </a:ext>
            </a:extLst>
          </p:cNvPr>
          <p:cNvCxnSpPr/>
          <p:nvPr/>
        </p:nvCxnSpPr>
        <p:spPr>
          <a:xfrm>
            <a:off x="7304777" y="1489179"/>
            <a:ext cx="614240" cy="8698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" name="Google Shape;483;p40">
            <a:extLst>
              <a:ext uri="{FF2B5EF4-FFF2-40B4-BE49-F238E27FC236}">
                <a16:creationId xmlns:a16="http://schemas.microsoft.com/office/drawing/2014/main" id="{AB19DF5C-F437-2E48-8D64-4F4AD8FFD7B0}"/>
              </a:ext>
            </a:extLst>
          </p:cNvPr>
          <p:cNvSpPr txBox="1"/>
          <p:nvPr/>
        </p:nvSpPr>
        <p:spPr>
          <a:xfrm>
            <a:off x="3126458" y="5013784"/>
            <a:ext cx="491572" cy="39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Google Shape;485;p40">
            <a:extLst>
              <a:ext uri="{FF2B5EF4-FFF2-40B4-BE49-F238E27FC236}">
                <a16:creationId xmlns:a16="http://schemas.microsoft.com/office/drawing/2014/main" id="{23494F27-9092-EC41-AD75-85F1506B8649}"/>
              </a:ext>
            </a:extLst>
          </p:cNvPr>
          <p:cNvSpPr txBox="1"/>
          <p:nvPr/>
        </p:nvSpPr>
        <p:spPr>
          <a:xfrm>
            <a:off x="2532202" y="5405316"/>
            <a:ext cx="296859" cy="4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Google Shape;487;p40">
            <a:extLst>
              <a:ext uri="{FF2B5EF4-FFF2-40B4-BE49-F238E27FC236}">
                <a16:creationId xmlns:a16="http://schemas.microsoft.com/office/drawing/2014/main" id="{29060FE2-839F-B94A-B36D-CAFAFB67B4DD}"/>
              </a:ext>
            </a:extLst>
          </p:cNvPr>
          <p:cNvSpPr txBox="1"/>
          <p:nvPr/>
        </p:nvSpPr>
        <p:spPr>
          <a:xfrm>
            <a:off x="2275031" y="2132798"/>
            <a:ext cx="2087663" cy="4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32x32 image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Google Shape;516;p42">
            <a:extLst>
              <a:ext uri="{FF2B5EF4-FFF2-40B4-BE49-F238E27FC236}">
                <a16:creationId xmlns:a16="http://schemas.microsoft.com/office/drawing/2014/main" id="{D9EEA042-8537-354A-BDFF-EDF4C9D2A375}"/>
              </a:ext>
            </a:extLst>
          </p:cNvPr>
          <p:cNvSpPr txBox="1"/>
          <p:nvPr/>
        </p:nvSpPr>
        <p:spPr>
          <a:xfrm>
            <a:off x="3577569" y="2922685"/>
            <a:ext cx="1614386" cy="46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2399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filter</a:t>
            </a:r>
            <a:endParaRPr kumimoji="0" sz="2399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Google Shape;550;p44">
            <a:extLst>
              <a:ext uri="{FF2B5EF4-FFF2-40B4-BE49-F238E27FC236}">
                <a16:creationId xmlns:a16="http://schemas.microsoft.com/office/drawing/2014/main" id="{35DC77D8-2A3A-DD4C-B015-7907E5C324C5}"/>
              </a:ext>
            </a:extLst>
          </p:cNvPr>
          <p:cNvSpPr/>
          <p:nvPr/>
        </p:nvSpPr>
        <p:spPr>
          <a:xfrm>
            <a:off x="3161974" y="3451279"/>
            <a:ext cx="282227" cy="813688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Google Shape;551;p44">
            <a:extLst>
              <a:ext uri="{FF2B5EF4-FFF2-40B4-BE49-F238E27FC236}">
                <a16:creationId xmlns:a16="http://schemas.microsoft.com/office/drawing/2014/main" id="{48A898D3-678C-724D-BC2D-A3415290DA5C}"/>
              </a:ext>
            </a:extLst>
          </p:cNvPr>
          <p:cNvSpPr/>
          <p:nvPr/>
        </p:nvSpPr>
        <p:spPr>
          <a:xfrm>
            <a:off x="4757808" y="3717010"/>
            <a:ext cx="282227" cy="282227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Google Shape;553;p44">
            <a:extLst>
              <a:ext uri="{FF2B5EF4-FFF2-40B4-BE49-F238E27FC236}">
                <a16:creationId xmlns:a16="http://schemas.microsoft.com/office/drawing/2014/main" id="{0B43CCE0-CD2E-3540-8062-1B5A7904117C}"/>
              </a:ext>
            </a:extLst>
          </p:cNvPr>
          <p:cNvCxnSpPr/>
          <p:nvPr/>
        </p:nvCxnSpPr>
        <p:spPr>
          <a:xfrm>
            <a:off x="3288190" y="3620885"/>
            <a:ext cx="1469618" cy="23723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554;p44">
            <a:extLst>
              <a:ext uri="{FF2B5EF4-FFF2-40B4-BE49-F238E27FC236}">
                <a16:creationId xmlns:a16="http://schemas.microsoft.com/office/drawing/2014/main" id="{D732D59D-0E36-0F44-8AD1-C657094CE718}"/>
              </a:ext>
            </a:extLst>
          </p:cNvPr>
          <p:cNvCxnSpPr/>
          <p:nvPr/>
        </p:nvCxnSpPr>
        <p:spPr>
          <a:xfrm>
            <a:off x="3424356" y="3471523"/>
            <a:ext cx="1333453" cy="386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555;p44">
            <a:extLst>
              <a:ext uri="{FF2B5EF4-FFF2-40B4-BE49-F238E27FC236}">
                <a16:creationId xmlns:a16="http://schemas.microsoft.com/office/drawing/2014/main" id="{0FCD642A-56FE-6147-97B7-82DF4EB50F77}"/>
              </a:ext>
            </a:extLst>
          </p:cNvPr>
          <p:cNvCxnSpPr/>
          <p:nvPr/>
        </p:nvCxnSpPr>
        <p:spPr>
          <a:xfrm rot="10800000" flipH="1">
            <a:off x="3450448" y="3858124"/>
            <a:ext cx="1307360" cy="249535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481;p40">
            <a:extLst>
              <a:ext uri="{FF2B5EF4-FFF2-40B4-BE49-F238E27FC236}">
                <a16:creationId xmlns:a16="http://schemas.microsoft.com/office/drawing/2014/main" id="{3D4210B7-56C9-BA46-B2E1-A2AE36B3BC2C}"/>
              </a:ext>
            </a:extLst>
          </p:cNvPr>
          <p:cNvSpPr/>
          <p:nvPr/>
        </p:nvSpPr>
        <p:spPr>
          <a:xfrm>
            <a:off x="2590173" y="2714383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Google Shape;484;p40">
            <a:extLst>
              <a:ext uri="{FF2B5EF4-FFF2-40B4-BE49-F238E27FC236}">
                <a16:creationId xmlns:a16="http://schemas.microsoft.com/office/drawing/2014/main" id="{836D2F71-3DD9-0E41-9B76-D29C7101F31B}"/>
              </a:ext>
            </a:extLst>
          </p:cNvPr>
          <p:cNvSpPr txBox="1"/>
          <p:nvPr/>
        </p:nvSpPr>
        <p:spPr>
          <a:xfrm>
            <a:off x="3546323" y="4281309"/>
            <a:ext cx="445619" cy="39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Google Shape;541;p43">
            <a:extLst>
              <a:ext uri="{FF2B5EF4-FFF2-40B4-BE49-F238E27FC236}">
                <a16:creationId xmlns:a16="http://schemas.microsoft.com/office/drawing/2014/main" id="{863C03C8-BC44-EB44-ADDD-5C96BEC29844}"/>
              </a:ext>
            </a:extLst>
          </p:cNvPr>
          <p:cNvCxnSpPr/>
          <p:nvPr/>
        </p:nvCxnSpPr>
        <p:spPr>
          <a:xfrm flipH="1" flipV="1">
            <a:off x="5126378" y="3969961"/>
            <a:ext cx="460337" cy="200459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" name="Google Shape;542;p43">
            <a:extLst>
              <a:ext uri="{FF2B5EF4-FFF2-40B4-BE49-F238E27FC236}">
                <a16:creationId xmlns:a16="http://schemas.microsoft.com/office/drawing/2014/main" id="{D98394A9-272A-3846-9B91-6B3DC08E74B2}"/>
              </a:ext>
            </a:extLst>
          </p:cNvPr>
          <p:cNvSpPr txBox="1"/>
          <p:nvPr/>
        </p:nvSpPr>
        <p:spPr>
          <a:xfrm>
            <a:off x="5593915" y="4037526"/>
            <a:ext cx="5014694" cy="128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number: </a:t>
            </a:r>
            <a:endParaRPr kumimoji="0" sz="17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result of taking a dot product between the filter and a small 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3x</a:t>
            </a:r>
            <a:r>
              <a:rPr kumimoji="0" lang="en" sz="17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chunk of the image</a:t>
            </a: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3F3A9F7-16AD-7348-BD6E-B82911F72E59}"/>
                  </a:ext>
                </a:extLst>
              </p:cNvPr>
              <p:cNvSpPr txBox="1"/>
              <p:nvPr/>
            </p:nvSpPr>
            <p:spPr>
              <a:xfrm>
                <a:off x="5731796" y="3484397"/>
                <a:ext cx="728405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7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27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2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3F3A9F7-16AD-7348-BD6E-B82911F72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796" y="3484397"/>
                <a:ext cx="728405" cy="415498"/>
              </a:xfrm>
              <a:prstGeom prst="rect">
                <a:avLst/>
              </a:prstGeom>
              <a:blipFill>
                <a:blip r:embed="rId2"/>
                <a:stretch>
                  <a:fillRect l="-6897" t="-2941" r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6A0A5F5-734F-0542-B27D-0925338006D8}"/>
              </a:ext>
            </a:extLst>
          </p:cNvPr>
          <p:cNvCxnSpPr/>
          <p:nvPr/>
        </p:nvCxnSpPr>
        <p:spPr>
          <a:xfrm>
            <a:off x="6095997" y="2270892"/>
            <a:ext cx="0" cy="1022728"/>
          </a:xfrm>
          <a:prstGeom prst="straightConnector1">
            <a:avLst/>
          </a:prstGeom>
          <a:ln w="317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812C4DC-C95A-6642-A248-F63222088001}"/>
                  </a:ext>
                </a:extLst>
              </p:cNvPr>
              <p:cNvSpPr txBox="1"/>
              <p:nvPr/>
            </p:nvSpPr>
            <p:spPr>
              <a:xfrm>
                <a:off x="5731796" y="1040880"/>
                <a:ext cx="728405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7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27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2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812C4DC-C95A-6642-A248-F632220880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796" y="1040880"/>
                <a:ext cx="728405" cy="415498"/>
              </a:xfrm>
              <a:prstGeom prst="rect">
                <a:avLst/>
              </a:prstGeom>
              <a:blipFill>
                <a:blip r:embed="rId3"/>
                <a:stretch>
                  <a:fillRect l="-6897" t="-6061" r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D776B8C8-4621-D242-8560-D10F4C4AD28B}"/>
              </a:ext>
            </a:extLst>
          </p:cNvPr>
          <p:cNvSpPr txBox="1"/>
          <p:nvPr/>
        </p:nvSpPr>
        <p:spPr>
          <a:xfrm>
            <a:off x="5731796" y="4956634"/>
            <a:ext cx="48768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What if the kernel size is 32*32? What is the number of parameters?</a:t>
            </a:r>
          </a:p>
        </p:txBody>
      </p:sp>
    </p:spTree>
    <p:extLst>
      <p:ext uri="{BB962C8B-B14F-4D97-AF65-F5344CB8AC3E}">
        <p14:creationId xmlns:p14="http://schemas.microsoft.com/office/powerpoint/2010/main" val="199744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0" grpId="0"/>
      <p:bldP spid="21" grpId="0"/>
      <p:bldP spid="22" grpId="0"/>
      <p:bldP spid="23" grpId="0" animBg="1"/>
      <p:bldP spid="24" grpId="0" animBg="1"/>
      <p:bldP spid="28" grpId="0" animBg="1"/>
      <p:bldP spid="29" grpId="0"/>
      <p:bldP spid="31" grpId="0"/>
      <p:bldP spid="32" grpId="0"/>
      <p:bldP spid="3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F2210-3CB3-BD42-9CBF-19C0BCC1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0"/>
            <a:ext cx="10515600" cy="822960"/>
          </a:xfrm>
        </p:spPr>
        <p:txBody>
          <a:bodyPr/>
          <a:lstStyle/>
          <a:p>
            <a:r>
              <a:rPr lang="en-US" dirty="0"/>
              <a:t>Fully-connected Layer vs Convolution Layer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C92224DC-80B6-6C4E-ADBD-393ACDE1D23A}"/>
              </a:ext>
            </a:extLst>
          </p:cNvPr>
          <p:cNvSpPr/>
          <p:nvPr/>
        </p:nvSpPr>
        <p:spPr bwMode="auto">
          <a:xfrm>
            <a:off x="1447800" y="2357735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C348F4-7006-EA45-A36A-5CCA36CFC41B}"/>
              </a:ext>
            </a:extLst>
          </p:cNvPr>
          <p:cNvSpPr txBox="1"/>
          <p:nvPr/>
        </p:nvSpPr>
        <p:spPr>
          <a:xfrm>
            <a:off x="1066800" y="5939136"/>
            <a:ext cx="1022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image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DBEDBA-D14D-384C-9418-D94321FAD3F3}"/>
              </a:ext>
            </a:extLst>
          </p:cNvPr>
          <p:cNvSpPr txBox="1"/>
          <p:nvPr/>
        </p:nvSpPr>
        <p:spPr>
          <a:xfrm>
            <a:off x="1830440" y="1563722"/>
            <a:ext cx="32637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0" dirty="0"/>
              <a:t>Fully connected layer</a:t>
            </a: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AD7ABE5C-88FD-4142-B5CB-D74FC06B6AE4}"/>
              </a:ext>
            </a:extLst>
          </p:cNvPr>
          <p:cNvSpPr/>
          <p:nvPr/>
        </p:nvSpPr>
        <p:spPr bwMode="auto">
          <a:xfrm>
            <a:off x="4798893" y="3429000"/>
            <a:ext cx="381000" cy="381000"/>
          </a:xfrm>
          <a:prstGeom prst="cube">
            <a:avLst>
              <a:gd name="adj" fmla="val 36904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11F8CA-7335-8A4E-A781-AB321D87CA30}"/>
              </a:ext>
            </a:extLst>
          </p:cNvPr>
          <p:cNvCxnSpPr/>
          <p:nvPr/>
        </p:nvCxnSpPr>
        <p:spPr bwMode="auto">
          <a:xfrm>
            <a:off x="3046294" y="2362201"/>
            <a:ext cx="1906707" cy="106233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E2F2B6-6054-A545-8962-901B035757D9}"/>
              </a:ext>
            </a:extLst>
          </p:cNvPr>
          <p:cNvCxnSpPr/>
          <p:nvPr/>
        </p:nvCxnSpPr>
        <p:spPr bwMode="auto">
          <a:xfrm flipV="1">
            <a:off x="1750893" y="3581400"/>
            <a:ext cx="3048000" cy="152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8F2238-3FF7-3C4B-B18F-BA9AF3815D61}"/>
              </a:ext>
            </a:extLst>
          </p:cNvPr>
          <p:cNvCxnSpPr/>
          <p:nvPr/>
        </p:nvCxnSpPr>
        <p:spPr bwMode="auto">
          <a:xfrm flipV="1">
            <a:off x="1750894" y="3805536"/>
            <a:ext cx="3049707" cy="19094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2A69E2-E3AE-8944-A3A5-9C88473A6308}"/>
              </a:ext>
            </a:extLst>
          </p:cNvPr>
          <p:cNvCxnSpPr/>
          <p:nvPr/>
        </p:nvCxnSpPr>
        <p:spPr bwMode="auto">
          <a:xfrm flipV="1">
            <a:off x="3046294" y="3685338"/>
            <a:ext cx="1754307" cy="6580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Cube 16">
            <a:extLst>
              <a:ext uri="{FF2B5EF4-FFF2-40B4-BE49-F238E27FC236}">
                <a16:creationId xmlns:a16="http://schemas.microsoft.com/office/drawing/2014/main" id="{9F490931-3398-794C-82F0-C5A223339C22}"/>
              </a:ext>
            </a:extLst>
          </p:cNvPr>
          <p:cNvSpPr/>
          <p:nvPr/>
        </p:nvSpPr>
        <p:spPr bwMode="auto">
          <a:xfrm>
            <a:off x="6650157" y="2357735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CBCDC30B-A7EC-6249-8630-3DEEF7928A3E}"/>
              </a:ext>
            </a:extLst>
          </p:cNvPr>
          <p:cNvSpPr/>
          <p:nvPr/>
        </p:nvSpPr>
        <p:spPr bwMode="auto">
          <a:xfrm>
            <a:off x="9545757" y="2357735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34318AA-BA5E-5A4D-A153-70EC514EA8FD}"/>
              </a:ext>
            </a:extLst>
          </p:cNvPr>
          <p:cNvGrpSpPr/>
          <p:nvPr/>
        </p:nvGrpSpPr>
        <p:grpSpPr>
          <a:xfrm>
            <a:off x="7450257" y="3505200"/>
            <a:ext cx="3276600" cy="1143000"/>
            <a:chOff x="2057400" y="3581400"/>
            <a:chExt cx="3276600" cy="1143000"/>
          </a:xfrm>
        </p:grpSpPr>
        <p:sp>
          <p:nvSpPr>
            <p:cNvPr id="20" name="Cube 19">
              <a:extLst>
                <a:ext uri="{FF2B5EF4-FFF2-40B4-BE49-F238E27FC236}">
                  <a16:creationId xmlns:a16="http://schemas.microsoft.com/office/drawing/2014/main" id="{E726E963-A397-CC44-B95B-5B8A28AF28E0}"/>
                </a:ext>
              </a:extLst>
            </p:cNvPr>
            <p:cNvSpPr/>
            <p:nvPr/>
          </p:nvSpPr>
          <p:spPr bwMode="auto">
            <a:xfrm>
              <a:off x="2057400" y="3581400"/>
              <a:ext cx="533400" cy="1143000"/>
            </a:xfrm>
            <a:prstGeom prst="cube">
              <a:avLst>
                <a:gd name="adj" fmla="val 50665"/>
              </a:avLst>
            </a:prstGeom>
            <a:solidFill>
              <a:schemeClr val="bg1">
                <a:alpha val="39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04608D0-1404-9D47-BAE6-3B5535D4F44E}"/>
                </a:ext>
              </a:extLst>
            </p:cNvPr>
            <p:cNvCxnSpPr/>
            <p:nvPr/>
          </p:nvCxnSpPr>
          <p:spPr bwMode="auto">
            <a:xfrm>
              <a:off x="2590800" y="3581400"/>
              <a:ext cx="251460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FE4A755-DBC2-B640-B699-E33B51006E92}"/>
                </a:ext>
              </a:extLst>
            </p:cNvPr>
            <p:cNvCxnSpPr>
              <a:stCxn id="20" idx="1"/>
              <a:endCxn id="25" idx="1"/>
            </p:cNvCxnSpPr>
            <p:nvPr/>
          </p:nvCxnSpPr>
          <p:spPr bwMode="auto">
            <a:xfrm>
              <a:off x="2188976" y="3851648"/>
              <a:ext cx="2884222" cy="3275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CA42A26-4D4A-3A4F-8926-5214815C41A9}"/>
                </a:ext>
              </a:extLst>
            </p:cNvPr>
            <p:cNvCxnSpPr/>
            <p:nvPr/>
          </p:nvCxnSpPr>
          <p:spPr bwMode="auto">
            <a:xfrm flipV="1">
              <a:off x="2286000" y="4419600"/>
              <a:ext cx="26670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8BAE394-BB17-F14F-B23E-300C0ACFF7C0}"/>
                </a:ext>
              </a:extLst>
            </p:cNvPr>
            <p:cNvCxnSpPr>
              <a:cxnSpLocks/>
              <a:endCxn id="25" idx="2"/>
            </p:cNvCxnSpPr>
            <p:nvPr/>
          </p:nvCxnSpPr>
          <p:spPr bwMode="auto">
            <a:xfrm flipV="1">
              <a:off x="2590800" y="4299402"/>
              <a:ext cx="2362200" cy="1201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Cube 24">
              <a:extLst>
                <a:ext uri="{FF2B5EF4-FFF2-40B4-BE49-F238E27FC236}">
                  <a16:creationId xmlns:a16="http://schemas.microsoft.com/office/drawing/2014/main" id="{A29CED7A-3F7B-D14D-B20C-53A421BC3CD6}"/>
                </a:ext>
              </a:extLst>
            </p:cNvPr>
            <p:cNvSpPr/>
            <p:nvPr/>
          </p:nvSpPr>
          <p:spPr bwMode="auto">
            <a:xfrm>
              <a:off x="4953000" y="4038600"/>
              <a:ext cx="381000" cy="381000"/>
            </a:xfrm>
            <a:prstGeom prst="cube">
              <a:avLst>
                <a:gd name="adj" fmla="val 36904"/>
              </a:avLst>
            </a:prstGeom>
            <a:solidFill>
              <a:schemeClr val="bg1">
                <a:alpha val="13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4206C4A-A6D5-F541-9F5D-0A46258FADDE}"/>
              </a:ext>
            </a:extLst>
          </p:cNvPr>
          <p:cNvSpPr txBox="1"/>
          <p:nvPr/>
        </p:nvSpPr>
        <p:spPr>
          <a:xfrm>
            <a:off x="6558897" y="5972772"/>
            <a:ext cx="1022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image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2048CB-FE19-E741-A0A5-66AF1AE6C028}"/>
              </a:ext>
            </a:extLst>
          </p:cNvPr>
          <p:cNvSpPr txBox="1"/>
          <p:nvPr/>
        </p:nvSpPr>
        <p:spPr>
          <a:xfrm>
            <a:off x="10288707" y="5166628"/>
            <a:ext cx="1827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feature map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2DD90C-FD60-6C4A-82E2-D5C5E7346B8D}"/>
              </a:ext>
            </a:extLst>
          </p:cNvPr>
          <p:cNvSpPr txBox="1"/>
          <p:nvPr/>
        </p:nvSpPr>
        <p:spPr>
          <a:xfrm>
            <a:off x="7202263" y="1563722"/>
            <a:ext cx="32637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0" dirty="0"/>
              <a:t>Convolution layer</a:t>
            </a:r>
          </a:p>
        </p:txBody>
      </p:sp>
    </p:spTree>
    <p:extLst>
      <p:ext uri="{BB962C8B-B14F-4D97-AF65-F5344CB8AC3E}">
        <p14:creationId xmlns:p14="http://schemas.microsoft.com/office/powerpoint/2010/main" val="269834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7" grpId="0" animBg="1"/>
      <p:bldP spid="18" grpId="0" animBg="1"/>
      <p:bldP spid="26" grpId="0"/>
      <p:bldP spid="27" grpId="0"/>
      <p:bldP spid="3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44;p48"/>
          <p:cNvSpPr/>
          <p:nvPr/>
        </p:nvSpPr>
        <p:spPr>
          <a:xfrm>
            <a:off x="1970142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endParaRPr sz="186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Google Shape;645;p48"/>
          <p:cNvSpPr txBox="1"/>
          <p:nvPr/>
        </p:nvSpPr>
        <p:spPr>
          <a:xfrm>
            <a:off x="2582607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32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Google Shape;646;p48"/>
          <p:cNvSpPr txBox="1"/>
          <p:nvPr/>
        </p:nvSpPr>
        <p:spPr>
          <a:xfrm>
            <a:off x="2946812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32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Google Shape;647;p48"/>
          <p:cNvSpPr txBox="1"/>
          <p:nvPr/>
        </p:nvSpPr>
        <p:spPr>
          <a:xfrm>
            <a:off x="1912169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Google Shape;649;p48"/>
          <p:cNvSpPr txBox="1"/>
          <p:nvPr/>
        </p:nvSpPr>
        <p:spPr>
          <a:xfrm>
            <a:off x="2971848" y="3740022"/>
            <a:ext cx="1454267" cy="791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W</a:t>
            </a:r>
            <a:r>
              <a:rPr lang="en-US" sz="1950" baseline="-25000" dirty="0">
                <a:solidFill>
                  <a:srgbClr val="0000FF"/>
                </a:solidFill>
                <a:latin typeface="Calibri" panose="020F0502020204030204"/>
              </a:rPr>
              <a:t>1</a:t>
            </a:r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: 6x3x5x5</a:t>
            </a:r>
          </a:p>
          <a:p>
            <a:pPr defTabSz="457200"/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b</a:t>
            </a:r>
            <a:r>
              <a:rPr lang="en-US" sz="1950" baseline="-25000" dirty="0">
                <a:solidFill>
                  <a:srgbClr val="0000FF"/>
                </a:solidFill>
                <a:latin typeface="Calibri" panose="020F0502020204030204"/>
              </a:rPr>
              <a:t>1</a:t>
            </a:r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: 6</a:t>
            </a:r>
          </a:p>
        </p:txBody>
      </p:sp>
      <p:sp>
        <p:nvSpPr>
          <p:cNvPr id="28" name="Google Shape;650;p48"/>
          <p:cNvSpPr/>
          <p:nvPr/>
        </p:nvSpPr>
        <p:spPr>
          <a:xfrm>
            <a:off x="4484087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endParaRPr sz="186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Google Shape;651;p48"/>
          <p:cNvSpPr txBox="1"/>
          <p:nvPr/>
        </p:nvSpPr>
        <p:spPr>
          <a:xfrm>
            <a:off x="5096552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28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Google Shape;652;p48"/>
          <p:cNvSpPr txBox="1"/>
          <p:nvPr/>
        </p:nvSpPr>
        <p:spPr>
          <a:xfrm>
            <a:off x="5460756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28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Google Shape;653;p48"/>
          <p:cNvSpPr txBox="1"/>
          <p:nvPr/>
        </p:nvSpPr>
        <p:spPr>
          <a:xfrm>
            <a:off x="4426114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6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2476" y="4940783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>
                <a:solidFill>
                  <a:prstClr val="black"/>
                </a:solidFill>
                <a:latin typeface="Calibri" panose="020F0502020204030204"/>
              </a:rPr>
              <a:t>Input: </a:t>
            </a:r>
          </a:p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 x 3 x 32 x 32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9347" y="4940783"/>
            <a:ext cx="191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First hidden layer: </a:t>
            </a:r>
          </a:p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 x 6 x 28 x 28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19219" y="2993247"/>
            <a:ext cx="652102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</a:t>
            </a:r>
          </a:p>
        </p:txBody>
      </p:sp>
      <p:cxnSp>
        <p:nvCxnSpPr>
          <p:cNvPr id="50" name="Google Shape;657;p48"/>
          <p:cNvCxnSpPr>
            <a:stCxn id="46" idx="3"/>
            <a:endCxn id="48" idx="1"/>
          </p:cNvCxnSpPr>
          <p:nvPr/>
        </p:nvCxnSpPr>
        <p:spPr>
          <a:xfrm>
            <a:off x="3671321" y="3177913"/>
            <a:ext cx="51670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" name="Google Shape;657;p48"/>
          <p:cNvCxnSpPr>
            <a:endCxn id="46" idx="2"/>
          </p:cNvCxnSpPr>
          <p:nvPr/>
        </p:nvCxnSpPr>
        <p:spPr>
          <a:xfrm flipV="1">
            <a:off x="3319128" y="3362580"/>
            <a:ext cx="26142" cy="37744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8" name="TextBox 47"/>
          <p:cNvSpPr txBox="1"/>
          <p:nvPr/>
        </p:nvSpPr>
        <p:spPr>
          <a:xfrm>
            <a:off x="3722991" y="2993247"/>
            <a:ext cx="6614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ReLU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1" name="Google Shape;657;p48"/>
          <p:cNvCxnSpPr/>
          <p:nvPr/>
        </p:nvCxnSpPr>
        <p:spPr>
          <a:xfrm flipV="1">
            <a:off x="2939744" y="3166373"/>
            <a:ext cx="82296" cy="144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" name="Google Shape;657;p48"/>
          <p:cNvCxnSpPr>
            <a:stCxn id="48" idx="3"/>
          </p:cNvCxnSpPr>
          <p:nvPr/>
        </p:nvCxnSpPr>
        <p:spPr>
          <a:xfrm flipV="1">
            <a:off x="4384392" y="3166373"/>
            <a:ext cx="61261" cy="1154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" name="Rectangle 5"/>
          <p:cNvSpPr/>
          <p:nvPr/>
        </p:nvSpPr>
        <p:spPr>
          <a:xfrm>
            <a:off x="2991092" y="3782752"/>
            <a:ext cx="1406324" cy="3819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7" name="Google Shape;449;p61"/>
          <p:cNvPicPr preferRelativeResize="0"/>
          <p:nvPr/>
        </p:nvPicPr>
        <p:blipFill rotWithShape="1">
          <a:blip r:embed="rId2">
            <a:alphaModFix/>
          </a:blip>
          <a:srcRect r="50136"/>
          <a:stretch/>
        </p:blipFill>
        <p:spPr>
          <a:xfrm>
            <a:off x="6091037" y="2665830"/>
            <a:ext cx="4322364" cy="91692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49" name="Google Shape;449;p61"/>
          <p:cNvPicPr preferRelativeResize="0"/>
          <p:nvPr/>
        </p:nvPicPr>
        <p:blipFill rotWithShape="1">
          <a:blip r:embed="rId2">
            <a:alphaModFix/>
          </a:blip>
          <a:srcRect l="49899" r="-15"/>
          <a:stretch/>
        </p:blipFill>
        <p:spPr>
          <a:xfrm>
            <a:off x="6080113" y="3676608"/>
            <a:ext cx="4344212" cy="91692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sp>
        <p:nvSpPr>
          <p:cNvPr id="57" name="TextBox 56"/>
          <p:cNvSpPr txBox="1"/>
          <p:nvPr/>
        </p:nvSpPr>
        <p:spPr>
          <a:xfrm>
            <a:off x="6726769" y="1739798"/>
            <a:ext cx="3050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Linear classifier: </a:t>
            </a:r>
          </a:p>
          <a:p>
            <a:pPr algn="ctr"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One template per class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88C14A-8E55-0640-9087-AEA6DC34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Conv Filters Learn?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958E3B-6B10-8948-ABF2-39941B6C29E1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9576401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44;p48"/>
          <p:cNvSpPr/>
          <p:nvPr/>
        </p:nvSpPr>
        <p:spPr>
          <a:xfrm>
            <a:off x="1970142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endParaRPr sz="186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Google Shape;645;p48"/>
          <p:cNvSpPr txBox="1"/>
          <p:nvPr/>
        </p:nvSpPr>
        <p:spPr>
          <a:xfrm>
            <a:off x="2582607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32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Google Shape;646;p48"/>
          <p:cNvSpPr txBox="1"/>
          <p:nvPr/>
        </p:nvSpPr>
        <p:spPr>
          <a:xfrm>
            <a:off x="2946812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32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Google Shape;647;p48"/>
          <p:cNvSpPr txBox="1"/>
          <p:nvPr/>
        </p:nvSpPr>
        <p:spPr>
          <a:xfrm>
            <a:off x="1912169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Google Shape;649;p48"/>
          <p:cNvSpPr txBox="1"/>
          <p:nvPr/>
        </p:nvSpPr>
        <p:spPr>
          <a:xfrm>
            <a:off x="2971848" y="3740022"/>
            <a:ext cx="1454267" cy="791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W</a:t>
            </a:r>
            <a:r>
              <a:rPr lang="en-US" sz="1950" baseline="-25000" dirty="0">
                <a:solidFill>
                  <a:srgbClr val="0000FF"/>
                </a:solidFill>
                <a:latin typeface="Calibri" panose="020F0502020204030204"/>
              </a:rPr>
              <a:t>1</a:t>
            </a:r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: 6x3x5x5</a:t>
            </a:r>
          </a:p>
          <a:p>
            <a:pPr defTabSz="457200"/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b</a:t>
            </a:r>
            <a:r>
              <a:rPr lang="en-US" sz="1950" baseline="-25000" dirty="0">
                <a:solidFill>
                  <a:srgbClr val="0000FF"/>
                </a:solidFill>
                <a:latin typeface="Calibri" panose="020F0502020204030204"/>
              </a:rPr>
              <a:t>1</a:t>
            </a:r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: 6</a:t>
            </a:r>
          </a:p>
        </p:txBody>
      </p:sp>
      <p:sp>
        <p:nvSpPr>
          <p:cNvPr id="28" name="Google Shape;650;p48"/>
          <p:cNvSpPr/>
          <p:nvPr/>
        </p:nvSpPr>
        <p:spPr>
          <a:xfrm>
            <a:off x="4484087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endParaRPr sz="186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Google Shape;651;p48"/>
          <p:cNvSpPr txBox="1"/>
          <p:nvPr/>
        </p:nvSpPr>
        <p:spPr>
          <a:xfrm>
            <a:off x="5096552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28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Google Shape;652;p48"/>
          <p:cNvSpPr txBox="1"/>
          <p:nvPr/>
        </p:nvSpPr>
        <p:spPr>
          <a:xfrm>
            <a:off x="5460756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28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Google Shape;653;p48"/>
          <p:cNvSpPr txBox="1"/>
          <p:nvPr/>
        </p:nvSpPr>
        <p:spPr>
          <a:xfrm>
            <a:off x="4426114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6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2476" y="4940783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>
                <a:solidFill>
                  <a:prstClr val="black"/>
                </a:solidFill>
                <a:latin typeface="Calibri" panose="020F0502020204030204"/>
              </a:rPr>
              <a:t>Input: </a:t>
            </a:r>
          </a:p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 x 3 x 32 x 32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9347" y="4940783"/>
            <a:ext cx="191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First hidden layer: </a:t>
            </a:r>
          </a:p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 x 6 x 28 x 28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19219" y="2993247"/>
            <a:ext cx="652102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</a:t>
            </a:r>
          </a:p>
        </p:txBody>
      </p:sp>
      <p:cxnSp>
        <p:nvCxnSpPr>
          <p:cNvPr id="50" name="Google Shape;657;p48"/>
          <p:cNvCxnSpPr>
            <a:stCxn id="46" idx="3"/>
            <a:endCxn id="48" idx="1"/>
          </p:cNvCxnSpPr>
          <p:nvPr/>
        </p:nvCxnSpPr>
        <p:spPr>
          <a:xfrm>
            <a:off x="3671321" y="3177913"/>
            <a:ext cx="51670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" name="Google Shape;657;p48"/>
          <p:cNvCxnSpPr>
            <a:endCxn id="46" idx="2"/>
          </p:cNvCxnSpPr>
          <p:nvPr/>
        </p:nvCxnSpPr>
        <p:spPr>
          <a:xfrm flipV="1">
            <a:off x="3319128" y="3362580"/>
            <a:ext cx="26142" cy="37744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8" name="TextBox 47"/>
          <p:cNvSpPr txBox="1"/>
          <p:nvPr/>
        </p:nvSpPr>
        <p:spPr>
          <a:xfrm>
            <a:off x="3722991" y="2993247"/>
            <a:ext cx="6614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ReLU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1" name="Google Shape;657;p48"/>
          <p:cNvCxnSpPr/>
          <p:nvPr/>
        </p:nvCxnSpPr>
        <p:spPr>
          <a:xfrm flipV="1">
            <a:off x="2939744" y="3166373"/>
            <a:ext cx="82296" cy="144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" name="Google Shape;657;p48"/>
          <p:cNvCxnSpPr>
            <a:stCxn id="48" idx="3"/>
          </p:cNvCxnSpPr>
          <p:nvPr/>
        </p:nvCxnSpPr>
        <p:spPr>
          <a:xfrm flipV="1">
            <a:off x="4384392" y="3166373"/>
            <a:ext cx="61261" cy="1154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" name="Rectangle 5"/>
          <p:cNvSpPr/>
          <p:nvPr/>
        </p:nvSpPr>
        <p:spPr>
          <a:xfrm>
            <a:off x="2991092" y="3782752"/>
            <a:ext cx="1406324" cy="3819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89080" y="1118980"/>
            <a:ext cx="2752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MLP: Bank of whole-image templates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" t="1618" r="1061" b="4910"/>
          <a:stretch/>
        </p:blipFill>
        <p:spPr>
          <a:xfrm>
            <a:off x="6621193" y="1991267"/>
            <a:ext cx="3529445" cy="352212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C24B2F3-5C5A-4F4B-8096-E7DE2B0A1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Conv Filters Learn?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BA4581-47E4-2644-8161-8C97DEDA7C4D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0710142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44;p48"/>
          <p:cNvSpPr/>
          <p:nvPr/>
        </p:nvSpPr>
        <p:spPr>
          <a:xfrm>
            <a:off x="1970142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endParaRPr sz="186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Google Shape;645;p48"/>
          <p:cNvSpPr txBox="1"/>
          <p:nvPr/>
        </p:nvSpPr>
        <p:spPr>
          <a:xfrm>
            <a:off x="2582607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32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Google Shape;646;p48"/>
          <p:cNvSpPr txBox="1"/>
          <p:nvPr/>
        </p:nvSpPr>
        <p:spPr>
          <a:xfrm>
            <a:off x="2946812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32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Google Shape;647;p48"/>
          <p:cNvSpPr txBox="1"/>
          <p:nvPr/>
        </p:nvSpPr>
        <p:spPr>
          <a:xfrm>
            <a:off x="1912169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3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Google Shape;649;p48"/>
          <p:cNvSpPr txBox="1"/>
          <p:nvPr/>
        </p:nvSpPr>
        <p:spPr>
          <a:xfrm>
            <a:off x="2971848" y="3740022"/>
            <a:ext cx="1454267" cy="791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W</a:t>
            </a:r>
            <a:r>
              <a:rPr lang="en-US" sz="1950" baseline="-25000" dirty="0">
                <a:solidFill>
                  <a:srgbClr val="0000FF"/>
                </a:solidFill>
                <a:latin typeface="Calibri" panose="020F0502020204030204"/>
              </a:rPr>
              <a:t>1</a:t>
            </a:r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: 6x3x5x5</a:t>
            </a:r>
          </a:p>
          <a:p>
            <a:pPr defTabSz="457200"/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b</a:t>
            </a:r>
            <a:r>
              <a:rPr lang="en-US" sz="1950" baseline="-25000" dirty="0">
                <a:solidFill>
                  <a:srgbClr val="0000FF"/>
                </a:solidFill>
                <a:latin typeface="Calibri" panose="020F0502020204030204"/>
              </a:rPr>
              <a:t>1</a:t>
            </a:r>
            <a:r>
              <a:rPr lang="en-US" sz="1950" dirty="0">
                <a:solidFill>
                  <a:srgbClr val="0000FF"/>
                </a:solidFill>
                <a:latin typeface="Calibri" panose="020F0502020204030204"/>
              </a:rPr>
              <a:t>: 6</a:t>
            </a:r>
          </a:p>
        </p:txBody>
      </p:sp>
      <p:sp>
        <p:nvSpPr>
          <p:cNvPr id="28" name="Google Shape;650;p48"/>
          <p:cNvSpPr/>
          <p:nvPr/>
        </p:nvSpPr>
        <p:spPr>
          <a:xfrm>
            <a:off x="4484087" y="1836349"/>
            <a:ext cx="956151" cy="2757182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endParaRPr sz="186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Google Shape;651;p48"/>
          <p:cNvSpPr txBox="1"/>
          <p:nvPr/>
        </p:nvSpPr>
        <p:spPr>
          <a:xfrm>
            <a:off x="5096552" y="4135750"/>
            <a:ext cx="491572" cy="30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28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Google Shape;652;p48"/>
          <p:cNvSpPr txBox="1"/>
          <p:nvPr/>
        </p:nvSpPr>
        <p:spPr>
          <a:xfrm>
            <a:off x="5460756" y="2063116"/>
            <a:ext cx="491572" cy="28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28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Google Shape;653;p48"/>
          <p:cNvSpPr txBox="1"/>
          <p:nvPr/>
        </p:nvSpPr>
        <p:spPr>
          <a:xfrm>
            <a:off x="4426114" y="4527281"/>
            <a:ext cx="491572" cy="18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" sz="1799">
                <a:solidFill>
                  <a:prstClr val="black"/>
                </a:solidFill>
                <a:latin typeface="Calibri" panose="020F0502020204030204"/>
              </a:rPr>
              <a:t>6</a:t>
            </a:r>
            <a:endParaRPr sz="1799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2476" y="4940783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>
                <a:solidFill>
                  <a:prstClr val="black"/>
                </a:solidFill>
                <a:latin typeface="Calibri" panose="020F0502020204030204"/>
              </a:rPr>
              <a:t>Input: </a:t>
            </a:r>
          </a:p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 x 3 x 32 x 32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9347" y="4940783"/>
            <a:ext cx="191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First hidden layer: </a:t>
            </a:r>
          </a:p>
          <a:p>
            <a:pPr algn="ctr"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 x 6 x 28 x 28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19219" y="2993247"/>
            <a:ext cx="652102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</a:t>
            </a:r>
          </a:p>
        </p:txBody>
      </p:sp>
      <p:cxnSp>
        <p:nvCxnSpPr>
          <p:cNvPr id="50" name="Google Shape;657;p48"/>
          <p:cNvCxnSpPr>
            <a:stCxn id="46" idx="3"/>
            <a:endCxn id="48" idx="1"/>
          </p:cNvCxnSpPr>
          <p:nvPr/>
        </p:nvCxnSpPr>
        <p:spPr>
          <a:xfrm>
            <a:off x="3671321" y="3177913"/>
            <a:ext cx="51670" cy="0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" name="Google Shape;657;p48"/>
          <p:cNvCxnSpPr>
            <a:endCxn id="46" idx="2"/>
          </p:cNvCxnSpPr>
          <p:nvPr/>
        </p:nvCxnSpPr>
        <p:spPr>
          <a:xfrm flipV="1">
            <a:off x="3319128" y="3362580"/>
            <a:ext cx="26142" cy="377445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8" name="TextBox 47"/>
          <p:cNvSpPr txBox="1"/>
          <p:nvPr/>
        </p:nvSpPr>
        <p:spPr>
          <a:xfrm>
            <a:off x="3722991" y="2993247"/>
            <a:ext cx="6614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ReLU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1" name="Google Shape;657;p48"/>
          <p:cNvCxnSpPr/>
          <p:nvPr/>
        </p:nvCxnSpPr>
        <p:spPr>
          <a:xfrm flipV="1">
            <a:off x="2939744" y="3166373"/>
            <a:ext cx="82296" cy="1447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2" name="Google Shape;657;p48"/>
          <p:cNvCxnSpPr>
            <a:stCxn id="48" idx="3"/>
          </p:cNvCxnSpPr>
          <p:nvPr/>
        </p:nvCxnSpPr>
        <p:spPr>
          <a:xfrm flipV="1">
            <a:off x="4384392" y="3166373"/>
            <a:ext cx="61261" cy="11541"/>
          </a:xfrm>
          <a:prstGeom prst="straightConnector1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" name="Rectangle 5"/>
          <p:cNvSpPr/>
          <p:nvPr/>
        </p:nvSpPr>
        <p:spPr>
          <a:xfrm>
            <a:off x="2991092" y="3782752"/>
            <a:ext cx="1406324" cy="3819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10401" y="970451"/>
            <a:ext cx="32326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First-layer conv filters: local image templates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(Often learns oriented edges, opposing colors)</a:t>
            </a:r>
          </a:p>
        </p:txBody>
      </p:sp>
      <p:pic>
        <p:nvPicPr>
          <p:cNvPr id="1026" name="Picture 2" descr="https://lh3.googleusercontent.com/6SDufmNatRKAaxNJWGsaWdSAGFtPthQHMADKkjtW7g-cNaC__eQc0rV3ejOPA7SQmL9WFAkZrj6eb4Z81j5PzqqxLFWHXK5mZxrdciJaHjwpaQgzQvY5lB_8QcirvXGGU1GvMuXO6A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148" y="2584393"/>
            <a:ext cx="3427810" cy="342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32724" y="6034344"/>
            <a:ext cx="323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AlexNet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: 64 filters, each 3x11x11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85A671A-9D3B-B84C-B139-1B472AC4A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Conv Filters Learn?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F1536B-68C5-DA48-9C84-B00EB37E59F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6745162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E170F-9CCF-6B7F-188D-D89DDC2D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Ended class here</a:t>
            </a:r>
          </a:p>
        </p:txBody>
      </p:sp>
    </p:spTree>
    <p:extLst>
      <p:ext uri="{BB962C8B-B14F-4D97-AF65-F5344CB8AC3E}">
        <p14:creationId xmlns:p14="http://schemas.microsoft.com/office/powerpoint/2010/main" val="32060767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46EC8D-1745-E549-AAC4-0A7D1E939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A7F530E3-A35A-DB40-AAD6-AA2EF2511D75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17D28-2BA0-BF45-A016-F30BDC57501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0968006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76D799-043F-174A-B3FF-D731476B6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68AAA8A7-B778-9E43-A5BC-717D1C1655EE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CE341-B272-E544-AE33-A9CD6AB01C2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7265447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B1CF36-9AC3-8C49-9F48-41947E2E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81FC79DA-6D7C-1A43-A15B-B8FC399B21C2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0C02CE-DAA4-9E44-821F-CC65F25C43F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8229506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B97999-F775-6842-9044-DFFF833B1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7534BB84-BCAF-9140-8659-6501B419072E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AB722-D380-934D-8A2E-D2E42AA848C7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6263264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0762C8-E06B-FE4B-A631-049FAE93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2A9152E3-F64C-8A4E-BDDE-3EC9461779F3}"/>
              </a:ext>
            </a:extLst>
          </p:cNvPr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665C1B-8F8D-4042-AEFB-0407F86E5B2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2745670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DCB835-61EA-214C-AB83-EBD62A0A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3" name="Google Shape;744;p54">
            <a:extLst>
              <a:ext uri="{FF2B5EF4-FFF2-40B4-BE49-F238E27FC236}">
                <a16:creationId xmlns:a16="http://schemas.microsoft.com/office/drawing/2014/main" id="{FBD0C4CA-7BF1-484A-8010-E6F52D328F9A}"/>
              </a:ext>
            </a:extLst>
          </p:cNvPr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B071B3-6DE1-5A41-90BD-138ABABDD50B}"/>
              </a:ext>
            </a:extLst>
          </p:cNvPr>
          <p:cNvSpPr txBox="1"/>
          <p:nvPr/>
        </p:nvSpPr>
        <p:spPr>
          <a:xfrm>
            <a:off x="8654580" y="3194893"/>
            <a:ext cx="2013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C00000"/>
                </a:solidFill>
                <a:latin typeface="Calibri" panose="020F0502020204030204"/>
              </a:rPr>
              <a:t>Problem: Feature maps “shrink” with each layer!</a:t>
            </a:r>
          </a:p>
        </p:txBody>
      </p:sp>
      <p:sp>
        <p:nvSpPr>
          <p:cNvPr id="15" name="Google Shape;744;p54">
            <a:extLst>
              <a:ext uri="{FF2B5EF4-FFF2-40B4-BE49-F238E27FC236}">
                <a16:creationId xmlns:a16="http://schemas.microsoft.com/office/drawing/2014/main" id="{B08D92F0-87A7-B048-8908-7B4F44E61435}"/>
              </a:ext>
            </a:extLst>
          </p:cNvPr>
          <p:cNvSpPr txBox="1"/>
          <p:nvPr/>
        </p:nvSpPr>
        <p:spPr>
          <a:xfrm>
            <a:off x="6176756" y="3194894"/>
            <a:ext cx="3871999" cy="189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general: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Input: W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Filter: K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Output: W – K + 1</a:t>
            </a:r>
          </a:p>
          <a:p>
            <a:pPr defTabSz="457200"/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0D0355-2470-0446-AEFD-C9FFBCCB944D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4718328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BC64-352E-4747-A327-A480900D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Padding: 1D Case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54D11A-B841-AE4D-B8A8-2616271581E4}"/>
              </a:ext>
            </a:extLst>
          </p:cNvPr>
          <p:cNvGrpSpPr/>
          <p:nvPr/>
        </p:nvGrpSpPr>
        <p:grpSpPr>
          <a:xfrm>
            <a:off x="3272347" y="3090170"/>
            <a:ext cx="2726735" cy="908918"/>
            <a:chOff x="1711757" y="3555182"/>
            <a:chExt cx="2260394" cy="753470"/>
          </a:xfrm>
          <a:solidFill>
            <a:schemeClr val="accent2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B151C5-115B-AE47-BA61-284DC618EBDE}"/>
                </a:ext>
              </a:extLst>
            </p:cNvPr>
            <p:cNvSpPr/>
            <p:nvPr/>
          </p:nvSpPr>
          <p:spPr>
            <a:xfrm>
              <a:off x="1711757" y="3555187"/>
              <a:ext cx="753465" cy="75346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1/3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B356583-A93C-EB48-BB36-ED9E9129002C}"/>
                </a:ext>
              </a:extLst>
            </p:cNvPr>
            <p:cNvSpPr/>
            <p:nvPr/>
          </p:nvSpPr>
          <p:spPr>
            <a:xfrm>
              <a:off x="2465221" y="3555185"/>
              <a:ext cx="753465" cy="75346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1/3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960CF59-0CD0-D74B-B6E0-24212ED7BAD0}"/>
                </a:ext>
              </a:extLst>
            </p:cNvPr>
            <p:cNvSpPr/>
            <p:nvPr/>
          </p:nvSpPr>
          <p:spPr>
            <a:xfrm>
              <a:off x="3218686" y="3555182"/>
              <a:ext cx="753465" cy="75346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1/3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B6804AE-AB43-AF43-A55E-2FE1CE3355A0}"/>
              </a:ext>
            </a:extLst>
          </p:cNvPr>
          <p:cNvSpPr txBox="1"/>
          <p:nvPr/>
        </p:nvSpPr>
        <p:spPr>
          <a:xfrm>
            <a:off x="1648359" y="3317411"/>
            <a:ext cx="1187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Filter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CEB4AE-106E-0D43-9F3A-A18530F20D50}"/>
              </a:ext>
            </a:extLst>
          </p:cNvPr>
          <p:cNvSpPr txBox="1"/>
          <p:nvPr/>
        </p:nvSpPr>
        <p:spPr>
          <a:xfrm>
            <a:off x="1648357" y="1989272"/>
            <a:ext cx="1187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Signal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AFCA815-B7C4-2046-B46E-77A5D2CA4201}"/>
              </a:ext>
            </a:extLst>
          </p:cNvPr>
          <p:cNvGrpSpPr/>
          <p:nvPr/>
        </p:nvGrpSpPr>
        <p:grpSpPr>
          <a:xfrm>
            <a:off x="4181260" y="1827204"/>
            <a:ext cx="6362383" cy="908919"/>
            <a:chOff x="2657259" y="2137015"/>
            <a:chExt cx="6362383" cy="908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EB13AC-ACCF-114B-A325-F8C8FDFCD0A2}"/>
                </a:ext>
              </a:extLst>
            </p:cNvPr>
            <p:cNvSpPr/>
            <p:nvPr/>
          </p:nvSpPr>
          <p:spPr>
            <a:xfrm>
              <a:off x="2657259" y="2137022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91CD1BB-7AD8-4E45-B115-3C957799B66F}"/>
                </a:ext>
              </a:extLst>
            </p:cNvPr>
            <p:cNvSpPr/>
            <p:nvPr/>
          </p:nvSpPr>
          <p:spPr>
            <a:xfrm>
              <a:off x="3566171" y="2137021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BE0FE71-C675-394A-BFD0-9B0AB14C0D35}"/>
                </a:ext>
              </a:extLst>
            </p:cNvPr>
            <p:cNvSpPr/>
            <p:nvPr/>
          </p:nvSpPr>
          <p:spPr>
            <a:xfrm>
              <a:off x="4475083" y="2137020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9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422BF2-DB2F-BD48-8D0E-E1F8FDA22EC7}"/>
                </a:ext>
              </a:extLst>
            </p:cNvPr>
            <p:cNvSpPr/>
            <p:nvPr/>
          </p:nvSpPr>
          <p:spPr>
            <a:xfrm>
              <a:off x="5383994" y="2137019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59ADDF-6AB3-C145-84ED-FA2FB19E96DE}"/>
                </a:ext>
              </a:extLst>
            </p:cNvPr>
            <p:cNvSpPr/>
            <p:nvPr/>
          </p:nvSpPr>
          <p:spPr>
            <a:xfrm>
              <a:off x="6292906" y="2137017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C14D46-3966-0546-BBAB-6316266DCF8A}"/>
                </a:ext>
              </a:extLst>
            </p:cNvPr>
            <p:cNvSpPr/>
            <p:nvPr/>
          </p:nvSpPr>
          <p:spPr>
            <a:xfrm>
              <a:off x="7201818" y="2137016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04B4309-799B-4D45-B6C4-5611FA1D3EFB}"/>
                </a:ext>
              </a:extLst>
            </p:cNvPr>
            <p:cNvSpPr/>
            <p:nvPr/>
          </p:nvSpPr>
          <p:spPr>
            <a:xfrm>
              <a:off x="8110730" y="2137015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E21E070-A5E7-084D-9B7D-8F6C1836B62C}"/>
              </a:ext>
            </a:extLst>
          </p:cNvPr>
          <p:cNvSpPr txBox="1"/>
          <p:nvPr/>
        </p:nvSpPr>
        <p:spPr>
          <a:xfrm>
            <a:off x="1648358" y="4753905"/>
            <a:ext cx="1419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Output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CA2DAD-3894-D048-907C-9BC703FEBF62}"/>
              </a:ext>
            </a:extLst>
          </p:cNvPr>
          <p:cNvSpPr/>
          <p:nvPr/>
        </p:nvSpPr>
        <p:spPr>
          <a:xfrm>
            <a:off x="5090169" y="4524602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10.33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D096DB-9CD3-CF43-B65F-B1B07FD3D952}"/>
              </a:ext>
            </a:extLst>
          </p:cNvPr>
          <p:cNvSpPr/>
          <p:nvPr/>
        </p:nvSpPr>
        <p:spPr>
          <a:xfrm>
            <a:off x="5999081" y="4524601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10.66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A307B9-7541-824B-9F08-D7626B122081}"/>
              </a:ext>
            </a:extLst>
          </p:cNvPr>
          <p:cNvSpPr/>
          <p:nvPr/>
        </p:nvSpPr>
        <p:spPr>
          <a:xfrm>
            <a:off x="6907993" y="4524599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A29A05-5ECE-3343-AAE7-D8C02F107D53}"/>
              </a:ext>
            </a:extLst>
          </p:cNvPr>
          <p:cNvSpPr/>
          <p:nvPr/>
        </p:nvSpPr>
        <p:spPr>
          <a:xfrm>
            <a:off x="7816906" y="4524598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10.66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8509B8-03EA-6B4F-A949-2F3A8575AE63}"/>
              </a:ext>
            </a:extLst>
          </p:cNvPr>
          <p:cNvSpPr/>
          <p:nvPr/>
        </p:nvSpPr>
        <p:spPr>
          <a:xfrm>
            <a:off x="8725818" y="4524597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C04C51F-990E-6E4A-982A-76E09AE437E7}"/>
              </a:ext>
            </a:extLst>
          </p:cNvPr>
          <p:cNvSpPr/>
          <p:nvPr/>
        </p:nvSpPr>
        <p:spPr>
          <a:xfrm>
            <a:off x="3124200" y="1682454"/>
            <a:ext cx="2971800" cy="1195387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488C37-0DAE-E944-B261-63E2D9CA5040}"/>
              </a:ext>
            </a:extLst>
          </p:cNvPr>
          <p:cNvSpPr txBox="1"/>
          <p:nvPr/>
        </p:nvSpPr>
        <p:spPr>
          <a:xfrm>
            <a:off x="228600" y="6115050"/>
            <a:ext cx="220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Slide inspired by : J Johnson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6768A7-B7E4-C448-A0E5-806ED7014FB8}"/>
              </a:ext>
            </a:extLst>
          </p:cNvPr>
          <p:cNvSpPr/>
          <p:nvPr/>
        </p:nvSpPr>
        <p:spPr>
          <a:xfrm>
            <a:off x="3272347" y="1827203"/>
            <a:ext cx="908912" cy="9089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B606F4-9FE0-024B-955F-FBBE86C2042E}"/>
              </a:ext>
            </a:extLst>
          </p:cNvPr>
          <p:cNvSpPr/>
          <p:nvPr/>
        </p:nvSpPr>
        <p:spPr>
          <a:xfrm>
            <a:off x="10543643" y="1827200"/>
            <a:ext cx="908912" cy="9089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B5C8EF-C9E3-F640-A5B0-7F33585BFB12}"/>
              </a:ext>
            </a:extLst>
          </p:cNvPr>
          <p:cNvSpPr/>
          <p:nvPr/>
        </p:nvSpPr>
        <p:spPr>
          <a:xfrm>
            <a:off x="4181256" y="4524594"/>
            <a:ext cx="908912" cy="9089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7.33</a:t>
            </a:r>
          </a:p>
        </p:txBody>
      </p:sp>
    </p:spTree>
    <p:extLst>
      <p:ext uri="{BB962C8B-B14F-4D97-AF65-F5344CB8AC3E}">
        <p14:creationId xmlns:p14="http://schemas.microsoft.com/office/powerpoint/2010/main" val="43047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8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BC64-352E-4747-A327-A480900D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Padding: 1D Case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54D11A-B841-AE4D-B8A8-2616271581E4}"/>
              </a:ext>
            </a:extLst>
          </p:cNvPr>
          <p:cNvGrpSpPr/>
          <p:nvPr/>
        </p:nvGrpSpPr>
        <p:grpSpPr>
          <a:xfrm>
            <a:off x="8725820" y="3146923"/>
            <a:ext cx="2726735" cy="908918"/>
            <a:chOff x="1711757" y="3555182"/>
            <a:chExt cx="2260394" cy="753470"/>
          </a:xfrm>
          <a:solidFill>
            <a:schemeClr val="accent2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B151C5-115B-AE47-BA61-284DC618EBDE}"/>
                </a:ext>
              </a:extLst>
            </p:cNvPr>
            <p:cNvSpPr/>
            <p:nvPr/>
          </p:nvSpPr>
          <p:spPr>
            <a:xfrm>
              <a:off x="1711757" y="3555187"/>
              <a:ext cx="753465" cy="75346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1/3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B356583-A93C-EB48-BB36-ED9E9129002C}"/>
                </a:ext>
              </a:extLst>
            </p:cNvPr>
            <p:cNvSpPr/>
            <p:nvPr/>
          </p:nvSpPr>
          <p:spPr>
            <a:xfrm>
              <a:off x="2465221" y="3555185"/>
              <a:ext cx="753465" cy="75346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1/3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960CF59-0CD0-D74B-B6E0-24212ED7BAD0}"/>
                </a:ext>
              </a:extLst>
            </p:cNvPr>
            <p:cNvSpPr/>
            <p:nvPr/>
          </p:nvSpPr>
          <p:spPr>
            <a:xfrm>
              <a:off x="3218686" y="3555182"/>
              <a:ext cx="753465" cy="75346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1/3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B6804AE-AB43-AF43-A55E-2FE1CE3355A0}"/>
              </a:ext>
            </a:extLst>
          </p:cNvPr>
          <p:cNvSpPr txBox="1"/>
          <p:nvPr/>
        </p:nvSpPr>
        <p:spPr>
          <a:xfrm>
            <a:off x="1648359" y="3317411"/>
            <a:ext cx="1187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Filter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CEB4AE-106E-0D43-9F3A-A18530F20D50}"/>
              </a:ext>
            </a:extLst>
          </p:cNvPr>
          <p:cNvSpPr txBox="1"/>
          <p:nvPr/>
        </p:nvSpPr>
        <p:spPr>
          <a:xfrm>
            <a:off x="1648357" y="1989272"/>
            <a:ext cx="1187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Signal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AFCA815-B7C4-2046-B46E-77A5D2CA4201}"/>
              </a:ext>
            </a:extLst>
          </p:cNvPr>
          <p:cNvGrpSpPr/>
          <p:nvPr/>
        </p:nvGrpSpPr>
        <p:grpSpPr>
          <a:xfrm>
            <a:off x="4181260" y="1827204"/>
            <a:ext cx="6362383" cy="908919"/>
            <a:chOff x="2657259" y="2137015"/>
            <a:chExt cx="6362383" cy="908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EB13AC-ACCF-114B-A325-F8C8FDFCD0A2}"/>
                </a:ext>
              </a:extLst>
            </p:cNvPr>
            <p:cNvSpPr/>
            <p:nvPr/>
          </p:nvSpPr>
          <p:spPr>
            <a:xfrm>
              <a:off x="2657259" y="2137022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91CD1BB-7AD8-4E45-B115-3C957799B66F}"/>
                </a:ext>
              </a:extLst>
            </p:cNvPr>
            <p:cNvSpPr/>
            <p:nvPr/>
          </p:nvSpPr>
          <p:spPr>
            <a:xfrm>
              <a:off x="3566171" y="2137021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BE0FE71-C675-394A-BFD0-9B0AB14C0D35}"/>
                </a:ext>
              </a:extLst>
            </p:cNvPr>
            <p:cNvSpPr/>
            <p:nvPr/>
          </p:nvSpPr>
          <p:spPr>
            <a:xfrm>
              <a:off x="4475083" y="2137020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9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422BF2-DB2F-BD48-8D0E-E1F8FDA22EC7}"/>
                </a:ext>
              </a:extLst>
            </p:cNvPr>
            <p:cNvSpPr/>
            <p:nvPr/>
          </p:nvSpPr>
          <p:spPr>
            <a:xfrm>
              <a:off x="5383994" y="2137019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59ADDF-6AB3-C145-84ED-FA2FB19E96DE}"/>
                </a:ext>
              </a:extLst>
            </p:cNvPr>
            <p:cNvSpPr/>
            <p:nvPr/>
          </p:nvSpPr>
          <p:spPr>
            <a:xfrm>
              <a:off x="6292906" y="2137017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C14D46-3966-0546-BBAB-6316266DCF8A}"/>
                </a:ext>
              </a:extLst>
            </p:cNvPr>
            <p:cNvSpPr/>
            <p:nvPr/>
          </p:nvSpPr>
          <p:spPr>
            <a:xfrm>
              <a:off x="7201818" y="2137016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04B4309-799B-4D45-B6C4-5611FA1D3EFB}"/>
                </a:ext>
              </a:extLst>
            </p:cNvPr>
            <p:cNvSpPr/>
            <p:nvPr/>
          </p:nvSpPr>
          <p:spPr>
            <a:xfrm>
              <a:off x="8110730" y="2137015"/>
              <a:ext cx="908912" cy="9089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E21E070-A5E7-084D-9B7D-8F6C1836B62C}"/>
              </a:ext>
            </a:extLst>
          </p:cNvPr>
          <p:cNvSpPr txBox="1"/>
          <p:nvPr/>
        </p:nvSpPr>
        <p:spPr>
          <a:xfrm>
            <a:off x="1648358" y="4753905"/>
            <a:ext cx="1419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Output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CA2DAD-3894-D048-907C-9BC703FEBF62}"/>
              </a:ext>
            </a:extLst>
          </p:cNvPr>
          <p:cNvSpPr/>
          <p:nvPr/>
        </p:nvSpPr>
        <p:spPr>
          <a:xfrm>
            <a:off x="5090169" y="4524602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10.33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D096DB-9CD3-CF43-B65F-B1B07FD3D952}"/>
              </a:ext>
            </a:extLst>
          </p:cNvPr>
          <p:cNvSpPr/>
          <p:nvPr/>
        </p:nvSpPr>
        <p:spPr>
          <a:xfrm>
            <a:off x="5999081" y="4524601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10.66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A307B9-7541-824B-9F08-D7626B122081}"/>
              </a:ext>
            </a:extLst>
          </p:cNvPr>
          <p:cNvSpPr/>
          <p:nvPr/>
        </p:nvSpPr>
        <p:spPr>
          <a:xfrm>
            <a:off x="6907993" y="4524599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A29A05-5ECE-3343-AAE7-D8C02F107D53}"/>
              </a:ext>
            </a:extLst>
          </p:cNvPr>
          <p:cNvSpPr/>
          <p:nvPr/>
        </p:nvSpPr>
        <p:spPr>
          <a:xfrm>
            <a:off x="7816906" y="4524598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10.66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8509B8-03EA-6B4F-A949-2F3A8575AE63}"/>
              </a:ext>
            </a:extLst>
          </p:cNvPr>
          <p:cNvSpPr/>
          <p:nvPr/>
        </p:nvSpPr>
        <p:spPr>
          <a:xfrm>
            <a:off x="8725818" y="4524597"/>
            <a:ext cx="908912" cy="908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C04C51F-990E-6E4A-982A-76E09AE437E7}"/>
              </a:ext>
            </a:extLst>
          </p:cNvPr>
          <p:cNvSpPr/>
          <p:nvPr/>
        </p:nvSpPr>
        <p:spPr>
          <a:xfrm>
            <a:off x="8600191" y="1663405"/>
            <a:ext cx="2971800" cy="1195387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488C37-0DAE-E944-B261-63E2D9CA5040}"/>
              </a:ext>
            </a:extLst>
          </p:cNvPr>
          <p:cNvSpPr txBox="1"/>
          <p:nvPr/>
        </p:nvSpPr>
        <p:spPr>
          <a:xfrm>
            <a:off x="228600" y="6115050"/>
            <a:ext cx="220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Slide inspired by : J Johnson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6768A7-B7E4-C448-A0E5-806ED7014FB8}"/>
              </a:ext>
            </a:extLst>
          </p:cNvPr>
          <p:cNvSpPr/>
          <p:nvPr/>
        </p:nvSpPr>
        <p:spPr>
          <a:xfrm>
            <a:off x="3272347" y="1827203"/>
            <a:ext cx="908912" cy="9089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B606F4-9FE0-024B-955F-FBBE86C2042E}"/>
              </a:ext>
            </a:extLst>
          </p:cNvPr>
          <p:cNvSpPr/>
          <p:nvPr/>
        </p:nvSpPr>
        <p:spPr>
          <a:xfrm>
            <a:off x="10543643" y="1827200"/>
            <a:ext cx="908912" cy="9089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B5C8EF-C9E3-F640-A5B0-7F33585BFB12}"/>
              </a:ext>
            </a:extLst>
          </p:cNvPr>
          <p:cNvSpPr/>
          <p:nvPr/>
        </p:nvSpPr>
        <p:spPr>
          <a:xfrm>
            <a:off x="4181256" y="4524594"/>
            <a:ext cx="908912" cy="9089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7.33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6B1AFAF-D5C9-A542-B0D6-FB1F4D86CD08}"/>
              </a:ext>
            </a:extLst>
          </p:cNvPr>
          <p:cNvSpPr/>
          <p:nvPr/>
        </p:nvSpPr>
        <p:spPr>
          <a:xfrm>
            <a:off x="9634730" y="4524591"/>
            <a:ext cx="908912" cy="9089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7.67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81B96-4BCF-734C-B2DB-85A50673B5CF}"/>
              </a:ext>
            </a:extLst>
          </p:cNvPr>
          <p:cNvSpPr txBox="1"/>
          <p:nvPr/>
        </p:nvSpPr>
        <p:spPr>
          <a:xfrm>
            <a:off x="4492556" y="5730329"/>
            <a:ext cx="48308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Input: 7 vs output: 7</a:t>
            </a:r>
          </a:p>
        </p:txBody>
      </p:sp>
    </p:spTree>
    <p:extLst>
      <p:ext uri="{BB962C8B-B14F-4D97-AF65-F5344CB8AC3E}">
        <p14:creationId xmlns:p14="http://schemas.microsoft.com/office/powerpoint/2010/main" val="120225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743;p54"/>
          <p:cNvGraphicFramePr/>
          <p:nvPr/>
        </p:nvGraphicFramePr>
        <p:xfrm>
          <a:off x="1709919" y="1578734"/>
          <a:ext cx="3963609" cy="397693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Google Shape;744;p54"/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54580" y="3194893"/>
            <a:ext cx="2013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C00000"/>
                </a:solidFill>
                <a:latin typeface="Calibri" panose="020F0502020204030204"/>
              </a:rPr>
              <a:t>Problem: Feature maps “shrink” with each layer!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9074" y="4844464"/>
            <a:ext cx="35902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Solution: </a:t>
            </a:r>
            <a:r>
              <a:rPr lang="en-US" sz="2400" b="1" dirty="0">
                <a:solidFill>
                  <a:srgbClr val="70AD47"/>
                </a:solidFill>
                <a:latin typeface="Calibri" panose="020F0502020204030204"/>
              </a:rPr>
              <a:t>padding</a:t>
            </a:r>
          </a:p>
          <a:p>
            <a:pPr algn="ctr"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Add zeros around the input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B3170D1-1537-DA4F-B0A9-DC853E478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  <a:endParaRPr lang="en-US" b="1" dirty="0"/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62CF964F-1FA3-6E42-9C83-6D477EECAF6E}"/>
              </a:ext>
            </a:extLst>
          </p:cNvPr>
          <p:cNvSpPr txBox="1"/>
          <p:nvPr/>
        </p:nvSpPr>
        <p:spPr>
          <a:xfrm>
            <a:off x="6176756" y="3194894"/>
            <a:ext cx="3871999" cy="189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general: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Input: W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Filter: K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Padding: P</a:t>
            </a:r>
          </a:p>
          <a:p>
            <a:pPr defTabSz="457200"/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4068E-B77B-6041-96B0-F221818590F3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4620731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743;p54"/>
          <p:cNvGraphicFramePr/>
          <p:nvPr/>
        </p:nvGraphicFramePr>
        <p:xfrm>
          <a:off x="1709919" y="1578734"/>
          <a:ext cx="3963609" cy="397693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Google Shape;744;p54"/>
          <p:cNvSpPr txBox="1"/>
          <p:nvPr/>
        </p:nvSpPr>
        <p:spPr>
          <a:xfrm>
            <a:off x="6176756" y="3194894"/>
            <a:ext cx="3871999" cy="189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general: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Input: W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Filter: K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Padding: P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Output: W </a:t>
            </a:r>
            <a:r>
              <a:rPr lang="mr-IN" sz="2400" dirty="0">
                <a:solidFill>
                  <a:prstClr val="black"/>
                </a:solidFill>
                <a:latin typeface="Calibri" panose="020F0502020204030204"/>
                <a:cs typeface="Mangal" panose="02040503050203030202" pitchFamily="18" charset="0"/>
              </a:rPr>
              <a:t>–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K + 1 + 2P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76755" y="5188408"/>
            <a:ext cx="419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Very common: “same padding”</a:t>
            </a:r>
          </a:p>
          <a:p>
            <a:pPr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Set P = (K </a:t>
            </a:r>
            <a:r>
              <a:rPr lang="mr-IN" sz="2400" dirty="0">
                <a:solidFill>
                  <a:srgbClr val="70AD47"/>
                </a:solidFill>
                <a:latin typeface="Calibri" panose="020F0502020204030204"/>
                <a:cs typeface="Mangal" panose="02040503050203030202" pitchFamily="18" charset="0"/>
              </a:rPr>
              <a:t>–</a:t>
            </a:r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 1) / 2</a:t>
            </a:r>
          </a:p>
          <a:p>
            <a:pPr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Then output size = input size</a:t>
            </a:r>
          </a:p>
        </p:txBody>
      </p:sp>
      <p:sp>
        <p:nvSpPr>
          <p:cNvPr id="9" name="Google Shape;744;p54">
            <a:extLst>
              <a:ext uri="{FF2B5EF4-FFF2-40B4-BE49-F238E27FC236}">
                <a16:creationId xmlns:a16="http://schemas.microsoft.com/office/drawing/2014/main" id="{4992F235-13AE-3649-908E-14539E23D61B}"/>
              </a:ext>
            </a:extLst>
          </p:cNvPr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DFDE488-7A35-3A4D-AB4E-E2D258FF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C9666B-60FC-1B4F-BEF1-8367070338E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710223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2708</TotalTime>
  <Words>4691</Words>
  <Application>Microsoft Macintosh PowerPoint</Application>
  <PresentationFormat>Widescreen</PresentationFormat>
  <Paragraphs>2056</Paragraphs>
  <Slides>77</Slides>
  <Notes>5</Notes>
  <HiddenSlides>10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4" baseType="lpstr">
      <vt:lpstr>Arial</vt:lpstr>
      <vt:lpstr>Calibri</vt:lpstr>
      <vt:lpstr>Calibri Light</vt:lpstr>
      <vt:lpstr>Cambria Math</vt:lpstr>
      <vt:lpstr>Times</vt:lpstr>
      <vt:lpstr>Wingdings</vt:lpstr>
      <vt:lpstr>Office Theme</vt:lpstr>
      <vt:lpstr>CS 7150</vt:lpstr>
      <vt:lpstr>Recap</vt:lpstr>
      <vt:lpstr>Backprop on matrix multiplication</vt:lpstr>
      <vt:lpstr>Backprop on matrix multiplication</vt:lpstr>
      <vt:lpstr>Forward pass (activations)</vt:lpstr>
      <vt:lpstr>PowerPoint Presentation</vt:lpstr>
      <vt:lpstr>Two classical tasks</vt:lpstr>
      <vt:lpstr>How to go from task to training</vt:lpstr>
      <vt:lpstr>Representation</vt:lpstr>
      <vt:lpstr>Representation</vt:lpstr>
      <vt:lpstr>Classical autoencoding</vt:lpstr>
      <vt:lpstr>Classical autoencoding inputs and outputs</vt:lpstr>
      <vt:lpstr>Classical autoencoding loss</vt:lpstr>
      <vt:lpstr>Classical autoencoding architecture</vt:lpstr>
      <vt:lpstr>Today’s Focus: Image Classification</vt:lpstr>
      <vt:lpstr>Today’s focus: image classifiers</vt:lpstr>
      <vt:lpstr>Image classification: input and output</vt:lpstr>
      <vt:lpstr>Discuss: why one-hot vector vs just one number?</vt:lpstr>
      <vt:lpstr>1987, 1988: Solla, Baum, Hopfield propose log probability L</vt:lpstr>
      <vt:lpstr>Softmax cross-entropy loss</vt:lpstr>
      <vt:lpstr>Softmax cross-entropy loss</vt:lpstr>
      <vt:lpstr>Softmax cross-entropy loss</vt:lpstr>
      <vt:lpstr>Softmax cross-entropy loss</vt:lpstr>
      <vt:lpstr>Hinge (SVM) loss and MSE (L2) loss</vt:lpstr>
      <vt:lpstr>Nice properties of softmax cross-entropy loss</vt:lpstr>
      <vt:lpstr>Image classification: architecture</vt:lpstr>
      <vt:lpstr>A problem with RGB inputs....</vt:lpstr>
      <vt:lpstr>Discussion: which image (B, C) is more similar to A?</vt:lpstr>
      <vt:lpstr>1959, 1968: Hubel and Wiesel measure cat visual system</vt:lpstr>
      <vt:lpstr>Retinal neurons are sensitive to angle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Computational solution: the convolution</vt:lpstr>
      <vt:lpstr>1989 LeCun et al. Convolutional Neural Nets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One-Minute Questions</vt:lpstr>
      <vt:lpstr>Stacking Convolutions</vt:lpstr>
      <vt:lpstr>Stacking Convolutions</vt:lpstr>
      <vt:lpstr>Stacking Convolutions</vt:lpstr>
      <vt:lpstr>Stacking Convolutions</vt:lpstr>
      <vt:lpstr>Fully-connected Layer vs Convolution Layer</vt:lpstr>
      <vt:lpstr>Fully-connected Layer vs Convolution Layer</vt:lpstr>
      <vt:lpstr>What do Conv Filters Learn?</vt:lpstr>
      <vt:lpstr>What do Conv Filters Learn?</vt:lpstr>
      <vt:lpstr>What do Conv Filters Learn?</vt:lpstr>
      <vt:lpstr>Ended class here</vt:lpstr>
      <vt:lpstr>Convolution Spatial Dimensions</vt:lpstr>
      <vt:lpstr>Convolution Spatial Dimensions</vt:lpstr>
      <vt:lpstr>Convolution Spatial Dimensions</vt:lpstr>
      <vt:lpstr>Convolution Spatial Dimensions</vt:lpstr>
      <vt:lpstr>Convolution Spatial Dimensions</vt:lpstr>
      <vt:lpstr>Convolution Spatial Dimensions</vt:lpstr>
      <vt:lpstr>Padding: 1D Case</vt:lpstr>
      <vt:lpstr>Padding: 1D Case</vt:lpstr>
      <vt:lpstr>Convolution Spatial Dimensions</vt:lpstr>
      <vt:lpstr>Convolution Spatial Dimensions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95</cp:revision>
  <dcterms:created xsi:type="dcterms:W3CDTF">2022-09-18T16:53:34Z</dcterms:created>
  <dcterms:modified xsi:type="dcterms:W3CDTF">2022-09-20T14:01:41Z</dcterms:modified>
</cp:coreProperties>
</file>